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db054be866b1bb09a1b6d93e087a57aa0b3d5e3.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191adb7f445e702656c78e25e0296f21690ed21.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0d3d80d56f4de3db8a4cd73061a9fd43e47e60e.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2ca06cb30a1325f9c87d494ea4e1719bad3f0ea.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462b8675f4e4c73a35e289d65454b95e6b30916.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98aa97bbe1d95c99b8d6c8bdbd21142420424e6.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c7ff9b617c6534d9cce7c1cdd6790e54202c07f.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bc8ae1b585255d2545d25176ba44f64ae579a9e.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24371a611ee862cde2eddcf6364d4ac747d1b3c.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3150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4515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45879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77244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48832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80197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11562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450085"/>
              <a:ext cx="239877" cy="724594"/>
            </a:xfrm>
            <a:prstGeom prst="rect">
              <a:avLst/>
            </a:prstGeom>
            <a:solidFill>
              <a:srgbClr val="1CABE2">
                <a:alpha val="100000"/>
              </a:srgbClr>
            </a:solidFill>
          </p:spPr>
          <p:txBody>
            <a:bodyPr/>
            <a:lstStyle/>
            <a:p/>
          </p:txBody>
        </p:sp>
        <p:sp>
          <p:nvSpPr>
            <p:cNvPr id="25" name="rc25"/>
            <p:cNvSpPr/>
            <p:nvPr/>
          </p:nvSpPr>
          <p:spPr>
            <a:xfrm>
              <a:off x="1562984" y="3465574"/>
              <a:ext cx="239877" cy="709105"/>
            </a:xfrm>
            <a:prstGeom prst="rect">
              <a:avLst/>
            </a:prstGeom>
            <a:solidFill>
              <a:srgbClr val="1CABE2">
                <a:alpha val="100000"/>
              </a:srgbClr>
            </a:solidFill>
          </p:spPr>
          <p:txBody>
            <a:bodyPr/>
            <a:lstStyle/>
            <a:p/>
          </p:txBody>
        </p:sp>
        <p:sp>
          <p:nvSpPr>
            <p:cNvPr id="26" name="rc26"/>
            <p:cNvSpPr/>
            <p:nvPr/>
          </p:nvSpPr>
          <p:spPr>
            <a:xfrm>
              <a:off x="1829515" y="3507786"/>
              <a:ext cx="239877" cy="666893"/>
            </a:xfrm>
            <a:prstGeom prst="rect">
              <a:avLst/>
            </a:prstGeom>
            <a:solidFill>
              <a:srgbClr val="1CABE2">
                <a:alpha val="100000"/>
              </a:srgbClr>
            </a:solidFill>
          </p:spPr>
          <p:txBody>
            <a:bodyPr/>
            <a:lstStyle/>
            <a:p/>
          </p:txBody>
        </p:sp>
        <p:sp>
          <p:nvSpPr>
            <p:cNvPr id="27" name="rc27"/>
            <p:cNvSpPr/>
            <p:nvPr/>
          </p:nvSpPr>
          <p:spPr>
            <a:xfrm>
              <a:off x="2096045" y="3547102"/>
              <a:ext cx="239877" cy="627577"/>
            </a:xfrm>
            <a:prstGeom prst="rect">
              <a:avLst/>
            </a:prstGeom>
            <a:solidFill>
              <a:srgbClr val="1CABE2">
                <a:alpha val="100000"/>
              </a:srgbClr>
            </a:solidFill>
          </p:spPr>
          <p:txBody>
            <a:bodyPr/>
            <a:lstStyle/>
            <a:p/>
          </p:txBody>
        </p:sp>
        <p:sp>
          <p:nvSpPr>
            <p:cNvPr id="28" name="rc28"/>
            <p:cNvSpPr/>
            <p:nvPr/>
          </p:nvSpPr>
          <p:spPr>
            <a:xfrm>
              <a:off x="2362575" y="3566328"/>
              <a:ext cx="239877" cy="608350"/>
            </a:xfrm>
            <a:prstGeom prst="rect">
              <a:avLst/>
            </a:prstGeom>
            <a:solidFill>
              <a:srgbClr val="1CABE2">
                <a:alpha val="100000"/>
              </a:srgbClr>
            </a:solidFill>
          </p:spPr>
          <p:txBody>
            <a:bodyPr/>
            <a:lstStyle/>
            <a:p/>
          </p:txBody>
        </p:sp>
        <p:sp>
          <p:nvSpPr>
            <p:cNvPr id="29" name="rc29"/>
            <p:cNvSpPr/>
            <p:nvPr/>
          </p:nvSpPr>
          <p:spPr>
            <a:xfrm>
              <a:off x="2629106" y="3584628"/>
              <a:ext cx="239877" cy="590051"/>
            </a:xfrm>
            <a:prstGeom prst="rect">
              <a:avLst/>
            </a:prstGeom>
            <a:solidFill>
              <a:srgbClr val="1CABE2">
                <a:alpha val="100000"/>
              </a:srgbClr>
            </a:solidFill>
          </p:spPr>
          <p:txBody>
            <a:bodyPr/>
            <a:lstStyle/>
            <a:p/>
          </p:txBody>
        </p:sp>
        <p:sp>
          <p:nvSpPr>
            <p:cNvPr id="30" name="rc30"/>
            <p:cNvSpPr/>
            <p:nvPr/>
          </p:nvSpPr>
          <p:spPr>
            <a:xfrm>
              <a:off x="2895636" y="3648623"/>
              <a:ext cx="239877" cy="526055"/>
            </a:xfrm>
            <a:prstGeom prst="rect">
              <a:avLst/>
            </a:prstGeom>
            <a:solidFill>
              <a:srgbClr val="1CABE2">
                <a:alpha val="100000"/>
              </a:srgbClr>
            </a:solidFill>
          </p:spPr>
          <p:txBody>
            <a:bodyPr/>
            <a:lstStyle/>
            <a:p/>
          </p:txBody>
        </p:sp>
        <p:sp>
          <p:nvSpPr>
            <p:cNvPr id="31" name="rc31"/>
            <p:cNvSpPr/>
            <p:nvPr/>
          </p:nvSpPr>
          <p:spPr>
            <a:xfrm>
              <a:off x="3162166" y="3668972"/>
              <a:ext cx="239877" cy="505707"/>
            </a:xfrm>
            <a:prstGeom prst="rect">
              <a:avLst/>
            </a:prstGeom>
            <a:solidFill>
              <a:srgbClr val="1CABE2">
                <a:alpha val="100000"/>
              </a:srgbClr>
            </a:solidFill>
          </p:spPr>
          <p:txBody>
            <a:bodyPr/>
            <a:lstStyle/>
            <a:p/>
          </p:txBody>
        </p:sp>
        <p:sp>
          <p:nvSpPr>
            <p:cNvPr id="32" name="rc32"/>
            <p:cNvSpPr/>
            <p:nvPr/>
          </p:nvSpPr>
          <p:spPr>
            <a:xfrm>
              <a:off x="3428696" y="3663931"/>
              <a:ext cx="239877" cy="510748"/>
            </a:xfrm>
            <a:prstGeom prst="rect">
              <a:avLst/>
            </a:prstGeom>
            <a:solidFill>
              <a:srgbClr val="1CABE2">
                <a:alpha val="100000"/>
              </a:srgbClr>
            </a:solidFill>
          </p:spPr>
          <p:txBody>
            <a:bodyPr/>
            <a:lstStyle/>
            <a:p/>
          </p:txBody>
        </p:sp>
        <p:sp>
          <p:nvSpPr>
            <p:cNvPr id="33" name="rc33"/>
            <p:cNvSpPr/>
            <p:nvPr/>
          </p:nvSpPr>
          <p:spPr>
            <a:xfrm>
              <a:off x="3695227" y="3694704"/>
              <a:ext cx="239877" cy="479974"/>
            </a:xfrm>
            <a:prstGeom prst="rect">
              <a:avLst/>
            </a:prstGeom>
            <a:solidFill>
              <a:srgbClr val="1CABE2">
                <a:alpha val="100000"/>
              </a:srgbClr>
            </a:solidFill>
          </p:spPr>
          <p:txBody>
            <a:bodyPr/>
            <a:lstStyle/>
            <a:p/>
          </p:txBody>
        </p:sp>
        <p:sp>
          <p:nvSpPr>
            <p:cNvPr id="34" name="rc34"/>
            <p:cNvSpPr/>
            <p:nvPr/>
          </p:nvSpPr>
          <p:spPr>
            <a:xfrm>
              <a:off x="3961757" y="3727055"/>
              <a:ext cx="239877" cy="447624"/>
            </a:xfrm>
            <a:prstGeom prst="rect">
              <a:avLst/>
            </a:prstGeom>
            <a:solidFill>
              <a:srgbClr val="1CABE2">
                <a:alpha val="100000"/>
              </a:srgbClr>
            </a:solidFill>
          </p:spPr>
          <p:txBody>
            <a:bodyPr/>
            <a:lstStyle/>
            <a:p/>
          </p:txBody>
        </p:sp>
        <p:sp>
          <p:nvSpPr>
            <p:cNvPr id="35" name="rc35"/>
            <p:cNvSpPr/>
            <p:nvPr/>
          </p:nvSpPr>
          <p:spPr>
            <a:xfrm>
              <a:off x="4228287" y="3757540"/>
              <a:ext cx="239877" cy="417138"/>
            </a:xfrm>
            <a:prstGeom prst="rect">
              <a:avLst/>
            </a:prstGeom>
            <a:solidFill>
              <a:srgbClr val="1CABE2">
                <a:alpha val="100000"/>
              </a:srgbClr>
            </a:solidFill>
          </p:spPr>
          <p:txBody>
            <a:bodyPr/>
            <a:lstStyle/>
            <a:p/>
          </p:txBody>
        </p:sp>
        <p:sp>
          <p:nvSpPr>
            <p:cNvPr id="36" name="rc36"/>
            <p:cNvSpPr/>
            <p:nvPr/>
          </p:nvSpPr>
          <p:spPr>
            <a:xfrm>
              <a:off x="4494818" y="3689993"/>
              <a:ext cx="239877" cy="484686"/>
            </a:xfrm>
            <a:prstGeom prst="rect">
              <a:avLst/>
            </a:prstGeom>
            <a:solidFill>
              <a:srgbClr val="1CABE2">
                <a:alpha val="100000"/>
              </a:srgbClr>
            </a:solidFill>
          </p:spPr>
          <p:txBody>
            <a:bodyPr/>
            <a:lstStyle/>
            <a:p/>
          </p:txBody>
        </p:sp>
        <p:sp>
          <p:nvSpPr>
            <p:cNvPr id="37" name="rc37"/>
            <p:cNvSpPr/>
            <p:nvPr/>
          </p:nvSpPr>
          <p:spPr>
            <a:xfrm>
              <a:off x="4761348" y="3618056"/>
              <a:ext cx="239877" cy="556623"/>
            </a:xfrm>
            <a:prstGeom prst="rect">
              <a:avLst/>
            </a:prstGeom>
            <a:solidFill>
              <a:srgbClr val="1CABE2">
                <a:alpha val="100000"/>
              </a:srgbClr>
            </a:solidFill>
          </p:spPr>
          <p:txBody>
            <a:bodyPr/>
            <a:lstStyle/>
            <a:p/>
          </p:txBody>
        </p:sp>
        <p:sp>
          <p:nvSpPr>
            <p:cNvPr id="38" name="rc38"/>
            <p:cNvSpPr/>
            <p:nvPr/>
          </p:nvSpPr>
          <p:spPr>
            <a:xfrm>
              <a:off x="5027878" y="3711159"/>
              <a:ext cx="239877" cy="463519"/>
            </a:xfrm>
            <a:prstGeom prst="rect">
              <a:avLst/>
            </a:prstGeom>
            <a:solidFill>
              <a:srgbClr val="1CABE2">
                <a:alpha val="100000"/>
              </a:srgbClr>
            </a:solidFill>
          </p:spPr>
          <p:txBody>
            <a:bodyPr/>
            <a:lstStyle/>
            <a:p/>
          </p:txBody>
        </p:sp>
        <p:sp>
          <p:nvSpPr>
            <p:cNvPr id="39" name="rc39"/>
            <p:cNvSpPr/>
            <p:nvPr/>
          </p:nvSpPr>
          <p:spPr>
            <a:xfrm>
              <a:off x="5294409" y="3697634"/>
              <a:ext cx="239877" cy="477044"/>
            </a:xfrm>
            <a:prstGeom prst="rect">
              <a:avLst/>
            </a:prstGeom>
            <a:solidFill>
              <a:srgbClr val="1CABE2">
                <a:alpha val="100000"/>
              </a:srgbClr>
            </a:solidFill>
          </p:spPr>
          <p:txBody>
            <a:bodyPr/>
            <a:lstStyle/>
            <a:p/>
          </p:txBody>
        </p:sp>
        <p:sp>
          <p:nvSpPr>
            <p:cNvPr id="40" name="rc40"/>
            <p:cNvSpPr/>
            <p:nvPr/>
          </p:nvSpPr>
          <p:spPr>
            <a:xfrm>
              <a:off x="5560939" y="3654791"/>
              <a:ext cx="239877" cy="519887"/>
            </a:xfrm>
            <a:prstGeom prst="rect">
              <a:avLst/>
            </a:prstGeom>
            <a:solidFill>
              <a:srgbClr val="1CABE2">
                <a:alpha val="100000"/>
              </a:srgbClr>
            </a:solidFill>
          </p:spPr>
          <p:txBody>
            <a:bodyPr/>
            <a:lstStyle/>
            <a:p/>
          </p:txBody>
        </p:sp>
        <p:sp>
          <p:nvSpPr>
            <p:cNvPr id="41" name="rc41"/>
            <p:cNvSpPr/>
            <p:nvPr/>
          </p:nvSpPr>
          <p:spPr>
            <a:xfrm>
              <a:off x="5827469" y="3618086"/>
              <a:ext cx="239877" cy="556593"/>
            </a:xfrm>
            <a:prstGeom prst="rect">
              <a:avLst/>
            </a:prstGeom>
            <a:solidFill>
              <a:srgbClr val="1CABE2">
                <a:alpha val="100000"/>
              </a:srgbClr>
            </a:solidFill>
          </p:spPr>
          <p:txBody>
            <a:bodyPr/>
            <a:lstStyle/>
            <a:p/>
          </p:txBody>
        </p:sp>
        <p:sp>
          <p:nvSpPr>
            <p:cNvPr id="42" name="rc42"/>
            <p:cNvSpPr/>
            <p:nvPr/>
          </p:nvSpPr>
          <p:spPr>
            <a:xfrm>
              <a:off x="6094000" y="3651266"/>
              <a:ext cx="239877" cy="523413"/>
            </a:xfrm>
            <a:prstGeom prst="rect">
              <a:avLst/>
            </a:prstGeom>
            <a:solidFill>
              <a:srgbClr val="1CABE2">
                <a:alpha val="100000"/>
              </a:srgbClr>
            </a:solidFill>
          </p:spPr>
          <p:txBody>
            <a:bodyPr/>
            <a:lstStyle/>
            <a:p/>
          </p:txBody>
        </p:sp>
        <p:sp>
          <p:nvSpPr>
            <p:cNvPr id="43" name="rc43"/>
            <p:cNvSpPr/>
            <p:nvPr/>
          </p:nvSpPr>
          <p:spPr>
            <a:xfrm>
              <a:off x="6360530" y="3670821"/>
              <a:ext cx="239877" cy="503858"/>
            </a:xfrm>
            <a:prstGeom prst="rect">
              <a:avLst/>
            </a:prstGeom>
            <a:solidFill>
              <a:srgbClr val="1CABE2">
                <a:alpha val="100000"/>
              </a:srgbClr>
            </a:solidFill>
          </p:spPr>
          <p:txBody>
            <a:bodyPr/>
            <a:lstStyle/>
            <a:p/>
          </p:txBody>
        </p:sp>
        <p:sp>
          <p:nvSpPr>
            <p:cNvPr id="44" name="rc44"/>
            <p:cNvSpPr/>
            <p:nvPr/>
          </p:nvSpPr>
          <p:spPr>
            <a:xfrm>
              <a:off x="6627060" y="3619075"/>
              <a:ext cx="239877" cy="555604"/>
            </a:xfrm>
            <a:prstGeom prst="rect">
              <a:avLst/>
            </a:prstGeom>
            <a:solidFill>
              <a:srgbClr val="1CABE2">
                <a:alpha val="100000"/>
              </a:srgbClr>
            </a:solidFill>
          </p:spPr>
          <p:txBody>
            <a:bodyPr/>
            <a:lstStyle/>
            <a:p/>
          </p:txBody>
        </p:sp>
        <p:sp>
          <p:nvSpPr>
            <p:cNvPr id="45" name="rc45"/>
            <p:cNvSpPr/>
            <p:nvPr/>
          </p:nvSpPr>
          <p:spPr>
            <a:xfrm>
              <a:off x="6893590" y="3557434"/>
              <a:ext cx="239877" cy="617245"/>
            </a:xfrm>
            <a:prstGeom prst="rect">
              <a:avLst/>
            </a:prstGeom>
            <a:solidFill>
              <a:srgbClr val="1CABE2">
                <a:alpha val="100000"/>
              </a:srgbClr>
            </a:solidFill>
          </p:spPr>
          <p:txBody>
            <a:bodyPr/>
            <a:lstStyle/>
            <a:p/>
          </p:txBody>
        </p:sp>
        <p:sp>
          <p:nvSpPr>
            <p:cNvPr id="46" name="rc46"/>
            <p:cNvSpPr/>
            <p:nvPr/>
          </p:nvSpPr>
          <p:spPr>
            <a:xfrm>
              <a:off x="7160121" y="3576366"/>
              <a:ext cx="239877" cy="598313"/>
            </a:xfrm>
            <a:prstGeom prst="rect">
              <a:avLst/>
            </a:prstGeom>
            <a:solidFill>
              <a:srgbClr val="1CABE2">
                <a:alpha val="100000"/>
              </a:srgbClr>
            </a:solidFill>
          </p:spPr>
          <p:txBody>
            <a:bodyPr/>
            <a:lstStyle/>
            <a:p/>
          </p:txBody>
        </p:sp>
        <p:sp>
          <p:nvSpPr>
            <p:cNvPr id="47" name="rc47"/>
            <p:cNvSpPr/>
            <p:nvPr/>
          </p:nvSpPr>
          <p:spPr>
            <a:xfrm>
              <a:off x="7426651" y="3602390"/>
              <a:ext cx="239877" cy="572289"/>
            </a:xfrm>
            <a:prstGeom prst="rect">
              <a:avLst/>
            </a:prstGeom>
            <a:solidFill>
              <a:srgbClr val="1CABE2">
                <a:alpha val="100000"/>
              </a:srgbClr>
            </a:solidFill>
          </p:spPr>
          <p:txBody>
            <a:bodyPr/>
            <a:lstStyle/>
            <a:p/>
          </p:txBody>
        </p:sp>
        <p:sp>
          <p:nvSpPr>
            <p:cNvPr id="48" name="rc48"/>
            <p:cNvSpPr/>
            <p:nvPr/>
          </p:nvSpPr>
          <p:spPr>
            <a:xfrm>
              <a:off x="7693181" y="3561801"/>
              <a:ext cx="239877" cy="612877"/>
            </a:xfrm>
            <a:prstGeom prst="rect">
              <a:avLst/>
            </a:prstGeom>
            <a:solidFill>
              <a:srgbClr val="1CABE2">
                <a:alpha val="100000"/>
              </a:srgbClr>
            </a:solidFill>
          </p:spPr>
          <p:txBody>
            <a:bodyPr/>
            <a:lstStyle/>
            <a:p/>
          </p:txBody>
        </p:sp>
        <p:sp>
          <p:nvSpPr>
            <p:cNvPr id="49" name="rc49"/>
            <p:cNvSpPr/>
            <p:nvPr/>
          </p:nvSpPr>
          <p:spPr>
            <a:xfrm>
              <a:off x="7959712" y="3595512"/>
              <a:ext cx="239877" cy="579167"/>
            </a:xfrm>
            <a:prstGeom prst="rect">
              <a:avLst/>
            </a:prstGeom>
            <a:solidFill>
              <a:srgbClr val="1CABE2">
                <a:alpha val="100000"/>
              </a:srgbClr>
            </a:solidFill>
          </p:spPr>
          <p:txBody>
            <a:bodyPr/>
            <a:lstStyle/>
            <a:p/>
          </p:txBody>
        </p:sp>
        <p:sp>
          <p:nvSpPr>
            <p:cNvPr id="50" name="rc50"/>
            <p:cNvSpPr/>
            <p:nvPr/>
          </p:nvSpPr>
          <p:spPr>
            <a:xfrm>
              <a:off x="1296454" y="3035318"/>
              <a:ext cx="239877" cy="414766"/>
            </a:xfrm>
            <a:prstGeom prst="rect">
              <a:avLst/>
            </a:prstGeom>
            <a:solidFill>
              <a:srgbClr val="B3B3B3">
                <a:alpha val="100000"/>
              </a:srgbClr>
            </a:solidFill>
          </p:spPr>
          <p:txBody>
            <a:bodyPr/>
            <a:lstStyle/>
            <a:p/>
          </p:txBody>
        </p:sp>
        <p:sp>
          <p:nvSpPr>
            <p:cNvPr id="51" name="rc51"/>
            <p:cNvSpPr/>
            <p:nvPr/>
          </p:nvSpPr>
          <p:spPr>
            <a:xfrm>
              <a:off x="1562984" y="3074504"/>
              <a:ext cx="239877" cy="391070"/>
            </a:xfrm>
            <a:prstGeom prst="rect">
              <a:avLst/>
            </a:prstGeom>
            <a:solidFill>
              <a:srgbClr val="B3B3B3">
                <a:alpha val="100000"/>
              </a:srgbClr>
            </a:solidFill>
          </p:spPr>
          <p:txBody>
            <a:bodyPr/>
            <a:lstStyle/>
            <a:p/>
          </p:txBody>
        </p:sp>
        <p:sp>
          <p:nvSpPr>
            <p:cNvPr id="52" name="rc52"/>
            <p:cNvSpPr/>
            <p:nvPr/>
          </p:nvSpPr>
          <p:spPr>
            <a:xfrm>
              <a:off x="1829515" y="3088404"/>
              <a:ext cx="239877" cy="419381"/>
            </a:xfrm>
            <a:prstGeom prst="rect">
              <a:avLst/>
            </a:prstGeom>
            <a:solidFill>
              <a:srgbClr val="B3B3B3">
                <a:alpha val="100000"/>
              </a:srgbClr>
            </a:solidFill>
          </p:spPr>
          <p:txBody>
            <a:bodyPr/>
            <a:lstStyle/>
            <a:p/>
          </p:txBody>
        </p:sp>
        <p:sp>
          <p:nvSpPr>
            <p:cNvPr id="53" name="rc53"/>
            <p:cNvSpPr/>
            <p:nvPr/>
          </p:nvSpPr>
          <p:spPr>
            <a:xfrm>
              <a:off x="2096045" y="3133944"/>
              <a:ext cx="239877" cy="413158"/>
            </a:xfrm>
            <a:prstGeom prst="rect">
              <a:avLst/>
            </a:prstGeom>
            <a:solidFill>
              <a:srgbClr val="B3B3B3">
                <a:alpha val="100000"/>
              </a:srgbClr>
            </a:solidFill>
          </p:spPr>
          <p:txBody>
            <a:bodyPr/>
            <a:lstStyle/>
            <a:p/>
          </p:txBody>
        </p:sp>
        <p:sp>
          <p:nvSpPr>
            <p:cNvPr id="54" name="rc54"/>
            <p:cNvSpPr/>
            <p:nvPr/>
          </p:nvSpPr>
          <p:spPr>
            <a:xfrm>
              <a:off x="2362575" y="3169386"/>
              <a:ext cx="239877" cy="396942"/>
            </a:xfrm>
            <a:prstGeom prst="rect">
              <a:avLst/>
            </a:prstGeom>
            <a:solidFill>
              <a:srgbClr val="B3B3B3">
                <a:alpha val="100000"/>
              </a:srgbClr>
            </a:solidFill>
          </p:spPr>
          <p:txBody>
            <a:bodyPr/>
            <a:lstStyle/>
            <a:p/>
          </p:txBody>
        </p:sp>
        <p:sp>
          <p:nvSpPr>
            <p:cNvPr id="55" name="rc55"/>
            <p:cNvSpPr/>
            <p:nvPr/>
          </p:nvSpPr>
          <p:spPr>
            <a:xfrm>
              <a:off x="2629106" y="3221840"/>
              <a:ext cx="239877" cy="362788"/>
            </a:xfrm>
            <a:prstGeom prst="rect">
              <a:avLst/>
            </a:prstGeom>
            <a:solidFill>
              <a:srgbClr val="B3B3B3">
                <a:alpha val="100000"/>
              </a:srgbClr>
            </a:solidFill>
          </p:spPr>
          <p:txBody>
            <a:bodyPr/>
            <a:lstStyle/>
            <a:p/>
          </p:txBody>
        </p:sp>
        <p:sp>
          <p:nvSpPr>
            <p:cNvPr id="56" name="rc56"/>
            <p:cNvSpPr/>
            <p:nvPr/>
          </p:nvSpPr>
          <p:spPr>
            <a:xfrm>
              <a:off x="2895636" y="3268404"/>
              <a:ext cx="239877" cy="380218"/>
            </a:xfrm>
            <a:prstGeom prst="rect">
              <a:avLst/>
            </a:prstGeom>
            <a:solidFill>
              <a:srgbClr val="B3B3B3">
                <a:alpha val="100000"/>
              </a:srgbClr>
            </a:solidFill>
          </p:spPr>
          <p:txBody>
            <a:bodyPr/>
            <a:lstStyle/>
            <a:p/>
          </p:txBody>
        </p:sp>
        <p:sp>
          <p:nvSpPr>
            <p:cNvPr id="57" name="rc57"/>
            <p:cNvSpPr/>
            <p:nvPr/>
          </p:nvSpPr>
          <p:spPr>
            <a:xfrm>
              <a:off x="3162166" y="3272355"/>
              <a:ext cx="239877" cy="396616"/>
            </a:xfrm>
            <a:prstGeom prst="rect">
              <a:avLst/>
            </a:prstGeom>
            <a:solidFill>
              <a:srgbClr val="B3B3B3">
                <a:alpha val="100000"/>
              </a:srgbClr>
            </a:solidFill>
          </p:spPr>
          <p:txBody>
            <a:bodyPr/>
            <a:lstStyle/>
            <a:p/>
          </p:txBody>
        </p:sp>
        <p:sp>
          <p:nvSpPr>
            <p:cNvPr id="58" name="rc58"/>
            <p:cNvSpPr/>
            <p:nvPr/>
          </p:nvSpPr>
          <p:spPr>
            <a:xfrm>
              <a:off x="3428696" y="3321933"/>
              <a:ext cx="239877" cy="341998"/>
            </a:xfrm>
            <a:prstGeom prst="rect">
              <a:avLst/>
            </a:prstGeom>
            <a:solidFill>
              <a:srgbClr val="B3B3B3">
                <a:alpha val="100000"/>
              </a:srgbClr>
            </a:solidFill>
          </p:spPr>
          <p:txBody>
            <a:bodyPr/>
            <a:lstStyle/>
            <a:p/>
          </p:txBody>
        </p:sp>
        <p:sp>
          <p:nvSpPr>
            <p:cNvPr id="59" name="rc59"/>
            <p:cNvSpPr/>
            <p:nvPr/>
          </p:nvSpPr>
          <p:spPr>
            <a:xfrm>
              <a:off x="3695227" y="3381562"/>
              <a:ext cx="239877" cy="313142"/>
            </a:xfrm>
            <a:prstGeom prst="rect">
              <a:avLst/>
            </a:prstGeom>
            <a:solidFill>
              <a:srgbClr val="B3B3B3">
                <a:alpha val="100000"/>
              </a:srgbClr>
            </a:solidFill>
          </p:spPr>
          <p:txBody>
            <a:bodyPr/>
            <a:lstStyle/>
            <a:p/>
          </p:txBody>
        </p:sp>
        <p:sp>
          <p:nvSpPr>
            <p:cNvPr id="60" name="rc60"/>
            <p:cNvSpPr/>
            <p:nvPr/>
          </p:nvSpPr>
          <p:spPr>
            <a:xfrm>
              <a:off x="3961757" y="3416266"/>
              <a:ext cx="239877" cy="310788"/>
            </a:xfrm>
            <a:prstGeom prst="rect">
              <a:avLst/>
            </a:prstGeom>
            <a:solidFill>
              <a:srgbClr val="B3B3B3">
                <a:alpha val="100000"/>
              </a:srgbClr>
            </a:solidFill>
          </p:spPr>
          <p:txBody>
            <a:bodyPr/>
            <a:lstStyle/>
            <a:p/>
          </p:txBody>
        </p:sp>
        <p:sp>
          <p:nvSpPr>
            <p:cNvPr id="61" name="rc61"/>
            <p:cNvSpPr/>
            <p:nvPr/>
          </p:nvSpPr>
          <p:spPr>
            <a:xfrm>
              <a:off x="4228287" y="3447190"/>
              <a:ext cx="239877" cy="310350"/>
            </a:xfrm>
            <a:prstGeom prst="rect">
              <a:avLst/>
            </a:prstGeom>
            <a:solidFill>
              <a:srgbClr val="B3B3B3">
                <a:alpha val="100000"/>
              </a:srgbClr>
            </a:solidFill>
          </p:spPr>
          <p:txBody>
            <a:bodyPr/>
            <a:lstStyle/>
            <a:p/>
          </p:txBody>
        </p:sp>
        <p:sp>
          <p:nvSpPr>
            <p:cNvPr id="62" name="rc62"/>
            <p:cNvSpPr/>
            <p:nvPr/>
          </p:nvSpPr>
          <p:spPr>
            <a:xfrm>
              <a:off x="4494818" y="3396124"/>
              <a:ext cx="239877" cy="293868"/>
            </a:xfrm>
            <a:prstGeom prst="rect">
              <a:avLst/>
            </a:prstGeom>
            <a:solidFill>
              <a:srgbClr val="B3B3B3">
                <a:alpha val="100000"/>
              </a:srgbClr>
            </a:solidFill>
          </p:spPr>
          <p:txBody>
            <a:bodyPr/>
            <a:lstStyle/>
            <a:p/>
          </p:txBody>
        </p:sp>
        <p:sp>
          <p:nvSpPr>
            <p:cNvPr id="63" name="rc63"/>
            <p:cNvSpPr/>
            <p:nvPr/>
          </p:nvSpPr>
          <p:spPr>
            <a:xfrm>
              <a:off x="4761348" y="3365860"/>
              <a:ext cx="239877" cy="252195"/>
            </a:xfrm>
            <a:prstGeom prst="rect">
              <a:avLst/>
            </a:prstGeom>
            <a:solidFill>
              <a:srgbClr val="B3B3B3">
                <a:alpha val="100000"/>
              </a:srgbClr>
            </a:solidFill>
          </p:spPr>
          <p:txBody>
            <a:bodyPr/>
            <a:lstStyle/>
            <a:p/>
          </p:txBody>
        </p:sp>
        <p:sp>
          <p:nvSpPr>
            <p:cNvPr id="64" name="rc64"/>
            <p:cNvSpPr/>
            <p:nvPr/>
          </p:nvSpPr>
          <p:spPr>
            <a:xfrm>
              <a:off x="5027878" y="3447996"/>
              <a:ext cx="239877" cy="263163"/>
            </a:xfrm>
            <a:prstGeom prst="rect">
              <a:avLst/>
            </a:prstGeom>
            <a:solidFill>
              <a:srgbClr val="B3B3B3">
                <a:alpha val="100000"/>
              </a:srgbClr>
            </a:solidFill>
          </p:spPr>
          <p:txBody>
            <a:bodyPr/>
            <a:lstStyle/>
            <a:p/>
          </p:txBody>
        </p:sp>
        <p:sp>
          <p:nvSpPr>
            <p:cNvPr id="65" name="rc65"/>
            <p:cNvSpPr/>
            <p:nvPr/>
          </p:nvSpPr>
          <p:spPr>
            <a:xfrm>
              <a:off x="5294409" y="3428539"/>
              <a:ext cx="239877" cy="269095"/>
            </a:xfrm>
            <a:prstGeom prst="rect">
              <a:avLst/>
            </a:prstGeom>
            <a:solidFill>
              <a:srgbClr val="B3B3B3">
                <a:alpha val="100000"/>
              </a:srgbClr>
            </a:solidFill>
          </p:spPr>
          <p:txBody>
            <a:bodyPr/>
            <a:lstStyle/>
            <a:p/>
          </p:txBody>
        </p:sp>
        <p:sp>
          <p:nvSpPr>
            <p:cNvPr id="66" name="rc66"/>
            <p:cNvSpPr/>
            <p:nvPr/>
          </p:nvSpPr>
          <p:spPr>
            <a:xfrm>
              <a:off x="5560939" y="3444722"/>
              <a:ext cx="239877" cy="210069"/>
            </a:xfrm>
            <a:prstGeom prst="rect">
              <a:avLst/>
            </a:prstGeom>
            <a:solidFill>
              <a:srgbClr val="B3B3B3">
                <a:alpha val="100000"/>
              </a:srgbClr>
            </a:solidFill>
          </p:spPr>
          <p:txBody>
            <a:bodyPr/>
            <a:lstStyle/>
            <a:p/>
          </p:txBody>
        </p:sp>
        <p:sp>
          <p:nvSpPr>
            <p:cNvPr id="67" name="rc67"/>
            <p:cNvSpPr/>
            <p:nvPr/>
          </p:nvSpPr>
          <p:spPr>
            <a:xfrm>
              <a:off x="5827469" y="3412396"/>
              <a:ext cx="239877" cy="205689"/>
            </a:xfrm>
            <a:prstGeom prst="rect">
              <a:avLst/>
            </a:prstGeom>
            <a:solidFill>
              <a:srgbClr val="B3B3B3">
                <a:alpha val="100000"/>
              </a:srgbClr>
            </a:solidFill>
          </p:spPr>
          <p:txBody>
            <a:bodyPr/>
            <a:lstStyle/>
            <a:p/>
          </p:txBody>
        </p:sp>
        <p:sp>
          <p:nvSpPr>
            <p:cNvPr id="68" name="rc68"/>
            <p:cNvSpPr/>
            <p:nvPr/>
          </p:nvSpPr>
          <p:spPr>
            <a:xfrm>
              <a:off x="6094000" y="3477041"/>
              <a:ext cx="239877" cy="174225"/>
            </a:xfrm>
            <a:prstGeom prst="rect">
              <a:avLst/>
            </a:prstGeom>
            <a:solidFill>
              <a:srgbClr val="B3B3B3">
                <a:alpha val="100000"/>
              </a:srgbClr>
            </a:solidFill>
          </p:spPr>
          <p:txBody>
            <a:bodyPr/>
            <a:lstStyle/>
            <a:p/>
          </p:txBody>
        </p:sp>
        <p:sp>
          <p:nvSpPr>
            <p:cNvPr id="69" name="rc69"/>
            <p:cNvSpPr/>
            <p:nvPr/>
          </p:nvSpPr>
          <p:spPr>
            <a:xfrm>
              <a:off x="6360530" y="3501856"/>
              <a:ext cx="239877" cy="168965"/>
            </a:xfrm>
            <a:prstGeom prst="rect">
              <a:avLst/>
            </a:prstGeom>
            <a:solidFill>
              <a:srgbClr val="B3B3B3">
                <a:alpha val="100000"/>
              </a:srgbClr>
            </a:solidFill>
          </p:spPr>
          <p:txBody>
            <a:bodyPr/>
            <a:lstStyle/>
            <a:p/>
          </p:txBody>
        </p:sp>
        <p:sp>
          <p:nvSpPr>
            <p:cNvPr id="70" name="rc70"/>
            <p:cNvSpPr/>
            <p:nvPr/>
          </p:nvSpPr>
          <p:spPr>
            <a:xfrm>
              <a:off x="6627060" y="3414383"/>
              <a:ext cx="239877" cy="204691"/>
            </a:xfrm>
            <a:prstGeom prst="rect">
              <a:avLst/>
            </a:prstGeom>
            <a:solidFill>
              <a:srgbClr val="B3B3B3">
                <a:alpha val="100000"/>
              </a:srgbClr>
            </a:solidFill>
          </p:spPr>
          <p:txBody>
            <a:bodyPr/>
            <a:lstStyle/>
            <a:p/>
          </p:txBody>
        </p:sp>
        <p:sp>
          <p:nvSpPr>
            <p:cNvPr id="71" name="rc71"/>
            <p:cNvSpPr/>
            <p:nvPr/>
          </p:nvSpPr>
          <p:spPr>
            <a:xfrm>
              <a:off x="6893590" y="3306925"/>
              <a:ext cx="239877" cy="250508"/>
            </a:xfrm>
            <a:prstGeom prst="rect">
              <a:avLst/>
            </a:prstGeom>
            <a:solidFill>
              <a:srgbClr val="B3B3B3">
                <a:alpha val="100000"/>
              </a:srgbClr>
            </a:solidFill>
          </p:spPr>
          <p:txBody>
            <a:bodyPr/>
            <a:lstStyle/>
            <a:p/>
          </p:txBody>
        </p:sp>
        <p:sp>
          <p:nvSpPr>
            <p:cNvPr id="72" name="rc72"/>
            <p:cNvSpPr/>
            <p:nvPr/>
          </p:nvSpPr>
          <p:spPr>
            <a:xfrm>
              <a:off x="7160121" y="3305922"/>
              <a:ext cx="239877" cy="270443"/>
            </a:xfrm>
            <a:prstGeom prst="rect">
              <a:avLst/>
            </a:prstGeom>
            <a:solidFill>
              <a:srgbClr val="B3B3B3">
                <a:alpha val="100000"/>
              </a:srgbClr>
            </a:solidFill>
          </p:spPr>
          <p:txBody>
            <a:bodyPr/>
            <a:lstStyle/>
            <a:p/>
          </p:txBody>
        </p:sp>
        <p:sp>
          <p:nvSpPr>
            <p:cNvPr id="73" name="rc73"/>
            <p:cNvSpPr/>
            <p:nvPr/>
          </p:nvSpPr>
          <p:spPr>
            <a:xfrm>
              <a:off x="7426651" y="3371517"/>
              <a:ext cx="239877" cy="230873"/>
            </a:xfrm>
            <a:prstGeom prst="rect">
              <a:avLst/>
            </a:prstGeom>
            <a:solidFill>
              <a:srgbClr val="B3B3B3">
                <a:alpha val="100000"/>
              </a:srgbClr>
            </a:solidFill>
          </p:spPr>
          <p:txBody>
            <a:bodyPr/>
            <a:lstStyle/>
            <a:p/>
          </p:txBody>
        </p:sp>
        <p:sp>
          <p:nvSpPr>
            <p:cNvPr id="74" name="rc74"/>
            <p:cNvSpPr/>
            <p:nvPr/>
          </p:nvSpPr>
          <p:spPr>
            <a:xfrm>
              <a:off x="7693181" y="3341100"/>
              <a:ext cx="239877" cy="220701"/>
            </a:xfrm>
            <a:prstGeom prst="rect">
              <a:avLst/>
            </a:prstGeom>
            <a:solidFill>
              <a:srgbClr val="B3B3B3">
                <a:alpha val="100000"/>
              </a:srgbClr>
            </a:solidFill>
          </p:spPr>
          <p:txBody>
            <a:bodyPr/>
            <a:lstStyle/>
            <a:p/>
          </p:txBody>
        </p:sp>
        <p:sp>
          <p:nvSpPr>
            <p:cNvPr id="75" name="rc75"/>
            <p:cNvSpPr/>
            <p:nvPr/>
          </p:nvSpPr>
          <p:spPr>
            <a:xfrm>
              <a:off x="7959712" y="3389082"/>
              <a:ext cx="239877" cy="206430"/>
            </a:xfrm>
            <a:prstGeom prst="rect">
              <a:avLst/>
            </a:prstGeom>
            <a:solidFill>
              <a:srgbClr val="B3B3B3">
                <a:alpha val="100000"/>
              </a:srgbClr>
            </a:solidFill>
          </p:spPr>
          <p:txBody>
            <a:bodyPr/>
            <a:lstStyle/>
            <a:p/>
          </p:txBody>
        </p:sp>
        <p:sp>
          <p:nvSpPr>
            <p:cNvPr id="76" name="pl76"/>
            <p:cNvSpPr/>
            <p:nvPr/>
          </p:nvSpPr>
          <p:spPr>
            <a:xfrm>
              <a:off x="1416393" y="2146617"/>
              <a:ext cx="6663257" cy="296233"/>
            </a:xfrm>
            <a:custGeom>
              <a:avLst/>
              <a:pathLst>
                <a:path w="6663257" h="296233">
                  <a:moveTo>
                    <a:pt x="0" y="296233"/>
                  </a:moveTo>
                  <a:lnTo>
                    <a:pt x="266530" y="296233"/>
                  </a:lnTo>
                  <a:lnTo>
                    <a:pt x="533060" y="250659"/>
                  </a:lnTo>
                  <a:lnTo>
                    <a:pt x="799590" y="205084"/>
                  </a:lnTo>
                  <a:lnTo>
                    <a:pt x="1066121" y="182297"/>
                  </a:lnTo>
                  <a:lnTo>
                    <a:pt x="1332651" y="159510"/>
                  </a:lnTo>
                  <a:lnTo>
                    <a:pt x="1599181" y="113936"/>
                  </a:lnTo>
                  <a:lnTo>
                    <a:pt x="1865712" y="91148"/>
                  </a:lnTo>
                  <a:lnTo>
                    <a:pt x="2132242" y="91148"/>
                  </a:lnTo>
                  <a:lnTo>
                    <a:pt x="2398772" y="68361"/>
                  </a:lnTo>
                  <a:lnTo>
                    <a:pt x="2665303" y="45574"/>
                  </a:lnTo>
                  <a:lnTo>
                    <a:pt x="2931833" y="0"/>
                  </a:lnTo>
                  <a:lnTo>
                    <a:pt x="3198363" y="45574"/>
                  </a:lnTo>
                  <a:lnTo>
                    <a:pt x="3464893" y="91148"/>
                  </a:lnTo>
                  <a:lnTo>
                    <a:pt x="3731424" y="22787"/>
                  </a:lnTo>
                  <a:lnTo>
                    <a:pt x="3997954" y="45574"/>
                  </a:lnTo>
                  <a:lnTo>
                    <a:pt x="4264484" y="68361"/>
                  </a:lnTo>
                  <a:lnTo>
                    <a:pt x="4531015" y="68361"/>
                  </a:lnTo>
                  <a:lnTo>
                    <a:pt x="4797545" y="45574"/>
                  </a:lnTo>
                  <a:lnTo>
                    <a:pt x="5064075" y="22787"/>
                  </a:lnTo>
                  <a:lnTo>
                    <a:pt x="5330606" y="68361"/>
                  </a:lnTo>
                  <a:lnTo>
                    <a:pt x="5597136" y="91148"/>
                  </a:lnTo>
                  <a:lnTo>
                    <a:pt x="5863666" y="68361"/>
                  </a:lnTo>
                  <a:lnTo>
                    <a:pt x="6130197" y="45574"/>
                  </a:lnTo>
                  <a:lnTo>
                    <a:pt x="6396727" y="68361"/>
                  </a:lnTo>
                  <a:lnTo>
                    <a:pt x="6663257" y="45574"/>
                  </a:lnTo>
                </a:path>
              </a:pathLst>
            </a:custGeom>
            <a:ln w="27101" cap="flat">
              <a:solidFill>
                <a:srgbClr val="0058AB">
                  <a:alpha val="80000"/>
                </a:srgbClr>
              </a:solidFill>
              <a:prstDash val="solid"/>
              <a:round/>
            </a:ln>
          </p:spPr>
          <p:txBody>
            <a:bodyPr/>
            <a:lstStyle/>
            <a:p/>
          </p:txBody>
        </p:sp>
        <p:sp>
          <p:nvSpPr>
            <p:cNvPr id="77" name="pl77"/>
            <p:cNvSpPr/>
            <p:nvPr/>
          </p:nvSpPr>
          <p:spPr>
            <a:xfrm>
              <a:off x="1416393" y="2283340"/>
              <a:ext cx="6663257" cy="501318"/>
            </a:xfrm>
            <a:custGeom>
              <a:avLst/>
              <a:pathLst>
                <a:path w="6663257" h="501318">
                  <a:moveTo>
                    <a:pt x="0" y="501318"/>
                  </a:moveTo>
                  <a:lnTo>
                    <a:pt x="266530" y="455744"/>
                  </a:lnTo>
                  <a:lnTo>
                    <a:pt x="533060" y="410169"/>
                  </a:lnTo>
                  <a:lnTo>
                    <a:pt x="799590" y="364595"/>
                  </a:lnTo>
                  <a:lnTo>
                    <a:pt x="1066121" y="319021"/>
                  </a:lnTo>
                  <a:lnTo>
                    <a:pt x="1332651" y="273446"/>
                  </a:lnTo>
                  <a:lnTo>
                    <a:pt x="1599181" y="227872"/>
                  </a:lnTo>
                  <a:lnTo>
                    <a:pt x="1865712" y="227872"/>
                  </a:lnTo>
                  <a:lnTo>
                    <a:pt x="2132242" y="182297"/>
                  </a:lnTo>
                  <a:lnTo>
                    <a:pt x="2398772" y="136723"/>
                  </a:lnTo>
                  <a:lnTo>
                    <a:pt x="2665303" y="113936"/>
                  </a:lnTo>
                  <a:lnTo>
                    <a:pt x="2931833" y="68361"/>
                  </a:lnTo>
                  <a:lnTo>
                    <a:pt x="3198363" y="91148"/>
                  </a:lnTo>
                  <a:lnTo>
                    <a:pt x="3464893" y="113936"/>
                  </a:lnTo>
                  <a:lnTo>
                    <a:pt x="3731424" y="45574"/>
                  </a:lnTo>
                  <a:lnTo>
                    <a:pt x="3997954" y="68361"/>
                  </a:lnTo>
                  <a:lnTo>
                    <a:pt x="4264484" y="45574"/>
                  </a:lnTo>
                  <a:lnTo>
                    <a:pt x="4531015" y="68361"/>
                  </a:lnTo>
                  <a:lnTo>
                    <a:pt x="4797545" y="22787"/>
                  </a:lnTo>
                  <a:lnTo>
                    <a:pt x="5064075" y="0"/>
                  </a:lnTo>
                  <a:lnTo>
                    <a:pt x="5330606" y="22787"/>
                  </a:lnTo>
                  <a:lnTo>
                    <a:pt x="5597136" y="91148"/>
                  </a:lnTo>
                  <a:lnTo>
                    <a:pt x="5863666" y="91148"/>
                  </a:lnTo>
                  <a:lnTo>
                    <a:pt x="6130197" y="45574"/>
                  </a:lnTo>
                  <a:lnTo>
                    <a:pt x="6396727" y="45574"/>
                  </a:lnTo>
                  <a:lnTo>
                    <a:pt x="6663257" y="22787"/>
                  </a:lnTo>
                </a:path>
              </a:pathLst>
            </a:custGeom>
            <a:ln w="27101" cap="flat">
              <a:solidFill>
                <a:srgbClr val="333333">
                  <a:alpha val="80000"/>
                </a:srgbClr>
              </a:solidFill>
              <a:prstDash val="solid"/>
              <a:round/>
            </a:ln>
          </p:spPr>
          <p:txBody>
            <a:bodyPr/>
            <a:lstStyle/>
            <a:p/>
          </p:txBody>
        </p:sp>
        <p:sp>
          <p:nvSpPr>
            <p:cNvPr id="78" name="tx78"/>
            <p:cNvSpPr/>
            <p:nvPr/>
          </p:nvSpPr>
          <p:spPr>
            <a:xfrm>
              <a:off x="1346075" y="226179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79" name="tx79"/>
            <p:cNvSpPr/>
            <p:nvPr/>
          </p:nvSpPr>
          <p:spPr>
            <a:xfrm>
              <a:off x="2678727"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0" name="tx80"/>
            <p:cNvSpPr/>
            <p:nvPr/>
          </p:nvSpPr>
          <p:spPr>
            <a:xfrm>
              <a:off x="4011378"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1" name="tx81"/>
            <p:cNvSpPr/>
            <p:nvPr/>
          </p:nvSpPr>
          <p:spPr>
            <a:xfrm>
              <a:off x="5344030"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2" name="tx82"/>
            <p:cNvSpPr/>
            <p:nvPr/>
          </p:nvSpPr>
          <p:spPr>
            <a:xfrm>
              <a:off x="6410151" y="19883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3" name="tx83"/>
            <p:cNvSpPr/>
            <p:nvPr/>
          </p:nvSpPr>
          <p:spPr>
            <a:xfrm>
              <a:off x="6676681"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4" name="tx84"/>
            <p:cNvSpPr/>
            <p:nvPr/>
          </p:nvSpPr>
          <p:spPr>
            <a:xfrm>
              <a:off x="6943212" y="20567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5" name="tx85"/>
            <p:cNvSpPr/>
            <p:nvPr/>
          </p:nvSpPr>
          <p:spPr>
            <a:xfrm>
              <a:off x="7209742"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6" name="tx86"/>
            <p:cNvSpPr/>
            <p:nvPr/>
          </p:nvSpPr>
          <p:spPr>
            <a:xfrm>
              <a:off x="7476272"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7" name="tx87"/>
            <p:cNvSpPr/>
            <p:nvPr/>
          </p:nvSpPr>
          <p:spPr>
            <a:xfrm>
              <a:off x="7742803" y="20339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8" name="tx88"/>
            <p:cNvSpPr/>
            <p:nvPr/>
          </p:nvSpPr>
          <p:spPr>
            <a:xfrm>
              <a:off x="8009333" y="20111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9" name="tx89"/>
            <p:cNvSpPr/>
            <p:nvPr/>
          </p:nvSpPr>
          <p:spPr>
            <a:xfrm>
              <a:off x="1346075" y="28480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61</a:t>
              </a:r>
            </a:p>
          </p:txBody>
        </p:sp>
        <p:sp>
          <p:nvSpPr>
            <p:cNvPr id="90" name="tx90"/>
            <p:cNvSpPr/>
            <p:nvPr/>
          </p:nvSpPr>
          <p:spPr>
            <a:xfrm>
              <a:off x="2678727"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1" name="tx91"/>
            <p:cNvSpPr/>
            <p:nvPr/>
          </p:nvSpPr>
          <p:spPr>
            <a:xfrm>
              <a:off x="4011378" y="24606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78</a:t>
              </a:r>
            </a:p>
          </p:txBody>
        </p:sp>
        <p:sp>
          <p:nvSpPr>
            <p:cNvPr id="92" name="tx92"/>
            <p:cNvSpPr/>
            <p:nvPr/>
          </p:nvSpPr>
          <p:spPr>
            <a:xfrm>
              <a:off x="5344030" y="241507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80</a:t>
              </a:r>
            </a:p>
          </p:txBody>
        </p:sp>
        <p:sp>
          <p:nvSpPr>
            <p:cNvPr id="93" name="tx93"/>
            <p:cNvSpPr/>
            <p:nvPr/>
          </p:nvSpPr>
          <p:spPr>
            <a:xfrm>
              <a:off x="6410151" y="234670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83</a:t>
              </a:r>
            </a:p>
          </p:txBody>
        </p:sp>
        <p:sp>
          <p:nvSpPr>
            <p:cNvPr id="94" name="tx94"/>
            <p:cNvSpPr/>
            <p:nvPr/>
          </p:nvSpPr>
          <p:spPr>
            <a:xfrm>
              <a:off x="6676681" y="23694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82</a:t>
              </a:r>
            </a:p>
          </p:txBody>
        </p:sp>
        <p:sp>
          <p:nvSpPr>
            <p:cNvPr id="95" name="tx95"/>
            <p:cNvSpPr/>
            <p:nvPr/>
          </p:nvSpPr>
          <p:spPr>
            <a:xfrm>
              <a:off x="6943212" y="243785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79</a:t>
              </a:r>
            </a:p>
          </p:txBody>
        </p:sp>
        <p:sp>
          <p:nvSpPr>
            <p:cNvPr id="96" name="tx96"/>
            <p:cNvSpPr/>
            <p:nvPr/>
          </p:nvSpPr>
          <p:spPr>
            <a:xfrm>
              <a:off x="7209742" y="243785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79</a:t>
              </a:r>
            </a:p>
          </p:txBody>
        </p:sp>
        <p:sp>
          <p:nvSpPr>
            <p:cNvPr id="97" name="tx97"/>
            <p:cNvSpPr/>
            <p:nvPr/>
          </p:nvSpPr>
          <p:spPr>
            <a:xfrm>
              <a:off x="7476272"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8" name="tx98"/>
            <p:cNvSpPr/>
            <p:nvPr/>
          </p:nvSpPr>
          <p:spPr>
            <a:xfrm>
              <a:off x="7742803" y="23922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81</a:t>
              </a:r>
            </a:p>
          </p:txBody>
        </p:sp>
        <p:sp>
          <p:nvSpPr>
            <p:cNvPr id="99" name="tx99"/>
            <p:cNvSpPr/>
            <p:nvPr/>
          </p:nvSpPr>
          <p:spPr>
            <a:xfrm>
              <a:off x="8009333" y="236949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82</a:t>
              </a:r>
            </a:p>
          </p:txBody>
        </p:sp>
        <p:sp>
          <p:nvSpPr>
            <p:cNvPr id="100" name="tx100"/>
            <p:cNvSpPr/>
            <p:nvPr/>
          </p:nvSpPr>
          <p:spPr>
            <a:xfrm>
              <a:off x="1341092" y="37735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1" name="tx101"/>
            <p:cNvSpPr/>
            <p:nvPr/>
          </p:nvSpPr>
          <p:spPr>
            <a:xfrm>
              <a:off x="2673743" y="38408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2" name="tx102"/>
            <p:cNvSpPr/>
            <p:nvPr/>
          </p:nvSpPr>
          <p:spPr>
            <a:xfrm>
              <a:off x="4006395" y="39120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3" name="tx103"/>
            <p:cNvSpPr/>
            <p:nvPr/>
          </p:nvSpPr>
          <p:spPr>
            <a:xfrm>
              <a:off x="5339046" y="38973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4" name="tx104"/>
            <p:cNvSpPr/>
            <p:nvPr/>
          </p:nvSpPr>
          <p:spPr>
            <a:xfrm>
              <a:off x="6405168" y="38839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5" name="tx105"/>
            <p:cNvSpPr/>
            <p:nvPr/>
          </p:nvSpPr>
          <p:spPr>
            <a:xfrm>
              <a:off x="6716869" y="38580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6" name="tx106"/>
            <p:cNvSpPr/>
            <p:nvPr/>
          </p:nvSpPr>
          <p:spPr>
            <a:xfrm>
              <a:off x="6938228" y="38272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7" name="tx107"/>
            <p:cNvSpPr/>
            <p:nvPr/>
          </p:nvSpPr>
          <p:spPr>
            <a:xfrm>
              <a:off x="7204759" y="38367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8" name="tx108"/>
            <p:cNvSpPr/>
            <p:nvPr/>
          </p:nvSpPr>
          <p:spPr>
            <a:xfrm>
              <a:off x="7471289" y="38497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9" name="tx109"/>
            <p:cNvSpPr/>
            <p:nvPr/>
          </p:nvSpPr>
          <p:spPr>
            <a:xfrm>
              <a:off x="7737819" y="38294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10" name="tx110"/>
            <p:cNvSpPr/>
            <p:nvPr/>
          </p:nvSpPr>
          <p:spPr>
            <a:xfrm>
              <a:off x="8004349" y="38462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1" name="tx111"/>
            <p:cNvSpPr/>
            <p:nvPr/>
          </p:nvSpPr>
          <p:spPr>
            <a:xfrm>
              <a:off x="1341092" y="32038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12" name="tx112"/>
            <p:cNvSpPr/>
            <p:nvPr/>
          </p:nvSpPr>
          <p:spPr>
            <a:xfrm>
              <a:off x="2673743" y="33644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3" name="tx113"/>
            <p:cNvSpPr/>
            <p:nvPr/>
          </p:nvSpPr>
          <p:spPr>
            <a:xfrm>
              <a:off x="4006395" y="35328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4" name="tx114"/>
            <p:cNvSpPr/>
            <p:nvPr/>
          </p:nvSpPr>
          <p:spPr>
            <a:xfrm>
              <a:off x="5384218" y="35242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5" name="tx115"/>
            <p:cNvSpPr/>
            <p:nvPr/>
          </p:nvSpPr>
          <p:spPr>
            <a:xfrm>
              <a:off x="6405168" y="35475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6" name="tx116"/>
            <p:cNvSpPr/>
            <p:nvPr/>
          </p:nvSpPr>
          <p:spPr>
            <a:xfrm>
              <a:off x="6671698" y="34779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17" name="tx117"/>
            <p:cNvSpPr/>
            <p:nvPr/>
          </p:nvSpPr>
          <p:spPr>
            <a:xfrm>
              <a:off x="6938228" y="33933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18" name="tx118"/>
            <p:cNvSpPr/>
            <p:nvPr/>
          </p:nvSpPr>
          <p:spPr>
            <a:xfrm>
              <a:off x="7249930" y="34023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9" name="tx119"/>
            <p:cNvSpPr/>
            <p:nvPr/>
          </p:nvSpPr>
          <p:spPr>
            <a:xfrm>
              <a:off x="7471289" y="34481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20" name="tx120"/>
            <p:cNvSpPr/>
            <p:nvPr/>
          </p:nvSpPr>
          <p:spPr>
            <a:xfrm>
              <a:off x="7737819" y="34126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21" name="tx121"/>
            <p:cNvSpPr/>
            <p:nvPr/>
          </p:nvSpPr>
          <p:spPr>
            <a:xfrm>
              <a:off x="8004349" y="34534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0.8</a:t>
              </a:r>
            </a:p>
          </p:txBody>
        </p:sp>
        <p:sp>
          <p:nvSpPr>
            <p:cNvPr id="122" name="tx122"/>
            <p:cNvSpPr/>
            <p:nvPr/>
          </p:nvSpPr>
          <p:spPr>
            <a:xfrm>
              <a:off x="1341092" y="2918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123" name="tx123"/>
            <p:cNvSpPr/>
            <p:nvPr/>
          </p:nvSpPr>
          <p:spPr>
            <a:xfrm>
              <a:off x="2673743" y="31053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24" name="tx124"/>
            <p:cNvSpPr/>
            <p:nvPr/>
          </p:nvSpPr>
          <p:spPr>
            <a:xfrm>
              <a:off x="4006395" y="32998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5" name="tx125"/>
            <p:cNvSpPr/>
            <p:nvPr/>
          </p:nvSpPr>
          <p:spPr>
            <a:xfrm>
              <a:off x="5339046" y="33120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26" name="tx126"/>
            <p:cNvSpPr/>
            <p:nvPr/>
          </p:nvSpPr>
          <p:spPr>
            <a:xfrm>
              <a:off x="6405168" y="33854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27" name="tx127"/>
            <p:cNvSpPr/>
            <p:nvPr/>
          </p:nvSpPr>
          <p:spPr>
            <a:xfrm>
              <a:off x="6671698" y="32979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8" name="tx128"/>
            <p:cNvSpPr/>
            <p:nvPr/>
          </p:nvSpPr>
          <p:spPr>
            <a:xfrm>
              <a:off x="6938228" y="31904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29" name="tx129"/>
            <p:cNvSpPr/>
            <p:nvPr/>
          </p:nvSpPr>
          <p:spPr>
            <a:xfrm>
              <a:off x="7204759" y="31894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30" name="tx130"/>
            <p:cNvSpPr/>
            <p:nvPr/>
          </p:nvSpPr>
          <p:spPr>
            <a:xfrm>
              <a:off x="7471289" y="325506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1" name="tx131"/>
            <p:cNvSpPr/>
            <p:nvPr/>
          </p:nvSpPr>
          <p:spPr>
            <a:xfrm>
              <a:off x="7782991" y="32246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32" name="tx132"/>
            <p:cNvSpPr/>
            <p:nvPr/>
          </p:nvSpPr>
          <p:spPr>
            <a:xfrm>
              <a:off x="8004349" y="32726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3" name="tx133"/>
            <p:cNvSpPr/>
            <p:nvPr/>
          </p:nvSpPr>
          <p:spPr>
            <a:xfrm>
              <a:off x="577954" y="412466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34" name="tx134"/>
            <p:cNvSpPr/>
            <p:nvPr/>
          </p:nvSpPr>
          <p:spPr>
            <a:xfrm>
              <a:off x="577954" y="3438310"/>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35" name="tx135"/>
            <p:cNvSpPr/>
            <p:nvPr/>
          </p:nvSpPr>
          <p:spPr>
            <a:xfrm>
              <a:off x="577954" y="2751958"/>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36" name="tx136"/>
            <p:cNvSpPr/>
            <p:nvPr/>
          </p:nvSpPr>
          <p:spPr>
            <a:xfrm>
              <a:off x="577954" y="206560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37" name="tx137"/>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8" name="tx138"/>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9" name="tx139"/>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40" name="tx140"/>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1" name="tx141"/>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2" name="tx142"/>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3" name="tx143"/>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4" name="tx144"/>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5" name="tx145"/>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6" name="tx146"/>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7" name="tx147"/>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8" name="tx148"/>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9" name="tx149"/>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0" name="tx150"/>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1" name="tx151"/>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2" name="tx152"/>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3" name="tx153"/>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4" name="tx154"/>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5" name="pl155"/>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6" name="pl156"/>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7" name="tx157"/>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8" name="tx158"/>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9" name="rc159"/>
            <p:cNvSpPr/>
            <p:nvPr/>
          </p:nvSpPr>
          <p:spPr>
            <a:xfrm>
              <a:off x="4662982" y="5049879"/>
              <a:ext cx="201456" cy="201456"/>
            </a:xfrm>
            <a:prstGeom prst="rect">
              <a:avLst/>
            </a:prstGeom>
            <a:solidFill>
              <a:srgbClr val="B3B3B3">
                <a:alpha val="100000"/>
              </a:srgbClr>
            </a:solidFill>
          </p:spPr>
          <p:txBody>
            <a:bodyPr/>
            <a:lstStyle/>
            <a:p/>
          </p:txBody>
        </p:sp>
        <p:sp>
          <p:nvSpPr>
            <p:cNvPr id="160" name="rc160"/>
            <p:cNvSpPr/>
            <p:nvPr/>
          </p:nvSpPr>
          <p:spPr>
            <a:xfrm>
              <a:off x="5565318" y="5049879"/>
              <a:ext cx="201456" cy="201456"/>
            </a:xfrm>
            <a:prstGeom prst="rect">
              <a:avLst/>
            </a:prstGeom>
            <a:solidFill>
              <a:srgbClr val="1CABE2">
                <a:alpha val="100000"/>
              </a:srgbClr>
            </a:solidFill>
          </p:spPr>
          <p:txBody>
            <a:bodyPr/>
            <a:lstStyle/>
            <a:p/>
          </p:txBody>
        </p:sp>
        <p:sp>
          <p:nvSpPr>
            <p:cNvPr id="161" name="tx161"/>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2" name="tx162"/>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3" name="tx163"/>
            <p:cNvSpPr/>
            <p:nvPr/>
          </p:nvSpPr>
          <p:spPr>
            <a:xfrm>
              <a:off x="951297" y="1437626"/>
              <a:ext cx="826635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AFRO-East &amp; South, 2000-2025</a:t>
              </a:r>
            </a:p>
          </p:txBody>
        </p:sp>
        <p:sp>
          <p:nvSpPr>
            <p:cNvPr id="164" name="pl164"/>
            <p:cNvSpPr/>
            <p:nvPr/>
          </p:nvSpPr>
          <p:spPr>
            <a:xfrm>
              <a:off x="243323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70679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980352"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70" name="pl170"/>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570013"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843572"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117132"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454" y="5830992"/>
              <a:ext cx="4172608" cy="131596"/>
            </a:xfrm>
            <a:prstGeom prst="rect">
              <a:avLst/>
            </a:prstGeom>
            <a:solidFill>
              <a:srgbClr val="1CABE2">
                <a:alpha val="100000"/>
              </a:srgbClr>
            </a:solidFill>
          </p:spPr>
          <p:txBody>
            <a:bodyPr/>
            <a:lstStyle/>
            <a:p/>
          </p:txBody>
        </p:sp>
        <p:sp>
          <p:nvSpPr>
            <p:cNvPr id="175" name="rc175"/>
            <p:cNvSpPr/>
            <p:nvPr/>
          </p:nvSpPr>
          <p:spPr>
            <a:xfrm>
              <a:off x="1296454" y="5666496"/>
              <a:ext cx="5075436" cy="131596"/>
            </a:xfrm>
            <a:prstGeom prst="rect">
              <a:avLst/>
            </a:prstGeom>
            <a:solidFill>
              <a:srgbClr val="1CABE2">
                <a:alpha val="100000"/>
              </a:srgbClr>
            </a:solidFill>
          </p:spPr>
          <p:txBody>
            <a:bodyPr/>
            <a:lstStyle/>
            <a:p/>
          </p:txBody>
        </p:sp>
        <p:sp>
          <p:nvSpPr>
            <p:cNvPr id="176" name="rc176"/>
            <p:cNvSpPr/>
            <p:nvPr/>
          </p:nvSpPr>
          <p:spPr>
            <a:xfrm>
              <a:off x="1296454" y="5502001"/>
              <a:ext cx="4796266" cy="131596"/>
            </a:xfrm>
            <a:prstGeom prst="rect">
              <a:avLst/>
            </a:prstGeom>
            <a:solidFill>
              <a:srgbClr val="1CABE2">
                <a:alpha val="100000"/>
              </a:srgbClr>
            </a:solidFill>
          </p:spPr>
          <p:txBody>
            <a:bodyPr/>
            <a:lstStyle/>
            <a:p/>
          </p:txBody>
        </p:sp>
        <p:sp>
          <p:nvSpPr>
            <p:cNvPr id="177" name="rc177"/>
            <p:cNvSpPr/>
            <p:nvPr/>
          </p:nvSpPr>
          <p:spPr>
            <a:xfrm>
              <a:off x="5469063" y="5830992"/>
              <a:ext cx="1399255" cy="131596"/>
            </a:xfrm>
            <a:prstGeom prst="rect">
              <a:avLst/>
            </a:prstGeom>
            <a:solidFill>
              <a:srgbClr val="B3B3B3">
                <a:alpha val="100000"/>
              </a:srgbClr>
            </a:solidFill>
          </p:spPr>
          <p:txBody>
            <a:bodyPr/>
            <a:lstStyle/>
            <a:p/>
          </p:txBody>
        </p:sp>
        <p:sp>
          <p:nvSpPr>
            <p:cNvPr id="178" name="rc178"/>
            <p:cNvSpPr/>
            <p:nvPr/>
          </p:nvSpPr>
          <p:spPr>
            <a:xfrm>
              <a:off x="6371891" y="5666496"/>
              <a:ext cx="1827698" cy="131596"/>
            </a:xfrm>
            <a:prstGeom prst="rect">
              <a:avLst/>
            </a:prstGeom>
            <a:solidFill>
              <a:srgbClr val="B3B3B3">
                <a:alpha val="100000"/>
              </a:srgbClr>
            </a:solidFill>
          </p:spPr>
          <p:txBody>
            <a:bodyPr/>
            <a:lstStyle/>
            <a:p/>
          </p:txBody>
        </p:sp>
        <p:sp>
          <p:nvSpPr>
            <p:cNvPr id="179" name="rc179"/>
            <p:cNvSpPr/>
            <p:nvPr/>
          </p:nvSpPr>
          <p:spPr>
            <a:xfrm>
              <a:off x="6092720" y="5502001"/>
              <a:ext cx="1709516" cy="131596"/>
            </a:xfrm>
            <a:prstGeom prst="rect">
              <a:avLst/>
            </a:prstGeom>
            <a:solidFill>
              <a:srgbClr val="B3B3B3">
                <a:alpha val="100000"/>
              </a:srgbClr>
            </a:solidFill>
          </p:spPr>
          <p:txBody>
            <a:bodyPr/>
            <a:lstStyle/>
            <a:p/>
          </p:txBody>
        </p:sp>
        <p:sp>
          <p:nvSpPr>
            <p:cNvPr id="180" name="tx180"/>
            <p:cNvSpPr/>
            <p:nvPr/>
          </p:nvSpPr>
          <p:spPr>
            <a:xfrm>
              <a:off x="3045436"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1.8</a:t>
              </a:r>
            </a:p>
          </p:txBody>
        </p:sp>
        <p:sp>
          <p:nvSpPr>
            <p:cNvPr id="181" name="tx181"/>
            <p:cNvSpPr/>
            <p:nvPr/>
          </p:nvSpPr>
          <p:spPr>
            <a:xfrm>
              <a:off x="3496850"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2.2</a:t>
              </a:r>
            </a:p>
          </p:txBody>
        </p:sp>
        <p:sp>
          <p:nvSpPr>
            <p:cNvPr id="182" name="tx182"/>
            <p:cNvSpPr/>
            <p:nvPr/>
          </p:nvSpPr>
          <p:spPr>
            <a:xfrm>
              <a:off x="3357265"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2.1</a:t>
              </a:r>
            </a:p>
          </p:txBody>
        </p:sp>
        <p:sp>
          <p:nvSpPr>
            <p:cNvPr id="183" name="tx183"/>
            <p:cNvSpPr/>
            <p:nvPr/>
          </p:nvSpPr>
          <p:spPr>
            <a:xfrm>
              <a:off x="5867533"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0.6</a:t>
              </a:r>
            </a:p>
          </p:txBody>
        </p:sp>
        <p:sp>
          <p:nvSpPr>
            <p:cNvPr id="184" name="tx184"/>
            <p:cNvSpPr/>
            <p:nvPr/>
          </p:nvSpPr>
          <p:spPr>
            <a:xfrm>
              <a:off x="6984582"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0.8</a:t>
              </a:r>
            </a:p>
          </p:txBody>
        </p:sp>
        <p:sp>
          <p:nvSpPr>
            <p:cNvPr id="185" name="tx185"/>
            <p:cNvSpPr/>
            <p:nvPr/>
          </p:nvSpPr>
          <p:spPr>
            <a:xfrm>
              <a:off x="6646321"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0.8</a:t>
              </a:r>
            </a:p>
          </p:txBody>
        </p:sp>
        <p:sp>
          <p:nvSpPr>
            <p:cNvPr id="186" name="tx186"/>
            <p:cNvSpPr/>
            <p:nvPr/>
          </p:nvSpPr>
          <p:spPr>
            <a:xfrm>
              <a:off x="6921042"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2.5</a:t>
              </a:r>
            </a:p>
          </p:txBody>
        </p:sp>
        <p:sp>
          <p:nvSpPr>
            <p:cNvPr id="187" name="tx187"/>
            <p:cNvSpPr/>
            <p:nvPr/>
          </p:nvSpPr>
          <p:spPr>
            <a:xfrm>
              <a:off x="8220684" y="5687032"/>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a:t>
              </a:r>
            </a:p>
          </p:txBody>
        </p:sp>
        <p:sp>
          <p:nvSpPr>
            <p:cNvPr id="188" name="tx188"/>
            <p:cNvSpPr/>
            <p:nvPr/>
          </p:nvSpPr>
          <p:spPr>
            <a:xfrm>
              <a:off x="7854961"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2.9</a:t>
              </a:r>
            </a:p>
          </p:txBody>
        </p:sp>
        <p:sp>
          <p:nvSpPr>
            <p:cNvPr id="189" name="tx189"/>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3" name="tx193"/>
            <p:cNvSpPr/>
            <p:nvPr/>
          </p:nvSpPr>
          <p:spPr>
            <a:xfrm>
              <a:off x="345351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4" name="tx194"/>
            <p:cNvSpPr/>
            <p:nvPr/>
          </p:nvSpPr>
          <p:spPr>
            <a:xfrm>
              <a:off x="572707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5" name="tx195"/>
            <p:cNvSpPr/>
            <p:nvPr/>
          </p:nvSpPr>
          <p:spPr>
            <a:xfrm>
              <a:off x="800063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96" name="tx196"/>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7" name="tx197"/>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relatively constant within 1% at 87%. The number of children missing out on any vaccination (zero-dose children) improved from 2,232,000 in 2024 to 2,110,000 in 2025.
DTP3 coverage remained relatively constant within 1% at 82% in 2025, leaving 2,861,000 children vulnerable to vaccine-preventable diseases.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87% and DTP3 was 82%, leaving 2.9 million children un- or under-vaccinated, including 2.1 million zero-dose and 752,000 with only partial protection.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7495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0143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52791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85440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3819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86467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19116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663761"/>
              <a:ext cx="239877" cy="547951"/>
            </a:xfrm>
            <a:prstGeom prst="rect">
              <a:avLst/>
            </a:prstGeom>
            <a:solidFill>
              <a:srgbClr val="80BD41">
                <a:alpha val="100000"/>
              </a:srgbClr>
            </a:solidFill>
          </p:spPr>
          <p:txBody>
            <a:bodyPr/>
            <a:lstStyle/>
            <a:p/>
          </p:txBody>
        </p:sp>
        <p:sp>
          <p:nvSpPr>
            <p:cNvPr id="25" name="rc25"/>
            <p:cNvSpPr/>
            <p:nvPr/>
          </p:nvSpPr>
          <p:spPr>
            <a:xfrm>
              <a:off x="1296454" y="3485999"/>
              <a:ext cx="239877" cy="177761"/>
            </a:xfrm>
            <a:prstGeom prst="rect">
              <a:avLst/>
            </a:prstGeom>
            <a:solidFill>
              <a:srgbClr val="1CABE2">
                <a:alpha val="100000"/>
              </a:srgbClr>
            </a:solidFill>
          </p:spPr>
          <p:txBody>
            <a:bodyPr/>
            <a:lstStyle/>
            <a:p/>
          </p:txBody>
        </p:sp>
        <p:sp>
          <p:nvSpPr>
            <p:cNvPr id="26" name="rc26"/>
            <p:cNvSpPr/>
            <p:nvPr/>
          </p:nvSpPr>
          <p:spPr>
            <a:xfrm>
              <a:off x="1562984" y="3646735"/>
              <a:ext cx="239877" cy="564977"/>
            </a:xfrm>
            <a:prstGeom prst="rect">
              <a:avLst/>
            </a:prstGeom>
            <a:solidFill>
              <a:srgbClr val="80BD41">
                <a:alpha val="100000"/>
              </a:srgbClr>
            </a:solidFill>
          </p:spPr>
          <p:txBody>
            <a:bodyPr/>
            <a:lstStyle/>
            <a:p/>
          </p:txBody>
        </p:sp>
        <p:sp>
          <p:nvSpPr>
            <p:cNvPr id="27" name="rc27"/>
            <p:cNvSpPr/>
            <p:nvPr/>
          </p:nvSpPr>
          <p:spPr>
            <a:xfrm>
              <a:off x="1562984" y="3472774"/>
              <a:ext cx="239877" cy="173961"/>
            </a:xfrm>
            <a:prstGeom prst="rect">
              <a:avLst/>
            </a:prstGeom>
            <a:solidFill>
              <a:srgbClr val="1CABE2">
                <a:alpha val="100000"/>
              </a:srgbClr>
            </a:solidFill>
          </p:spPr>
          <p:txBody>
            <a:bodyPr/>
            <a:lstStyle/>
            <a:p/>
          </p:txBody>
        </p:sp>
        <p:sp>
          <p:nvSpPr>
            <p:cNvPr id="28" name="rc28"/>
            <p:cNvSpPr/>
            <p:nvPr/>
          </p:nvSpPr>
          <p:spPr>
            <a:xfrm>
              <a:off x="1829515" y="3624167"/>
              <a:ext cx="239877" cy="587545"/>
            </a:xfrm>
            <a:prstGeom prst="rect">
              <a:avLst/>
            </a:prstGeom>
            <a:solidFill>
              <a:srgbClr val="80BD41">
                <a:alpha val="100000"/>
              </a:srgbClr>
            </a:solidFill>
          </p:spPr>
          <p:txBody>
            <a:bodyPr/>
            <a:lstStyle/>
            <a:p/>
          </p:txBody>
        </p:sp>
        <p:sp>
          <p:nvSpPr>
            <p:cNvPr id="29" name="rc29"/>
            <p:cNvSpPr/>
            <p:nvPr/>
          </p:nvSpPr>
          <p:spPr>
            <a:xfrm>
              <a:off x="1829515" y="3460561"/>
              <a:ext cx="239877" cy="163605"/>
            </a:xfrm>
            <a:prstGeom prst="rect">
              <a:avLst/>
            </a:prstGeom>
            <a:solidFill>
              <a:srgbClr val="1CABE2">
                <a:alpha val="100000"/>
              </a:srgbClr>
            </a:solidFill>
          </p:spPr>
          <p:txBody>
            <a:bodyPr/>
            <a:lstStyle/>
            <a:p/>
          </p:txBody>
        </p:sp>
        <p:sp>
          <p:nvSpPr>
            <p:cNvPr id="30" name="rc30"/>
            <p:cNvSpPr/>
            <p:nvPr/>
          </p:nvSpPr>
          <p:spPr>
            <a:xfrm>
              <a:off x="2096045" y="3599667"/>
              <a:ext cx="239877" cy="612045"/>
            </a:xfrm>
            <a:prstGeom prst="rect">
              <a:avLst/>
            </a:prstGeom>
            <a:solidFill>
              <a:srgbClr val="80BD41">
                <a:alpha val="100000"/>
              </a:srgbClr>
            </a:solidFill>
          </p:spPr>
          <p:txBody>
            <a:bodyPr/>
            <a:lstStyle/>
            <a:p/>
          </p:txBody>
        </p:sp>
        <p:sp>
          <p:nvSpPr>
            <p:cNvPr id="31" name="rc31"/>
            <p:cNvSpPr/>
            <p:nvPr/>
          </p:nvSpPr>
          <p:spPr>
            <a:xfrm>
              <a:off x="2096045" y="3445706"/>
              <a:ext cx="239877" cy="153960"/>
            </a:xfrm>
            <a:prstGeom prst="rect">
              <a:avLst/>
            </a:prstGeom>
            <a:solidFill>
              <a:srgbClr val="1CABE2">
                <a:alpha val="100000"/>
              </a:srgbClr>
            </a:solidFill>
          </p:spPr>
          <p:txBody>
            <a:bodyPr/>
            <a:lstStyle/>
            <a:p/>
          </p:txBody>
        </p:sp>
        <p:sp>
          <p:nvSpPr>
            <p:cNvPr id="32" name="rc32"/>
            <p:cNvSpPr/>
            <p:nvPr/>
          </p:nvSpPr>
          <p:spPr>
            <a:xfrm>
              <a:off x="2362575" y="3576079"/>
              <a:ext cx="239877" cy="635633"/>
            </a:xfrm>
            <a:prstGeom prst="rect">
              <a:avLst/>
            </a:prstGeom>
            <a:solidFill>
              <a:srgbClr val="80BD41">
                <a:alpha val="100000"/>
              </a:srgbClr>
            </a:solidFill>
          </p:spPr>
          <p:txBody>
            <a:bodyPr/>
            <a:lstStyle/>
            <a:p/>
          </p:txBody>
        </p:sp>
        <p:sp>
          <p:nvSpPr>
            <p:cNvPr id="33" name="rc33"/>
            <p:cNvSpPr/>
            <p:nvPr/>
          </p:nvSpPr>
          <p:spPr>
            <a:xfrm>
              <a:off x="2362575" y="3426835"/>
              <a:ext cx="239877" cy="149243"/>
            </a:xfrm>
            <a:prstGeom prst="rect">
              <a:avLst/>
            </a:prstGeom>
            <a:solidFill>
              <a:srgbClr val="1CABE2">
                <a:alpha val="100000"/>
              </a:srgbClr>
            </a:solidFill>
          </p:spPr>
          <p:txBody>
            <a:bodyPr/>
            <a:lstStyle/>
            <a:p/>
          </p:txBody>
        </p:sp>
        <p:sp>
          <p:nvSpPr>
            <p:cNvPr id="34" name="rc34"/>
            <p:cNvSpPr/>
            <p:nvPr/>
          </p:nvSpPr>
          <p:spPr>
            <a:xfrm>
              <a:off x="2629106" y="3554550"/>
              <a:ext cx="239877" cy="657162"/>
            </a:xfrm>
            <a:prstGeom prst="rect">
              <a:avLst/>
            </a:prstGeom>
            <a:solidFill>
              <a:srgbClr val="80BD41">
                <a:alpha val="100000"/>
              </a:srgbClr>
            </a:solidFill>
          </p:spPr>
          <p:txBody>
            <a:bodyPr/>
            <a:lstStyle/>
            <a:p/>
          </p:txBody>
        </p:sp>
        <p:sp>
          <p:nvSpPr>
            <p:cNvPr id="35" name="rc35"/>
            <p:cNvSpPr/>
            <p:nvPr/>
          </p:nvSpPr>
          <p:spPr>
            <a:xfrm>
              <a:off x="2629106" y="3409795"/>
              <a:ext cx="239877" cy="144754"/>
            </a:xfrm>
            <a:prstGeom prst="rect">
              <a:avLst/>
            </a:prstGeom>
            <a:solidFill>
              <a:srgbClr val="1CABE2">
                <a:alpha val="100000"/>
              </a:srgbClr>
            </a:solidFill>
          </p:spPr>
          <p:txBody>
            <a:bodyPr/>
            <a:lstStyle/>
            <a:p/>
          </p:txBody>
        </p:sp>
        <p:sp>
          <p:nvSpPr>
            <p:cNvPr id="36" name="rc36"/>
            <p:cNvSpPr/>
            <p:nvPr/>
          </p:nvSpPr>
          <p:spPr>
            <a:xfrm>
              <a:off x="2895636" y="3525313"/>
              <a:ext cx="239877" cy="686399"/>
            </a:xfrm>
            <a:prstGeom prst="rect">
              <a:avLst/>
            </a:prstGeom>
            <a:solidFill>
              <a:srgbClr val="80BD41">
                <a:alpha val="100000"/>
              </a:srgbClr>
            </a:solidFill>
          </p:spPr>
          <p:txBody>
            <a:bodyPr/>
            <a:lstStyle/>
            <a:p/>
          </p:txBody>
        </p:sp>
        <p:sp>
          <p:nvSpPr>
            <p:cNvPr id="37" name="rc37"/>
            <p:cNvSpPr/>
            <p:nvPr/>
          </p:nvSpPr>
          <p:spPr>
            <a:xfrm>
              <a:off x="2895636" y="3396258"/>
              <a:ext cx="239877" cy="129054"/>
            </a:xfrm>
            <a:prstGeom prst="rect">
              <a:avLst/>
            </a:prstGeom>
            <a:solidFill>
              <a:srgbClr val="1CABE2">
                <a:alpha val="100000"/>
              </a:srgbClr>
            </a:solidFill>
          </p:spPr>
          <p:txBody>
            <a:bodyPr/>
            <a:lstStyle/>
            <a:p/>
          </p:txBody>
        </p:sp>
        <p:sp>
          <p:nvSpPr>
            <p:cNvPr id="38" name="rc38"/>
            <p:cNvSpPr/>
            <p:nvPr/>
          </p:nvSpPr>
          <p:spPr>
            <a:xfrm>
              <a:off x="3162166" y="3507956"/>
              <a:ext cx="239877" cy="703756"/>
            </a:xfrm>
            <a:prstGeom prst="rect">
              <a:avLst/>
            </a:prstGeom>
            <a:solidFill>
              <a:srgbClr val="80BD41">
                <a:alpha val="100000"/>
              </a:srgbClr>
            </a:solidFill>
          </p:spPr>
          <p:txBody>
            <a:bodyPr/>
            <a:lstStyle/>
            <a:p/>
          </p:txBody>
        </p:sp>
        <p:sp>
          <p:nvSpPr>
            <p:cNvPr id="39" name="rc39"/>
            <p:cNvSpPr/>
            <p:nvPr/>
          </p:nvSpPr>
          <p:spPr>
            <a:xfrm>
              <a:off x="3162166" y="3383893"/>
              <a:ext cx="239877" cy="124062"/>
            </a:xfrm>
            <a:prstGeom prst="rect">
              <a:avLst/>
            </a:prstGeom>
            <a:solidFill>
              <a:srgbClr val="1CABE2">
                <a:alpha val="100000"/>
              </a:srgbClr>
            </a:solidFill>
          </p:spPr>
          <p:txBody>
            <a:bodyPr/>
            <a:lstStyle/>
            <a:p/>
          </p:txBody>
        </p:sp>
        <p:sp>
          <p:nvSpPr>
            <p:cNvPr id="40" name="rc40"/>
            <p:cNvSpPr/>
            <p:nvPr/>
          </p:nvSpPr>
          <p:spPr>
            <a:xfrm>
              <a:off x="3428696" y="3492344"/>
              <a:ext cx="239877" cy="719368"/>
            </a:xfrm>
            <a:prstGeom prst="rect">
              <a:avLst/>
            </a:prstGeom>
            <a:solidFill>
              <a:srgbClr val="80BD41">
                <a:alpha val="100000"/>
              </a:srgbClr>
            </a:solidFill>
          </p:spPr>
          <p:txBody>
            <a:bodyPr/>
            <a:lstStyle/>
            <a:p/>
          </p:txBody>
        </p:sp>
        <p:sp>
          <p:nvSpPr>
            <p:cNvPr id="41" name="rc41"/>
            <p:cNvSpPr/>
            <p:nvPr/>
          </p:nvSpPr>
          <p:spPr>
            <a:xfrm>
              <a:off x="3428696" y="3367045"/>
              <a:ext cx="239877" cy="125299"/>
            </a:xfrm>
            <a:prstGeom prst="rect">
              <a:avLst/>
            </a:prstGeom>
            <a:solidFill>
              <a:srgbClr val="1CABE2">
                <a:alpha val="100000"/>
              </a:srgbClr>
            </a:solidFill>
          </p:spPr>
          <p:txBody>
            <a:bodyPr/>
            <a:lstStyle/>
            <a:p/>
          </p:txBody>
        </p:sp>
        <p:sp>
          <p:nvSpPr>
            <p:cNvPr id="42" name="rc42"/>
            <p:cNvSpPr/>
            <p:nvPr/>
          </p:nvSpPr>
          <p:spPr>
            <a:xfrm>
              <a:off x="3695227" y="3478015"/>
              <a:ext cx="239877" cy="733697"/>
            </a:xfrm>
            <a:prstGeom prst="rect">
              <a:avLst/>
            </a:prstGeom>
            <a:solidFill>
              <a:srgbClr val="80BD41">
                <a:alpha val="100000"/>
              </a:srgbClr>
            </a:solidFill>
          </p:spPr>
          <p:txBody>
            <a:bodyPr/>
            <a:lstStyle/>
            <a:p/>
          </p:txBody>
        </p:sp>
        <p:sp>
          <p:nvSpPr>
            <p:cNvPr id="43" name="rc43"/>
            <p:cNvSpPr/>
            <p:nvPr/>
          </p:nvSpPr>
          <p:spPr>
            <a:xfrm>
              <a:off x="3695227" y="3360265"/>
              <a:ext cx="239877" cy="117749"/>
            </a:xfrm>
            <a:prstGeom prst="rect">
              <a:avLst/>
            </a:prstGeom>
            <a:solidFill>
              <a:srgbClr val="1CABE2">
                <a:alpha val="100000"/>
              </a:srgbClr>
            </a:solidFill>
          </p:spPr>
          <p:txBody>
            <a:bodyPr/>
            <a:lstStyle/>
            <a:p/>
          </p:txBody>
        </p:sp>
        <p:sp>
          <p:nvSpPr>
            <p:cNvPr id="44" name="rc44"/>
            <p:cNvSpPr/>
            <p:nvPr/>
          </p:nvSpPr>
          <p:spPr>
            <a:xfrm>
              <a:off x="3961757" y="3461782"/>
              <a:ext cx="239877" cy="749929"/>
            </a:xfrm>
            <a:prstGeom prst="rect">
              <a:avLst/>
            </a:prstGeom>
            <a:solidFill>
              <a:srgbClr val="80BD41">
                <a:alpha val="100000"/>
              </a:srgbClr>
            </a:solidFill>
          </p:spPr>
          <p:txBody>
            <a:bodyPr/>
            <a:lstStyle/>
            <a:p/>
          </p:txBody>
        </p:sp>
        <p:sp>
          <p:nvSpPr>
            <p:cNvPr id="45" name="rc45"/>
            <p:cNvSpPr/>
            <p:nvPr/>
          </p:nvSpPr>
          <p:spPr>
            <a:xfrm>
              <a:off x="3961757" y="3351969"/>
              <a:ext cx="239877" cy="109813"/>
            </a:xfrm>
            <a:prstGeom prst="rect">
              <a:avLst/>
            </a:prstGeom>
            <a:solidFill>
              <a:srgbClr val="1CABE2">
                <a:alpha val="100000"/>
              </a:srgbClr>
            </a:solidFill>
          </p:spPr>
          <p:txBody>
            <a:bodyPr/>
            <a:lstStyle/>
            <a:p/>
          </p:txBody>
        </p:sp>
        <p:sp>
          <p:nvSpPr>
            <p:cNvPr id="46" name="rc46"/>
            <p:cNvSpPr/>
            <p:nvPr/>
          </p:nvSpPr>
          <p:spPr>
            <a:xfrm>
              <a:off x="4228287" y="3420669"/>
              <a:ext cx="239877" cy="791043"/>
            </a:xfrm>
            <a:prstGeom prst="rect">
              <a:avLst/>
            </a:prstGeom>
            <a:solidFill>
              <a:srgbClr val="80BD41">
                <a:alpha val="100000"/>
              </a:srgbClr>
            </a:solidFill>
          </p:spPr>
          <p:txBody>
            <a:bodyPr/>
            <a:lstStyle/>
            <a:p/>
          </p:txBody>
        </p:sp>
        <p:sp>
          <p:nvSpPr>
            <p:cNvPr id="47" name="rc47"/>
            <p:cNvSpPr/>
            <p:nvPr/>
          </p:nvSpPr>
          <p:spPr>
            <a:xfrm>
              <a:off x="4228287" y="3318334"/>
              <a:ext cx="239877" cy="102334"/>
            </a:xfrm>
            <a:prstGeom prst="rect">
              <a:avLst/>
            </a:prstGeom>
            <a:solidFill>
              <a:srgbClr val="1CABE2">
                <a:alpha val="100000"/>
              </a:srgbClr>
            </a:solidFill>
          </p:spPr>
          <p:txBody>
            <a:bodyPr/>
            <a:lstStyle/>
            <a:p/>
          </p:txBody>
        </p:sp>
        <p:sp>
          <p:nvSpPr>
            <p:cNvPr id="48" name="rc48"/>
            <p:cNvSpPr/>
            <p:nvPr/>
          </p:nvSpPr>
          <p:spPr>
            <a:xfrm>
              <a:off x="4494818" y="3429413"/>
              <a:ext cx="239877" cy="782299"/>
            </a:xfrm>
            <a:prstGeom prst="rect">
              <a:avLst/>
            </a:prstGeom>
            <a:solidFill>
              <a:srgbClr val="80BD41">
                <a:alpha val="100000"/>
              </a:srgbClr>
            </a:solidFill>
          </p:spPr>
          <p:txBody>
            <a:bodyPr/>
            <a:lstStyle/>
            <a:p/>
          </p:txBody>
        </p:sp>
        <p:sp>
          <p:nvSpPr>
            <p:cNvPr id="49" name="rc49"/>
            <p:cNvSpPr/>
            <p:nvPr/>
          </p:nvSpPr>
          <p:spPr>
            <a:xfrm>
              <a:off x="4494818" y="3310508"/>
              <a:ext cx="239877" cy="118905"/>
            </a:xfrm>
            <a:prstGeom prst="rect">
              <a:avLst/>
            </a:prstGeom>
            <a:solidFill>
              <a:srgbClr val="1CABE2">
                <a:alpha val="100000"/>
              </a:srgbClr>
            </a:solidFill>
          </p:spPr>
          <p:txBody>
            <a:bodyPr/>
            <a:lstStyle/>
            <a:p/>
          </p:txBody>
        </p:sp>
        <p:sp>
          <p:nvSpPr>
            <p:cNvPr id="50" name="rc50"/>
            <p:cNvSpPr/>
            <p:nvPr/>
          </p:nvSpPr>
          <p:spPr>
            <a:xfrm>
              <a:off x="4761348" y="3438534"/>
              <a:ext cx="239877" cy="773178"/>
            </a:xfrm>
            <a:prstGeom prst="rect">
              <a:avLst/>
            </a:prstGeom>
            <a:solidFill>
              <a:srgbClr val="80BD41">
                <a:alpha val="100000"/>
              </a:srgbClr>
            </a:solidFill>
          </p:spPr>
          <p:txBody>
            <a:bodyPr/>
            <a:lstStyle/>
            <a:p/>
          </p:txBody>
        </p:sp>
        <p:sp>
          <p:nvSpPr>
            <p:cNvPr id="51" name="rc51"/>
            <p:cNvSpPr/>
            <p:nvPr/>
          </p:nvSpPr>
          <p:spPr>
            <a:xfrm>
              <a:off x="4761348" y="3301980"/>
              <a:ext cx="239877" cy="136553"/>
            </a:xfrm>
            <a:prstGeom prst="rect">
              <a:avLst/>
            </a:prstGeom>
            <a:solidFill>
              <a:srgbClr val="1CABE2">
                <a:alpha val="100000"/>
              </a:srgbClr>
            </a:solidFill>
          </p:spPr>
          <p:txBody>
            <a:bodyPr/>
            <a:lstStyle/>
            <a:p/>
          </p:txBody>
        </p:sp>
        <p:sp>
          <p:nvSpPr>
            <p:cNvPr id="52" name="rc52"/>
            <p:cNvSpPr/>
            <p:nvPr/>
          </p:nvSpPr>
          <p:spPr>
            <a:xfrm>
              <a:off x="5027878" y="3404889"/>
              <a:ext cx="239877" cy="806823"/>
            </a:xfrm>
            <a:prstGeom prst="rect">
              <a:avLst/>
            </a:prstGeom>
            <a:solidFill>
              <a:srgbClr val="80BD41">
                <a:alpha val="100000"/>
              </a:srgbClr>
            </a:solidFill>
          </p:spPr>
          <p:txBody>
            <a:bodyPr/>
            <a:lstStyle/>
            <a:p/>
          </p:txBody>
        </p:sp>
        <p:sp>
          <p:nvSpPr>
            <p:cNvPr id="53" name="rc53"/>
            <p:cNvSpPr/>
            <p:nvPr/>
          </p:nvSpPr>
          <p:spPr>
            <a:xfrm>
              <a:off x="5027878" y="3291176"/>
              <a:ext cx="239877" cy="113713"/>
            </a:xfrm>
            <a:prstGeom prst="rect">
              <a:avLst/>
            </a:prstGeom>
            <a:solidFill>
              <a:srgbClr val="1CABE2">
                <a:alpha val="100000"/>
              </a:srgbClr>
            </a:solidFill>
          </p:spPr>
          <p:txBody>
            <a:bodyPr/>
            <a:lstStyle/>
            <a:p/>
          </p:txBody>
        </p:sp>
        <p:sp>
          <p:nvSpPr>
            <p:cNvPr id="54" name="rc54"/>
            <p:cNvSpPr/>
            <p:nvPr/>
          </p:nvSpPr>
          <p:spPr>
            <a:xfrm>
              <a:off x="5294409" y="3400965"/>
              <a:ext cx="239877" cy="810747"/>
            </a:xfrm>
            <a:prstGeom prst="rect">
              <a:avLst/>
            </a:prstGeom>
            <a:solidFill>
              <a:srgbClr val="80BD41">
                <a:alpha val="100000"/>
              </a:srgbClr>
            </a:solidFill>
          </p:spPr>
          <p:txBody>
            <a:bodyPr/>
            <a:lstStyle/>
            <a:p/>
          </p:txBody>
        </p:sp>
        <p:sp>
          <p:nvSpPr>
            <p:cNvPr id="55" name="rc55"/>
            <p:cNvSpPr/>
            <p:nvPr/>
          </p:nvSpPr>
          <p:spPr>
            <a:xfrm>
              <a:off x="5294409" y="3283934"/>
              <a:ext cx="239877" cy="117031"/>
            </a:xfrm>
            <a:prstGeom prst="rect">
              <a:avLst/>
            </a:prstGeom>
            <a:solidFill>
              <a:srgbClr val="1CABE2">
                <a:alpha val="100000"/>
              </a:srgbClr>
            </a:solidFill>
          </p:spPr>
          <p:txBody>
            <a:bodyPr/>
            <a:lstStyle/>
            <a:p/>
          </p:txBody>
        </p:sp>
        <p:sp>
          <p:nvSpPr>
            <p:cNvPr id="56" name="rc56"/>
            <p:cNvSpPr/>
            <p:nvPr/>
          </p:nvSpPr>
          <p:spPr>
            <a:xfrm>
              <a:off x="5560939" y="3398903"/>
              <a:ext cx="239877" cy="812809"/>
            </a:xfrm>
            <a:prstGeom prst="rect">
              <a:avLst/>
            </a:prstGeom>
            <a:solidFill>
              <a:srgbClr val="80BD41">
                <a:alpha val="100000"/>
              </a:srgbClr>
            </a:solidFill>
          </p:spPr>
          <p:txBody>
            <a:bodyPr/>
            <a:lstStyle/>
            <a:p/>
          </p:txBody>
        </p:sp>
        <p:sp>
          <p:nvSpPr>
            <p:cNvPr id="57" name="rc57"/>
            <p:cNvSpPr/>
            <p:nvPr/>
          </p:nvSpPr>
          <p:spPr>
            <a:xfrm>
              <a:off x="5560939" y="3271361"/>
              <a:ext cx="239877" cy="127541"/>
            </a:xfrm>
            <a:prstGeom prst="rect">
              <a:avLst/>
            </a:prstGeom>
            <a:solidFill>
              <a:srgbClr val="1CABE2">
                <a:alpha val="100000"/>
              </a:srgbClr>
            </a:solidFill>
          </p:spPr>
          <p:txBody>
            <a:bodyPr/>
            <a:lstStyle/>
            <a:p/>
          </p:txBody>
        </p:sp>
        <p:sp>
          <p:nvSpPr>
            <p:cNvPr id="58" name="rc58"/>
            <p:cNvSpPr/>
            <p:nvPr/>
          </p:nvSpPr>
          <p:spPr>
            <a:xfrm>
              <a:off x="5827469" y="3393493"/>
              <a:ext cx="239877" cy="818219"/>
            </a:xfrm>
            <a:prstGeom prst="rect">
              <a:avLst/>
            </a:prstGeom>
            <a:solidFill>
              <a:srgbClr val="80BD41">
                <a:alpha val="100000"/>
              </a:srgbClr>
            </a:solidFill>
          </p:spPr>
          <p:txBody>
            <a:bodyPr/>
            <a:lstStyle/>
            <a:p/>
          </p:txBody>
        </p:sp>
        <p:sp>
          <p:nvSpPr>
            <p:cNvPr id="59" name="rc59"/>
            <p:cNvSpPr/>
            <p:nvPr/>
          </p:nvSpPr>
          <p:spPr>
            <a:xfrm>
              <a:off x="5827469" y="3256946"/>
              <a:ext cx="239877" cy="136546"/>
            </a:xfrm>
            <a:prstGeom prst="rect">
              <a:avLst/>
            </a:prstGeom>
            <a:solidFill>
              <a:srgbClr val="1CABE2">
                <a:alpha val="100000"/>
              </a:srgbClr>
            </a:solidFill>
          </p:spPr>
          <p:txBody>
            <a:bodyPr/>
            <a:lstStyle/>
            <a:p/>
          </p:txBody>
        </p:sp>
        <p:sp>
          <p:nvSpPr>
            <p:cNvPr id="60" name="rc60"/>
            <p:cNvSpPr/>
            <p:nvPr/>
          </p:nvSpPr>
          <p:spPr>
            <a:xfrm>
              <a:off x="6094000" y="3367244"/>
              <a:ext cx="239877" cy="844467"/>
            </a:xfrm>
            <a:prstGeom prst="rect">
              <a:avLst/>
            </a:prstGeom>
            <a:solidFill>
              <a:srgbClr val="80BD41">
                <a:alpha val="100000"/>
              </a:srgbClr>
            </a:solidFill>
          </p:spPr>
          <p:txBody>
            <a:bodyPr/>
            <a:lstStyle/>
            <a:p/>
          </p:txBody>
        </p:sp>
        <p:sp>
          <p:nvSpPr>
            <p:cNvPr id="61" name="rc61"/>
            <p:cNvSpPr/>
            <p:nvPr/>
          </p:nvSpPr>
          <p:spPr>
            <a:xfrm>
              <a:off x="6094000" y="3238838"/>
              <a:ext cx="239877" cy="128406"/>
            </a:xfrm>
            <a:prstGeom prst="rect">
              <a:avLst/>
            </a:prstGeom>
            <a:solidFill>
              <a:srgbClr val="1CABE2">
                <a:alpha val="100000"/>
              </a:srgbClr>
            </a:solidFill>
          </p:spPr>
          <p:txBody>
            <a:bodyPr/>
            <a:lstStyle/>
            <a:p/>
          </p:txBody>
        </p:sp>
        <p:sp>
          <p:nvSpPr>
            <p:cNvPr id="62" name="rc62"/>
            <p:cNvSpPr/>
            <p:nvPr/>
          </p:nvSpPr>
          <p:spPr>
            <a:xfrm>
              <a:off x="6360530" y="3343534"/>
              <a:ext cx="239877" cy="868178"/>
            </a:xfrm>
            <a:prstGeom prst="rect">
              <a:avLst/>
            </a:prstGeom>
            <a:solidFill>
              <a:srgbClr val="80BD41">
                <a:alpha val="100000"/>
              </a:srgbClr>
            </a:solidFill>
          </p:spPr>
          <p:txBody>
            <a:bodyPr/>
            <a:lstStyle/>
            <a:p/>
          </p:txBody>
        </p:sp>
        <p:sp>
          <p:nvSpPr>
            <p:cNvPr id="63" name="rc63"/>
            <p:cNvSpPr/>
            <p:nvPr/>
          </p:nvSpPr>
          <p:spPr>
            <a:xfrm>
              <a:off x="6360530" y="3219925"/>
              <a:ext cx="239877" cy="123609"/>
            </a:xfrm>
            <a:prstGeom prst="rect">
              <a:avLst/>
            </a:prstGeom>
            <a:solidFill>
              <a:srgbClr val="1CABE2">
                <a:alpha val="100000"/>
              </a:srgbClr>
            </a:solidFill>
          </p:spPr>
          <p:txBody>
            <a:bodyPr/>
            <a:lstStyle/>
            <a:p/>
          </p:txBody>
        </p:sp>
        <p:sp>
          <p:nvSpPr>
            <p:cNvPr id="64" name="rc64"/>
            <p:cNvSpPr/>
            <p:nvPr/>
          </p:nvSpPr>
          <p:spPr>
            <a:xfrm>
              <a:off x="6627060" y="3339444"/>
              <a:ext cx="239877" cy="872268"/>
            </a:xfrm>
            <a:prstGeom prst="rect">
              <a:avLst/>
            </a:prstGeom>
            <a:solidFill>
              <a:srgbClr val="80BD41">
                <a:alpha val="100000"/>
              </a:srgbClr>
            </a:solidFill>
          </p:spPr>
          <p:txBody>
            <a:bodyPr/>
            <a:lstStyle/>
            <a:p/>
          </p:txBody>
        </p:sp>
        <p:sp>
          <p:nvSpPr>
            <p:cNvPr id="65" name="rc65"/>
            <p:cNvSpPr/>
            <p:nvPr/>
          </p:nvSpPr>
          <p:spPr>
            <a:xfrm>
              <a:off x="6627060" y="3203141"/>
              <a:ext cx="239877" cy="136303"/>
            </a:xfrm>
            <a:prstGeom prst="rect">
              <a:avLst/>
            </a:prstGeom>
            <a:solidFill>
              <a:srgbClr val="1CABE2">
                <a:alpha val="100000"/>
              </a:srgbClr>
            </a:solidFill>
          </p:spPr>
          <p:txBody>
            <a:bodyPr/>
            <a:lstStyle/>
            <a:p/>
          </p:txBody>
        </p:sp>
        <p:sp>
          <p:nvSpPr>
            <p:cNvPr id="66" name="rc66"/>
            <p:cNvSpPr/>
            <p:nvPr/>
          </p:nvSpPr>
          <p:spPr>
            <a:xfrm>
              <a:off x="6893590" y="3339522"/>
              <a:ext cx="239877" cy="872190"/>
            </a:xfrm>
            <a:prstGeom prst="rect">
              <a:avLst/>
            </a:prstGeom>
            <a:solidFill>
              <a:srgbClr val="80BD41">
                <a:alpha val="100000"/>
              </a:srgbClr>
            </a:solidFill>
          </p:spPr>
          <p:txBody>
            <a:bodyPr/>
            <a:lstStyle/>
            <a:p/>
          </p:txBody>
        </p:sp>
        <p:sp>
          <p:nvSpPr>
            <p:cNvPr id="67" name="rc67"/>
            <p:cNvSpPr/>
            <p:nvPr/>
          </p:nvSpPr>
          <p:spPr>
            <a:xfrm>
              <a:off x="6893590" y="3188096"/>
              <a:ext cx="239877" cy="151425"/>
            </a:xfrm>
            <a:prstGeom prst="rect">
              <a:avLst/>
            </a:prstGeom>
            <a:solidFill>
              <a:srgbClr val="1CABE2">
                <a:alpha val="100000"/>
              </a:srgbClr>
            </a:solidFill>
          </p:spPr>
          <p:txBody>
            <a:bodyPr/>
            <a:lstStyle/>
            <a:p/>
          </p:txBody>
        </p:sp>
        <p:sp>
          <p:nvSpPr>
            <p:cNvPr id="68" name="rc68"/>
            <p:cNvSpPr/>
            <p:nvPr/>
          </p:nvSpPr>
          <p:spPr>
            <a:xfrm>
              <a:off x="7160121" y="3321663"/>
              <a:ext cx="239877" cy="890049"/>
            </a:xfrm>
            <a:prstGeom prst="rect">
              <a:avLst/>
            </a:prstGeom>
            <a:solidFill>
              <a:srgbClr val="80BD41">
                <a:alpha val="100000"/>
              </a:srgbClr>
            </a:solidFill>
          </p:spPr>
          <p:txBody>
            <a:bodyPr/>
            <a:lstStyle/>
            <a:p/>
          </p:txBody>
        </p:sp>
        <p:sp>
          <p:nvSpPr>
            <p:cNvPr id="69" name="rc69"/>
            <p:cNvSpPr/>
            <p:nvPr/>
          </p:nvSpPr>
          <p:spPr>
            <a:xfrm>
              <a:off x="7160121" y="3174881"/>
              <a:ext cx="239877" cy="146781"/>
            </a:xfrm>
            <a:prstGeom prst="rect">
              <a:avLst/>
            </a:prstGeom>
            <a:solidFill>
              <a:srgbClr val="1CABE2">
                <a:alpha val="100000"/>
              </a:srgbClr>
            </a:solidFill>
          </p:spPr>
          <p:txBody>
            <a:bodyPr/>
            <a:lstStyle/>
            <a:p/>
          </p:txBody>
        </p:sp>
        <p:sp>
          <p:nvSpPr>
            <p:cNvPr id="70" name="rc70"/>
            <p:cNvSpPr/>
            <p:nvPr/>
          </p:nvSpPr>
          <p:spPr>
            <a:xfrm>
              <a:off x="7426651" y="3302858"/>
              <a:ext cx="239877" cy="908854"/>
            </a:xfrm>
            <a:prstGeom prst="rect">
              <a:avLst/>
            </a:prstGeom>
            <a:solidFill>
              <a:srgbClr val="80BD41">
                <a:alpha val="100000"/>
              </a:srgbClr>
            </a:solidFill>
          </p:spPr>
          <p:txBody>
            <a:bodyPr/>
            <a:lstStyle/>
            <a:p/>
          </p:txBody>
        </p:sp>
        <p:sp>
          <p:nvSpPr>
            <p:cNvPr id="71" name="rc71"/>
            <p:cNvSpPr/>
            <p:nvPr/>
          </p:nvSpPr>
          <p:spPr>
            <a:xfrm>
              <a:off x="7426651" y="3162461"/>
              <a:ext cx="239877" cy="140396"/>
            </a:xfrm>
            <a:prstGeom prst="rect">
              <a:avLst/>
            </a:prstGeom>
            <a:solidFill>
              <a:srgbClr val="1CABE2">
                <a:alpha val="100000"/>
              </a:srgbClr>
            </a:solidFill>
          </p:spPr>
          <p:txBody>
            <a:bodyPr/>
            <a:lstStyle/>
            <a:p/>
          </p:txBody>
        </p:sp>
        <p:sp>
          <p:nvSpPr>
            <p:cNvPr id="72" name="rc72"/>
            <p:cNvSpPr/>
            <p:nvPr/>
          </p:nvSpPr>
          <p:spPr>
            <a:xfrm>
              <a:off x="7693181" y="3298452"/>
              <a:ext cx="239877" cy="913260"/>
            </a:xfrm>
            <a:prstGeom prst="rect">
              <a:avLst/>
            </a:prstGeom>
            <a:solidFill>
              <a:srgbClr val="80BD41">
                <a:alpha val="100000"/>
              </a:srgbClr>
            </a:solidFill>
          </p:spPr>
          <p:txBody>
            <a:bodyPr/>
            <a:lstStyle/>
            <a:p/>
          </p:txBody>
        </p:sp>
        <p:sp>
          <p:nvSpPr>
            <p:cNvPr id="73" name="rc73"/>
            <p:cNvSpPr/>
            <p:nvPr/>
          </p:nvSpPr>
          <p:spPr>
            <a:xfrm>
              <a:off x="7693181" y="3148098"/>
              <a:ext cx="239877" cy="150354"/>
            </a:xfrm>
            <a:prstGeom prst="rect">
              <a:avLst/>
            </a:prstGeom>
            <a:solidFill>
              <a:srgbClr val="1CABE2">
                <a:alpha val="100000"/>
              </a:srgbClr>
            </a:solidFill>
          </p:spPr>
          <p:txBody>
            <a:bodyPr/>
            <a:lstStyle/>
            <a:p/>
          </p:txBody>
        </p:sp>
        <p:sp>
          <p:nvSpPr>
            <p:cNvPr id="74" name="rc74"/>
            <p:cNvSpPr/>
            <p:nvPr/>
          </p:nvSpPr>
          <p:spPr>
            <a:xfrm>
              <a:off x="7959712" y="3279750"/>
              <a:ext cx="239877" cy="931962"/>
            </a:xfrm>
            <a:prstGeom prst="rect">
              <a:avLst/>
            </a:prstGeom>
            <a:solidFill>
              <a:srgbClr val="80BD41">
                <a:alpha val="100000"/>
              </a:srgbClr>
            </a:solidFill>
          </p:spPr>
          <p:txBody>
            <a:bodyPr/>
            <a:lstStyle/>
            <a:p/>
          </p:txBody>
        </p:sp>
        <p:sp>
          <p:nvSpPr>
            <p:cNvPr id="75" name="rc75"/>
            <p:cNvSpPr/>
            <p:nvPr/>
          </p:nvSpPr>
          <p:spPr>
            <a:xfrm>
              <a:off x="7959712" y="3137666"/>
              <a:ext cx="239877" cy="142084"/>
            </a:xfrm>
            <a:prstGeom prst="rect">
              <a:avLst/>
            </a:prstGeom>
            <a:solidFill>
              <a:srgbClr val="1CABE2">
                <a:alpha val="100000"/>
              </a:srgbClr>
            </a:solidFill>
          </p:spPr>
          <p:txBody>
            <a:bodyPr/>
            <a:lstStyle/>
            <a:p/>
          </p:txBody>
        </p:sp>
        <p:sp>
          <p:nvSpPr>
            <p:cNvPr id="76" name="pl76"/>
            <p:cNvSpPr/>
            <p:nvPr/>
          </p:nvSpPr>
          <p:spPr>
            <a:xfrm>
              <a:off x="1416393" y="2299909"/>
              <a:ext cx="6663257" cy="279252"/>
            </a:xfrm>
            <a:custGeom>
              <a:avLst/>
              <a:pathLst>
                <a:path w="6663257" h="279252">
                  <a:moveTo>
                    <a:pt x="0" y="279252"/>
                  </a:moveTo>
                  <a:lnTo>
                    <a:pt x="266530" y="279252"/>
                  </a:lnTo>
                  <a:lnTo>
                    <a:pt x="533060" y="236290"/>
                  </a:lnTo>
                  <a:lnTo>
                    <a:pt x="799590" y="193328"/>
                  </a:lnTo>
                  <a:lnTo>
                    <a:pt x="1066121" y="171847"/>
                  </a:lnTo>
                  <a:lnTo>
                    <a:pt x="1332651" y="150366"/>
                  </a:lnTo>
                  <a:lnTo>
                    <a:pt x="1599181" y="107404"/>
                  </a:lnTo>
                  <a:lnTo>
                    <a:pt x="1865712" y="85923"/>
                  </a:lnTo>
                  <a:lnTo>
                    <a:pt x="2132242" y="85923"/>
                  </a:lnTo>
                  <a:lnTo>
                    <a:pt x="2398772" y="64442"/>
                  </a:lnTo>
                  <a:lnTo>
                    <a:pt x="2665303" y="42961"/>
                  </a:lnTo>
                  <a:lnTo>
                    <a:pt x="2931833" y="0"/>
                  </a:lnTo>
                  <a:lnTo>
                    <a:pt x="3198363" y="42961"/>
                  </a:lnTo>
                  <a:lnTo>
                    <a:pt x="3464893" y="85923"/>
                  </a:lnTo>
                  <a:lnTo>
                    <a:pt x="3731424" y="21480"/>
                  </a:lnTo>
                  <a:lnTo>
                    <a:pt x="3997954" y="42961"/>
                  </a:lnTo>
                  <a:lnTo>
                    <a:pt x="4264484" y="64442"/>
                  </a:lnTo>
                  <a:lnTo>
                    <a:pt x="4531015" y="64442"/>
                  </a:lnTo>
                  <a:lnTo>
                    <a:pt x="4797545" y="42961"/>
                  </a:lnTo>
                  <a:lnTo>
                    <a:pt x="5064075" y="21480"/>
                  </a:lnTo>
                  <a:lnTo>
                    <a:pt x="5330606" y="64442"/>
                  </a:lnTo>
                  <a:lnTo>
                    <a:pt x="5597136" y="85923"/>
                  </a:lnTo>
                  <a:lnTo>
                    <a:pt x="5863666" y="64442"/>
                  </a:lnTo>
                  <a:lnTo>
                    <a:pt x="6130197" y="42961"/>
                  </a:lnTo>
                  <a:lnTo>
                    <a:pt x="6396727" y="64442"/>
                  </a:lnTo>
                  <a:lnTo>
                    <a:pt x="6663257" y="42961"/>
                  </a:lnTo>
                </a:path>
              </a:pathLst>
            </a:custGeom>
            <a:ln w="27101" cap="flat">
              <a:solidFill>
                <a:srgbClr val="0058AB">
                  <a:alpha val="100000"/>
                </a:srgbClr>
              </a:solidFill>
              <a:prstDash val="solid"/>
              <a:round/>
            </a:ln>
          </p:spPr>
          <p:txBody>
            <a:bodyPr/>
            <a:lstStyle/>
            <a:p/>
          </p:txBody>
        </p:sp>
        <p:sp>
          <p:nvSpPr>
            <p:cNvPr id="77" name="tx77"/>
            <p:cNvSpPr/>
            <p:nvPr/>
          </p:nvSpPr>
          <p:spPr>
            <a:xfrm>
              <a:off x="1346075" y="23981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78" name="tx78"/>
            <p:cNvSpPr/>
            <p:nvPr/>
          </p:nvSpPr>
          <p:spPr>
            <a:xfrm>
              <a:off x="2678727"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79" name="tx79"/>
            <p:cNvSpPr/>
            <p:nvPr/>
          </p:nvSpPr>
          <p:spPr>
            <a:xfrm>
              <a:off x="4011378"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0" name="tx80"/>
            <p:cNvSpPr/>
            <p:nvPr/>
          </p:nvSpPr>
          <p:spPr>
            <a:xfrm>
              <a:off x="5344030"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1" name="tx81"/>
            <p:cNvSpPr/>
            <p:nvPr/>
          </p:nvSpPr>
          <p:spPr>
            <a:xfrm>
              <a:off x="6410151" y="21403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88</a:t>
              </a:r>
            </a:p>
          </p:txBody>
        </p:sp>
        <p:sp>
          <p:nvSpPr>
            <p:cNvPr id="82" name="tx82"/>
            <p:cNvSpPr/>
            <p:nvPr/>
          </p:nvSpPr>
          <p:spPr>
            <a:xfrm>
              <a:off x="6676681"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3" name="tx83"/>
            <p:cNvSpPr/>
            <p:nvPr/>
          </p:nvSpPr>
          <p:spPr>
            <a:xfrm>
              <a:off x="6943212" y="22047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85</a:t>
              </a:r>
            </a:p>
          </p:txBody>
        </p:sp>
        <p:sp>
          <p:nvSpPr>
            <p:cNvPr id="84" name="tx84"/>
            <p:cNvSpPr/>
            <p:nvPr/>
          </p:nvSpPr>
          <p:spPr>
            <a:xfrm>
              <a:off x="7209742"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5" name="tx85"/>
            <p:cNvSpPr/>
            <p:nvPr/>
          </p:nvSpPr>
          <p:spPr>
            <a:xfrm>
              <a:off x="7476272"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6" name="tx86"/>
            <p:cNvSpPr/>
            <p:nvPr/>
          </p:nvSpPr>
          <p:spPr>
            <a:xfrm>
              <a:off x="7742803" y="21833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86</a:t>
              </a:r>
            </a:p>
          </p:txBody>
        </p:sp>
        <p:sp>
          <p:nvSpPr>
            <p:cNvPr id="87" name="tx87"/>
            <p:cNvSpPr/>
            <p:nvPr/>
          </p:nvSpPr>
          <p:spPr>
            <a:xfrm>
              <a:off x="8009333" y="21618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87</a:t>
              </a:r>
            </a:p>
          </p:txBody>
        </p:sp>
        <p:sp>
          <p:nvSpPr>
            <p:cNvPr id="88" name="tx88"/>
            <p:cNvSpPr/>
            <p:nvPr/>
          </p:nvSpPr>
          <p:spPr>
            <a:xfrm>
              <a:off x="1341092" y="38989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8.1</a:t>
              </a:r>
            </a:p>
          </p:txBody>
        </p:sp>
        <p:sp>
          <p:nvSpPr>
            <p:cNvPr id="89" name="tx89"/>
            <p:cNvSpPr/>
            <p:nvPr/>
          </p:nvSpPr>
          <p:spPr>
            <a:xfrm>
              <a:off x="1341092" y="35360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90" name="tx90"/>
            <p:cNvSpPr/>
            <p:nvPr/>
          </p:nvSpPr>
          <p:spPr>
            <a:xfrm>
              <a:off x="2673743" y="38443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9.8</a:t>
              </a:r>
            </a:p>
          </p:txBody>
        </p:sp>
        <p:sp>
          <p:nvSpPr>
            <p:cNvPr id="91" name="tx91"/>
            <p:cNvSpPr/>
            <p:nvPr/>
          </p:nvSpPr>
          <p:spPr>
            <a:xfrm>
              <a:off x="2673743" y="34433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92" name="tx92"/>
            <p:cNvSpPr/>
            <p:nvPr/>
          </p:nvSpPr>
          <p:spPr>
            <a:xfrm>
              <a:off x="3980289" y="379793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93" name="tx93"/>
            <p:cNvSpPr/>
            <p:nvPr/>
          </p:nvSpPr>
          <p:spPr>
            <a:xfrm>
              <a:off x="4006395" y="33680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4" name="tx94"/>
            <p:cNvSpPr/>
            <p:nvPr/>
          </p:nvSpPr>
          <p:spPr>
            <a:xfrm>
              <a:off x="5354088" y="37675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95" name="tx95"/>
            <p:cNvSpPr/>
            <p:nvPr/>
          </p:nvSpPr>
          <p:spPr>
            <a:xfrm>
              <a:off x="5339046" y="33036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6" name="tx96"/>
            <p:cNvSpPr/>
            <p:nvPr/>
          </p:nvSpPr>
          <p:spPr>
            <a:xfrm>
              <a:off x="6375038" y="373880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12.9</a:t>
              </a:r>
            </a:p>
          </p:txBody>
        </p:sp>
        <p:sp>
          <p:nvSpPr>
            <p:cNvPr id="97" name="tx97"/>
            <p:cNvSpPr/>
            <p:nvPr/>
          </p:nvSpPr>
          <p:spPr>
            <a:xfrm>
              <a:off x="6405168" y="32429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8" name="tx98"/>
            <p:cNvSpPr/>
            <p:nvPr/>
          </p:nvSpPr>
          <p:spPr>
            <a:xfrm>
              <a:off x="6686740" y="37367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9" name="tx99"/>
            <p:cNvSpPr/>
            <p:nvPr/>
          </p:nvSpPr>
          <p:spPr>
            <a:xfrm>
              <a:off x="6716869" y="32324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0" name="tx100"/>
            <p:cNvSpPr/>
            <p:nvPr/>
          </p:nvSpPr>
          <p:spPr>
            <a:xfrm>
              <a:off x="6908099" y="37368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12.9</a:t>
              </a:r>
            </a:p>
          </p:txBody>
        </p:sp>
        <p:sp>
          <p:nvSpPr>
            <p:cNvPr id="101" name="tx101"/>
            <p:cNvSpPr/>
            <p:nvPr/>
          </p:nvSpPr>
          <p:spPr>
            <a:xfrm>
              <a:off x="6938228" y="32249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2" name="tx102"/>
            <p:cNvSpPr/>
            <p:nvPr/>
          </p:nvSpPr>
          <p:spPr>
            <a:xfrm>
              <a:off x="7174629" y="37278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13.2</a:t>
              </a:r>
            </a:p>
          </p:txBody>
        </p:sp>
        <p:sp>
          <p:nvSpPr>
            <p:cNvPr id="103" name="tx103"/>
            <p:cNvSpPr/>
            <p:nvPr/>
          </p:nvSpPr>
          <p:spPr>
            <a:xfrm>
              <a:off x="7204759" y="32094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4" name="tx104"/>
            <p:cNvSpPr/>
            <p:nvPr/>
          </p:nvSpPr>
          <p:spPr>
            <a:xfrm>
              <a:off x="7441159" y="37184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13.5</a:t>
              </a:r>
            </a:p>
          </p:txBody>
        </p:sp>
        <p:sp>
          <p:nvSpPr>
            <p:cNvPr id="105" name="tx105"/>
            <p:cNvSpPr/>
            <p:nvPr/>
          </p:nvSpPr>
          <p:spPr>
            <a:xfrm>
              <a:off x="7471289" y="31938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6" name="tx106"/>
            <p:cNvSpPr/>
            <p:nvPr/>
          </p:nvSpPr>
          <p:spPr>
            <a:xfrm>
              <a:off x="7707690" y="37162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13.6</a:t>
              </a:r>
            </a:p>
          </p:txBody>
        </p:sp>
        <p:sp>
          <p:nvSpPr>
            <p:cNvPr id="107" name="tx107"/>
            <p:cNvSpPr/>
            <p:nvPr/>
          </p:nvSpPr>
          <p:spPr>
            <a:xfrm>
              <a:off x="7737819" y="31844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8" name="tx108"/>
            <p:cNvSpPr/>
            <p:nvPr/>
          </p:nvSpPr>
          <p:spPr>
            <a:xfrm>
              <a:off x="7974220" y="370691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13.8</a:t>
              </a:r>
            </a:p>
          </p:txBody>
        </p:sp>
        <p:sp>
          <p:nvSpPr>
            <p:cNvPr id="109" name="tx109"/>
            <p:cNvSpPr/>
            <p:nvPr/>
          </p:nvSpPr>
          <p:spPr>
            <a:xfrm>
              <a:off x="8004349" y="31698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10" name="tx110"/>
            <p:cNvSpPr/>
            <p:nvPr/>
          </p:nvSpPr>
          <p:spPr>
            <a:xfrm>
              <a:off x="1310962" y="333073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10.8</a:t>
              </a:r>
            </a:p>
          </p:txBody>
        </p:sp>
        <p:sp>
          <p:nvSpPr>
            <p:cNvPr id="111" name="tx111"/>
            <p:cNvSpPr/>
            <p:nvPr/>
          </p:nvSpPr>
          <p:spPr>
            <a:xfrm>
              <a:off x="2647637" y="325453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11.9</a:t>
              </a:r>
            </a:p>
          </p:txBody>
        </p:sp>
        <p:sp>
          <p:nvSpPr>
            <p:cNvPr id="112" name="tx112"/>
            <p:cNvSpPr/>
            <p:nvPr/>
          </p:nvSpPr>
          <p:spPr>
            <a:xfrm>
              <a:off x="3976265" y="31967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13" name="tx113"/>
            <p:cNvSpPr/>
            <p:nvPr/>
          </p:nvSpPr>
          <p:spPr>
            <a:xfrm>
              <a:off x="5308917" y="31286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13.8</a:t>
              </a:r>
            </a:p>
          </p:txBody>
        </p:sp>
        <p:sp>
          <p:nvSpPr>
            <p:cNvPr id="114" name="tx114"/>
            <p:cNvSpPr/>
            <p:nvPr/>
          </p:nvSpPr>
          <p:spPr>
            <a:xfrm>
              <a:off x="6375038" y="30646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14.7</a:t>
              </a:r>
            </a:p>
          </p:txBody>
        </p:sp>
        <p:sp>
          <p:nvSpPr>
            <p:cNvPr id="115" name="tx115"/>
            <p:cNvSpPr/>
            <p:nvPr/>
          </p:nvSpPr>
          <p:spPr>
            <a:xfrm>
              <a:off x="6686740" y="30478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6" name="tx116"/>
            <p:cNvSpPr/>
            <p:nvPr/>
          </p:nvSpPr>
          <p:spPr>
            <a:xfrm>
              <a:off x="6908099" y="30328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15.2</a:t>
              </a:r>
            </a:p>
          </p:txBody>
        </p:sp>
        <p:sp>
          <p:nvSpPr>
            <p:cNvPr id="117" name="tx117"/>
            <p:cNvSpPr/>
            <p:nvPr/>
          </p:nvSpPr>
          <p:spPr>
            <a:xfrm>
              <a:off x="7174629" y="301961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15.4</a:t>
              </a:r>
            </a:p>
          </p:txBody>
        </p:sp>
        <p:sp>
          <p:nvSpPr>
            <p:cNvPr id="118" name="tx118"/>
            <p:cNvSpPr/>
            <p:nvPr/>
          </p:nvSpPr>
          <p:spPr>
            <a:xfrm>
              <a:off x="7441159" y="300719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a:t>
              </a:r>
            </a:p>
          </p:txBody>
        </p:sp>
        <p:sp>
          <p:nvSpPr>
            <p:cNvPr id="119" name="tx119"/>
            <p:cNvSpPr/>
            <p:nvPr/>
          </p:nvSpPr>
          <p:spPr>
            <a:xfrm>
              <a:off x="7707690" y="299283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15.8</a:t>
              </a:r>
            </a:p>
          </p:txBody>
        </p:sp>
        <p:sp>
          <p:nvSpPr>
            <p:cNvPr id="120" name="tx120"/>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15.9</a:t>
              </a:r>
            </a:p>
          </p:txBody>
        </p:sp>
        <p:sp>
          <p:nvSpPr>
            <p:cNvPr id="121" name="tx121"/>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2" name="tx122"/>
            <p:cNvSpPr/>
            <p:nvPr/>
          </p:nvSpPr>
          <p:spPr>
            <a:xfrm>
              <a:off x="616816" y="348817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3" name="tx123"/>
            <p:cNvSpPr/>
            <p:nvPr/>
          </p:nvSpPr>
          <p:spPr>
            <a:xfrm>
              <a:off x="616816" y="281466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4" name="tx124"/>
            <p:cNvSpPr/>
            <p:nvPr/>
          </p:nvSpPr>
          <p:spPr>
            <a:xfrm>
              <a:off x="616816" y="214114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5" name="tx125"/>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6" name="tx126"/>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7" name="tx127"/>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8" name="tx128"/>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9" name="tx129"/>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0" name="tx130"/>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1" name="tx131"/>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2" name="tx132"/>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3" name="tx133"/>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4" name="tx134"/>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6" name="tx136"/>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7" name="tx137"/>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8" name="tx138"/>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9" name="tx139"/>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0" name="tx140"/>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2" name="tx142"/>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3" name="pl143"/>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5" name="rc145"/>
            <p:cNvSpPr/>
            <p:nvPr/>
          </p:nvSpPr>
          <p:spPr>
            <a:xfrm>
              <a:off x="4061761" y="5080054"/>
              <a:ext cx="201456" cy="201456"/>
            </a:xfrm>
            <a:prstGeom prst="rect">
              <a:avLst/>
            </a:prstGeom>
            <a:solidFill>
              <a:srgbClr val="1CABE2">
                <a:alpha val="100000"/>
              </a:srgbClr>
            </a:solidFill>
          </p:spPr>
          <p:txBody>
            <a:bodyPr/>
            <a:lstStyle/>
            <a:p/>
          </p:txBody>
        </p:sp>
        <p:sp>
          <p:nvSpPr>
            <p:cNvPr id="146" name="rc146"/>
            <p:cNvSpPr/>
            <p:nvPr/>
          </p:nvSpPr>
          <p:spPr>
            <a:xfrm>
              <a:off x="6020412" y="5080054"/>
              <a:ext cx="201456" cy="201456"/>
            </a:xfrm>
            <a:prstGeom prst="rect">
              <a:avLst/>
            </a:prstGeom>
            <a:solidFill>
              <a:srgbClr val="80BD41">
                <a:alpha val="100000"/>
              </a:srgbClr>
            </a:solidFill>
          </p:spPr>
          <p:txBody>
            <a:bodyPr/>
            <a:lstStyle/>
            <a:p/>
          </p:txBody>
        </p:sp>
        <p:sp>
          <p:nvSpPr>
            <p:cNvPr id="147" name="tx147"/>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8" name="tx148"/>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9" name="tx149"/>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0" name="tx150"/>
            <p:cNvSpPr/>
            <p:nvPr/>
          </p:nvSpPr>
          <p:spPr>
            <a:xfrm>
              <a:off x="951297" y="1618677"/>
              <a:ext cx="239325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AFRO-East &amp; South, 2000-2025</a:t>
              </a:r>
            </a:p>
          </p:txBody>
        </p:sp>
        <p:sp>
          <p:nvSpPr>
            <p:cNvPr id="151" name="pl151"/>
            <p:cNvSpPr/>
            <p:nvPr/>
          </p:nvSpPr>
          <p:spPr>
            <a:xfrm>
              <a:off x="232713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38848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44984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5111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35780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41916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48051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454" y="5840421"/>
              <a:ext cx="5314262" cy="124052"/>
            </a:xfrm>
            <a:prstGeom prst="rect">
              <a:avLst/>
            </a:prstGeom>
            <a:solidFill>
              <a:srgbClr val="80BD41">
                <a:alpha val="100000"/>
              </a:srgbClr>
            </a:solidFill>
          </p:spPr>
          <p:txBody>
            <a:bodyPr/>
            <a:lstStyle/>
            <a:p/>
          </p:txBody>
        </p:sp>
        <p:sp>
          <p:nvSpPr>
            <p:cNvPr id="163" name="rc163"/>
            <p:cNvSpPr/>
            <p:nvPr/>
          </p:nvSpPr>
          <p:spPr>
            <a:xfrm>
              <a:off x="6610716" y="5840421"/>
              <a:ext cx="756630" cy="124052"/>
            </a:xfrm>
            <a:prstGeom prst="rect">
              <a:avLst/>
            </a:prstGeom>
            <a:solidFill>
              <a:srgbClr val="1CABE2">
                <a:alpha val="100000"/>
              </a:srgbClr>
            </a:solidFill>
          </p:spPr>
          <p:txBody>
            <a:bodyPr/>
            <a:lstStyle/>
            <a:p/>
          </p:txBody>
        </p:sp>
        <p:sp>
          <p:nvSpPr>
            <p:cNvPr id="164" name="rc164"/>
            <p:cNvSpPr/>
            <p:nvPr/>
          </p:nvSpPr>
          <p:spPr>
            <a:xfrm>
              <a:off x="1296454" y="5685356"/>
              <a:ext cx="5590214" cy="124052"/>
            </a:xfrm>
            <a:prstGeom prst="rect">
              <a:avLst/>
            </a:prstGeom>
            <a:solidFill>
              <a:srgbClr val="80BD41">
                <a:alpha val="100000"/>
              </a:srgbClr>
            </a:solidFill>
          </p:spPr>
          <p:txBody>
            <a:bodyPr/>
            <a:lstStyle/>
            <a:p/>
          </p:txBody>
        </p:sp>
        <p:sp>
          <p:nvSpPr>
            <p:cNvPr id="165" name="rc165"/>
            <p:cNvSpPr/>
            <p:nvPr/>
          </p:nvSpPr>
          <p:spPr>
            <a:xfrm>
              <a:off x="6886669" y="5685356"/>
              <a:ext cx="920343" cy="124052"/>
            </a:xfrm>
            <a:prstGeom prst="rect">
              <a:avLst/>
            </a:prstGeom>
            <a:solidFill>
              <a:srgbClr val="1CABE2">
                <a:alpha val="100000"/>
              </a:srgbClr>
            </a:solidFill>
          </p:spPr>
          <p:txBody>
            <a:bodyPr/>
            <a:lstStyle/>
            <a:p/>
          </p:txBody>
        </p:sp>
        <p:sp>
          <p:nvSpPr>
            <p:cNvPr id="166" name="rc166"/>
            <p:cNvSpPr/>
            <p:nvPr/>
          </p:nvSpPr>
          <p:spPr>
            <a:xfrm>
              <a:off x="1296454" y="5530290"/>
              <a:ext cx="5704693" cy="124052"/>
            </a:xfrm>
            <a:prstGeom prst="rect">
              <a:avLst/>
            </a:prstGeom>
            <a:solidFill>
              <a:srgbClr val="80BD41">
                <a:alpha val="100000"/>
              </a:srgbClr>
            </a:solidFill>
          </p:spPr>
          <p:txBody>
            <a:bodyPr/>
            <a:lstStyle/>
            <a:p/>
          </p:txBody>
        </p:sp>
        <p:sp>
          <p:nvSpPr>
            <p:cNvPr id="167" name="rc167"/>
            <p:cNvSpPr/>
            <p:nvPr/>
          </p:nvSpPr>
          <p:spPr>
            <a:xfrm>
              <a:off x="7001148" y="5530290"/>
              <a:ext cx="869720" cy="124052"/>
            </a:xfrm>
            <a:prstGeom prst="rect">
              <a:avLst/>
            </a:prstGeom>
            <a:solidFill>
              <a:srgbClr val="1CABE2">
                <a:alpha val="100000"/>
              </a:srgbClr>
            </a:solidFill>
          </p:spPr>
          <p:txBody>
            <a:bodyPr/>
            <a:lstStyle/>
            <a:p/>
          </p:txBody>
        </p:sp>
        <p:sp>
          <p:nvSpPr>
            <p:cNvPr id="168" name="tx168"/>
            <p:cNvSpPr/>
            <p:nvPr/>
          </p:nvSpPr>
          <p:spPr>
            <a:xfrm>
              <a:off x="3830553"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12.9</a:t>
              </a:r>
            </a:p>
          </p:txBody>
        </p:sp>
        <p:sp>
          <p:nvSpPr>
            <p:cNvPr id="169" name="tx169"/>
            <p:cNvSpPr/>
            <p:nvPr/>
          </p:nvSpPr>
          <p:spPr>
            <a:xfrm>
              <a:off x="6901158"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1.8</a:t>
              </a:r>
            </a:p>
          </p:txBody>
        </p:sp>
        <p:sp>
          <p:nvSpPr>
            <p:cNvPr id="170" name="tx170"/>
            <p:cNvSpPr/>
            <p:nvPr/>
          </p:nvSpPr>
          <p:spPr>
            <a:xfrm>
              <a:off x="3968529"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13.6</a:t>
              </a:r>
            </a:p>
          </p:txBody>
        </p:sp>
        <p:sp>
          <p:nvSpPr>
            <p:cNvPr id="171" name="tx171"/>
            <p:cNvSpPr/>
            <p:nvPr/>
          </p:nvSpPr>
          <p:spPr>
            <a:xfrm>
              <a:off x="7258967"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2.2</a:t>
              </a:r>
            </a:p>
          </p:txBody>
        </p:sp>
        <p:sp>
          <p:nvSpPr>
            <p:cNvPr id="172" name="tx172"/>
            <p:cNvSpPr/>
            <p:nvPr/>
          </p:nvSpPr>
          <p:spPr>
            <a:xfrm>
              <a:off x="4025768"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13.8</a:t>
              </a:r>
            </a:p>
          </p:txBody>
        </p:sp>
        <p:sp>
          <p:nvSpPr>
            <p:cNvPr id="173" name="tx173"/>
            <p:cNvSpPr/>
            <p:nvPr/>
          </p:nvSpPr>
          <p:spPr>
            <a:xfrm>
              <a:off x="7348134"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2.1</a:t>
              </a:r>
            </a:p>
          </p:txBody>
        </p:sp>
        <p:sp>
          <p:nvSpPr>
            <p:cNvPr id="174" name="tx174"/>
            <p:cNvSpPr/>
            <p:nvPr/>
          </p:nvSpPr>
          <p:spPr>
            <a:xfrm>
              <a:off x="7547859"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14.7</a:t>
              </a:r>
            </a:p>
          </p:txBody>
        </p:sp>
        <p:sp>
          <p:nvSpPr>
            <p:cNvPr id="175" name="tx175"/>
            <p:cNvSpPr/>
            <p:nvPr/>
          </p:nvSpPr>
          <p:spPr>
            <a:xfrm>
              <a:off x="8009507"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15.8</a:t>
              </a:r>
            </a:p>
          </p:txBody>
        </p:sp>
        <p:sp>
          <p:nvSpPr>
            <p:cNvPr id="176" name="tx176"/>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15.9</a:t>
              </a:r>
            </a:p>
          </p:txBody>
        </p:sp>
        <p:sp>
          <p:nvSpPr>
            <p:cNvPr id="177" name="tx177"/>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8" name="tx178"/>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9" name="tx179"/>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0" name="tx180"/>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1" name="tx181"/>
            <p:cNvSpPr/>
            <p:nvPr/>
          </p:nvSpPr>
          <p:spPr>
            <a:xfrm>
              <a:off x="324131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2" name="tx182"/>
            <p:cNvSpPr/>
            <p:nvPr/>
          </p:nvSpPr>
          <p:spPr>
            <a:xfrm>
              <a:off x="526380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3" name="tx183"/>
            <p:cNvSpPr/>
            <p:nvPr/>
          </p:nvSpPr>
          <p:spPr>
            <a:xfrm>
              <a:off x="7325162"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4" name="tx184"/>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5" name="tx185"/>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6" name="tx186"/>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(87%) was within 1% of coverage in 2019 (88%).
The number of children vaccinated with DTP1 increased 7% from 12.9 million in 2019 to 13.8 million in 2025.
The number of surviving infants increased approximately 8% from 14.7 million in 2019 to 15.9 million in 2025.
In 2025, 947,000 more children were vaccinated than in 2019.
In 2025, there were 1.2 million more surviving infants (target population) than in 2019.
For vaccine coverage to increase, the number of children vaccinated must increase at a faster rate than the population increases.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87%: 13.8 million children received at least one dose of DTP-containing vaccine, but 2.1 million remain unreached.</a:t>
            </a:r>
          </a:p>
        </p:txBody>
      </p:sp>
      <p:grpSp xmlns:pic="http://schemas.openxmlformats.org/drawingml/2006/picture">
        <p:nvGrpSpPr>
          <p:cNvPr id="189" name=""/>
          <p:cNvGrpSpPr/>
          <p:nvPr/>
        </p:nvGrpSpPr>
        <p:grpSpPr>
          <a:xfrm>
            <a:off x="292608" y="1097280"/>
            <a:ext cx="8595360" cy="28575"/>
            <a:chOff x="292608" y="1097280"/>
            <a:chExt cx="8595360" cy="28575"/>
          </a:xfrm>
        </p:grpSpPr>
        <p:sp>
          <p:nvSpPr>
            <p:cNvPr id="19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15143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40339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655355"/>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907316"/>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215927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41123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66319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91515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316711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341907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3671040"/>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92300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417496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442692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4678882"/>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493084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5182803"/>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543476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2482351" y="4930927"/>
              <a:ext cx="4687686" cy="251876"/>
            </a:xfrm>
            <a:custGeom>
              <a:avLst/>
              <a:pathLst>
                <a:path w="4687686" h="251876">
                  <a:moveTo>
                    <a:pt x="0" y="251791"/>
                  </a:moveTo>
                  <a:lnTo>
                    <a:pt x="11837" y="251776"/>
                  </a:lnTo>
                  <a:lnTo>
                    <a:pt x="23675" y="251759"/>
                  </a:lnTo>
                  <a:lnTo>
                    <a:pt x="35512" y="251738"/>
                  </a:lnTo>
                  <a:lnTo>
                    <a:pt x="47350" y="251714"/>
                  </a:lnTo>
                  <a:lnTo>
                    <a:pt x="59187" y="251686"/>
                  </a:lnTo>
                  <a:lnTo>
                    <a:pt x="71025" y="251653"/>
                  </a:lnTo>
                  <a:lnTo>
                    <a:pt x="82863" y="251614"/>
                  </a:lnTo>
                  <a:lnTo>
                    <a:pt x="94700" y="251568"/>
                  </a:lnTo>
                  <a:lnTo>
                    <a:pt x="106538" y="251514"/>
                  </a:lnTo>
                  <a:lnTo>
                    <a:pt x="118375" y="251451"/>
                  </a:lnTo>
                  <a:lnTo>
                    <a:pt x="130213" y="251376"/>
                  </a:lnTo>
                  <a:lnTo>
                    <a:pt x="142051" y="251289"/>
                  </a:lnTo>
                  <a:lnTo>
                    <a:pt x="153888" y="251187"/>
                  </a:lnTo>
                  <a:lnTo>
                    <a:pt x="165726" y="251066"/>
                  </a:lnTo>
                  <a:lnTo>
                    <a:pt x="177563" y="250925"/>
                  </a:lnTo>
                  <a:lnTo>
                    <a:pt x="189401" y="250759"/>
                  </a:lnTo>
                  <a:lnTo>
                    <a:pt x="201239" y="250564"/>
                  </a:lnTo>
                  <a:lnTo>
                    <a:pt x="213076" y="250335"/>
                  </a:lnTo>
                  <a:lnTo>
                    <a:pt x="224914" y="250067"/>
                  </a:lnTo>
                  <a:lnTo>
                    <a:pt x="236751" y="249752"/>
                  </a:lnTo>
                  <a:lnTo>
                    <a:pt x="248589" y="249383"/>
                  </a:lnTo>
                  <a:lnTo>
                    <a:pt x="260427" y="248951"/>
                  </a:lnTo>
                  <a:lnTo>
                    <a:pt x="272264" y="248445"/>
                  </a:lnTo>
                  <a:lnTo>
                    <a:pt x="284102" y="247853"/>
                  </a:lnTo>
                  <a:lnTo>
                    <a:pt x="295939" y="247160"/>
                  </a:lnTo>
                  <a:lnTo>
                    <a:pt x="307777" y="246351"/>
                  </a:lnTo>
                  <a:lnTo>
                    <a:pt x="319614" y="245407"/>
                  </a:lnTo>
                  <a:lnTo>
                    <a:pt x="331452" y="244307"/>
                  </a:lnTo>
                  <a:lnTo>
                    <a:pt x="343290" y="243026"/>
                  </a:lnTo>
                  <a:lnTo>
                    <a:pt x="355127" y="241537"/>
                  </a:lnTo>
                  <a:lnTo>
                    <a:pt x="366965" y="239811"/>
                  </a:lnTo>
                  <a:lnTo>
                    <a:pt x="378802" y="237812"/>
                  </a:lnTo>
                  <a:lnTo>
                    <a:pt x="390640" y="235506"/>
                  </a:lnTo>
                  <a:lnTo>
                    <a:pt x="402478" y="232851"/>
                  </a:lnTo>
                  <a:lnTo>
                    <a:pt x="414315" y="229807"/>
                  </a:lnTo>
                  <a:lnTo>
                    <a:pt x="426153" y="226328"/>
                  </a:lnTo>
                  <a:lnTo>
                    <a:pt x="437990" y="222371"/>
                  </a:lnTo>
                  <a:lnTo>
                    <a:pt x="449828" y="217894"/>
                  </a:lnTo>
                  <a:lnTo>
                    <a:pt x="461666" y="212857"/>
                  </a:lnTo>
                  <a:lnTo>
                    <a:pt x="473503" y="207225"/>
                  </a:lnTo>
                  <a:lnTo>
                    <a:pt x="485341" y="200975"/>
                  </a:lnTo>
                  <a:lnTo>
                    <a:pt x="497178" y="194094"/>
                  </a:lnTo>
                  <a:lnTo>
                    <a:pt x="509016" y="186585"/>
                  </a:lnTo>
                  <a:lnTo>
                    <a:pt x="520854" y="178470"/>
                  </a:lnTo>
                  <a:lnTo>
                    <a:pt x="532691" y="169788"/>
                  </a:lnTo>
                  <a:lnTo>
                    <a:pt x="544529" y="160605"/>
                  </a:lnTo>
                  <a:lnTo>
                    <a:pt x="556366" y="151005"/>
                  </a:lnTo>
                  <a:lnTo>
                    <a:pt x="568204" y="141091"/>
                  </a:lnTo>
                  <a:lnTo>
                    <a:pt x="580042" y="130983"/>
                  </a:lnTo>
                  <a:lnTo>
                    <a:pt x="591879" y="120808"/>
                  </a:lnTo>
                  <a:lnTo>
                    <a:pt x="603717" y="110699"/>
                  </a:lnTo>
                  <a:lnTo>
                    <a:pt x="615554" y="100785"/>
                  </a:lnTo>
                  <a:lnTo>
                    <a:pt x="627392" y="91185"/>
                  </a:lnTo>
                  <a:lnTo>
                    <a:pt x="639229" y="82002"/>
                  </a:lnTo>
                  <a:lnTo>
                    <a:pt x="651067" y="73321"/>
                  </a:lnTo>
                  <a:lnTo>
                    <a:pt x="662905" y="65205"/>
                  </a:lnTo>
                  <a:lnTo>
                    <a:pt x="674742" y="57696"/>
                  </a:lnTo>
                  <a:lnTo>
                    <a:pt x="686580" y="50815"/>
                  </a:lnTo>
                  <a:lnTo>
                    <a:pt x="698417" y="44565"/>
                  </a:lnTo>
                  <a:lnTo>
                    <a:pt x="710255" y="38934"/>
                  </a:lnTo>
                  <a:lnTo>
                    <a:pt x="722093" y="33896"/>
                  </a:lnTo>
                  <a:lnTo>
                    <a:pt x="733930" y="29419"/>
                  </a:lnTo>
                  <a:lnTo>
                    <a:pt x="745768" y="25463"/>
                  </a:lnTo>
                  <a:lnTo>
                    <a:pt x="757605" y="21984"/>
                  </a:lnTo>
                  <a:lnTo>
                    <a:pt x="769443" y="18939"/>
                  </a:lnTo>
                  <a:lnTo>
                    <a:pt x="781281" y="16285"/>
                  </a:lnTo>
                  <a:lnTo>
                    <a:pt x="793118" y="13978"/>
                  </a:lnTo>
                  <a:lnTo>
                    <a:pt x="804956" y="11980"/>
                  </a:lnTo>
                  <a:lnTo>
                    <a:pt x="816793" y="10253"/>
                  </a:lnTo>
                  <a:lnTo>
                    <a:pt x="828631" y="8765"/>
                  </a:lnTo>
                  <a:lnTo>
                    <a:pt x="840469" y="7484"/>
                  </a:lnTo>
                  <a:lnTo>
                    <a:pt x="852306" y="6383"/>
                  </a:lnTo>
                  <a:lnTo>
                    <a:pt x="864144" y="5439"/>
                  </a:lnTo>
                  <a:lnTo>
                    <a:pt x="875981" y="4630"/>
                  </a:lnTo>
                  <a:lnTo>
                    <a:pt x="887819" y="3938"/>
                  </a:lnTo>
                  <a:lnTo>
                    <a:pt x="899657" y="3346"/>
                  </a:lnTo>
                  <a:lnTo>
                    <a:pt x="911494" y="2840"/>
                  </a:lnTo>
                  <a:lnTo>
                    <a:pt x="923332" y="2407"/>
                  </a:lnTo>
                  <a:lnTo>
                    <a:pt x="935169" y="2039"/>
                  </a:lnTo>
                  <a:lnTo>
                    <a:pt x="947007" y="1724"/>
                  </a:lnTo>
                  <a:lnTo>
                    <a:pt x="958844" y="1456"/>
                  </a:lnTo>
                  <a:lnTo>
                    <a:pt x="970682" y="1227"/>
                  </a:lnTo>
                  <a:lnTo>
                    <a:pt x="982520" y="1032"/>
                  </a:lnTo>
                  <a:lnTo>
                    <a:pt x="994357" y="866"/>
                  </a:lnTo>
                  <a:lnTo>
                    <a:pt x="1006195" y="725"/>
                  </a:lnTo>
                  <a:lnTo>
                    <a:pt x="1018032" y="604"/>
                  </a:lnTo>
                  <a:lnTo>
                    <a:pt x="1029870" y="501"/>
                  </a:lnTo>
                  <a:lnTo>
                    <a:pt x="1041708" y="414"/>
                  </a:lnTo>
                  <a:lnTo>
                    <a:pt x="1053545" y="340"/>
                  </a:lnTo>
                  <a:lnTo>
                    <a:pt x="1065383" y="276"/>
                  </a:lnTo>
                  <a:lnTo>
                    <a:pt x="1077220" y="223"/>
                  </a:lnTo>
                  <a:lnTo>
                    <a:pt x="1089058" y="177"/>
                  </a:lnTo>
                  <a:lnTo>
                    <a:pt x="1100896" y="138"/>
                  </a:lnTo>
                  <a:lnTo>
                    <a:pt x="1112733" y="104"/>
                  </a:lnTo>
                  <a:lnTo>
                    <a:pt x="1124571" y="76"/>
                  </a:lnTo>
                  <a:lnTo>
                    <a:pt x="1136408" y="52"/>
                  </a:lnTo>
                  <a:lnTo>
                    <a:pt x="1148246" y="32"/>
                  </a:lnTo>
                  <a:lnTo>
                    <a:pt x="1160084" y="14"/>
                  </a:lnTo>
                  <a:lnTo>
                    <a:pt x="1171921" y="0"/>
                  </a:lnTo>
                  <a:lnTo>
                    <a:pt x="1171921" y="0"/>
                  </a:lnTo>
                  <a:lnTo>
                    <a:pt x="1183759" y="14"/>
                  </a:lnTo>
                  <a:lnTo>
                    <a:pt x="1195596" y="32"/>
                  </a:lnTo>
                  <a:lnTo>
                    <a:pt x="1207434" y="52"/>
                  </a:lnTo>
                  <a:lnTo>
                    <a:pt x="1219272" y="76"/>
                  </a:lnTo>
                  <a:lnTo>
                    <a:pt x="1231109" y="104"/>
                  </a:lnTo>
                  <a:lnTo>
                    <a:pt x="1242947" y="138"/>
                  </a:lnTo>
                  <a:lnTo>
                    <a:pt x="1254784" y="177"/>
                  </a:lnTo>
                  <a:lnTo>
                    <a:pt x="1266622" y="223"/>
                  </a:lnTo>
                  <a:lnTo>
                    <a:pt x="1278459" y="276"/>
                  </a:lnTo>
                  <a:lnTo>
                    <a:pt x="1290297" y="340"/>
                  </a:lnTo>
                  <a:lnTo>
                    <a:pt x="1302135" y="414"/>
                  </a:lnTo>
                  <a:lnTo>
                    <a:pt x="1313972" y="501"/>
                  </a:lnTo>
                  <a:lnTo>
                    <a:pt x="1325810" y="604"/>
                  </a:lnTo>
                  <a:lnTo>
                    <a:pt x="1337647" y="725"/>
                  </a:lnTo>
                  <a:lnTo>
                    <a:pt x="1349485" y="866"/>
                  </a:lnTo>
                  <a:lnTo>
                    <a:pt x="1361323" y="1032"/>
                  </a:lnTo>
                  <a:lnTo>
                    <a:pt x="1373160" y="1227"/>
                  </a:lnTo>
                  <a:lnTo>
                    <a:pt x="1384998" y="1456"/>
                  </a:lnTo>
                  <a:lnTo>
                    <a:pt x="1396835" y="1724"/>
                  </a:lnTo>
                  <a:lnTo>
                    <a:pt x="1408673" y="2039"/>
                  </a:lnTo>
                  <a:lnTo>
                    <a:pt x="1420511" y="2407"/>
                  </a:lnTo>
                  <a:lnTo>
                    <a:pt x="1432348" y="2840"/>
                  </a:lnTo>
                  <a:lnTo>
                    <a:pt x="1444186" y="3346"/>
                  </a:lnTo>
                  <a:lnTo>
                    <a:pt x="1456023" y="3938"/>
                  </a:lnTo>
                  <a:lnTo>
                    <a:pt x="1467861" y="4630"/>
                  </a:lnTo>
                  <a:lnTo>
                    <a:pt x="1479699" y="5439"/>
                  </a:lnTo>
                  <a:lnTo>
                    <a:pt x="1491536" y="6383"/>
                  </a:lnTo>
                  <a:lnTo>
                    <a:pt x="1503374" y="7484"/>
                  </a:lnTo>
                  <a:lnTo>
                    <a:pt x="1515211" y="8765"/>
                  </a:lnTo>
                  <a:lnTo>
                    <a:pt x="1527049" y="10253"/>
                  </a:lnTo>
                  <a:lnTo>
                    <a:pt x="1538887" y="11980"/>
                  </a:lnTo>
                  <a:lnTo>
                    <a:pt x="1550724" y="13978"/>
                  </a:lnTo>
                  <a:lnTo>
                    <a:pt x="1562562" y="16285"/>
                  </a:lnTo>
                  <a:lnTo>
                    <a:pt x="1574399" y="18939"/>
                  </a:lnTo>
                  <a:lnTo>
                    <a:pt x="1586237" y="21984"/>
                  </a:lnTo>
                  <a:lnTo>
                    <a:pt x="1598074" y="25463"/>
                  </a:lnTo>
                  <a:lnTo>
                    <a:pt x="1609912" y="29419"/>
                  </a:lnTo>
                  <a:lnTo>
                    <a:pt x="1621750" y="33896"/>
                  </a:lnTo>
                  <a:lnTo>
                    <a:pt x="1633587" y="38934"/>
                  </a:lnTo>
                  <a:lnTo>
                    <a:pt x="1645425" y="44565"/>
                  </a:lnTo>
                  <a:lnTo>
                    <a:pt x="1657262" y="50815"/>
                  </a:lnTo>
                  <a:lnTo>
                    <a:pt x="1669100" y="57696"/>
                  </a:lnTo>
                  <a:lnTo>
                    <a:pt x="1680938" y="65205"/>
                  </a:lnTo>
                  <a:lnTo>
                    <a:pt x="1692775" y="73321"/>
                  </a:lnTo>
                  <a:lnTo>
                    <a:pt x="1704613" y="82002"/>
                  </a:lnTo>
                  <a:lnTo>
                    <a:pt x="1716450" y="91185"/>
                  </a:lnTo>
                  <a:lnTo>
                    <a:pt x="1728288" y="100785"/>
                  </a:lnTo>
                  <a:lnTo>
                    <a:pt x="1740126" y="110699"/>
                  </a:lnTo>
                  <a:lnTo>
                    <a:pt x="1751963" y="120808"/>
                  </a:lnTo>
                  <a:lnTo>
                    <a:pt x="1763801" y="130983"/>
                  </a:lnTo>
                  <a:lnTo>
                    <a:pt x="1775638" y="141091"/>
                  </a:lnTo>
                  <a:lnTo>
                    <a:pt x="1787476" y="151005"/>
                  </a:lnTo>
                  <a:lnTo>
                    <a:pt x="1799314" y="160605"/>
                  </a:lnTo>
                  <a:lnTo>
                    <a:pt x="1811151" y="169788"/>
                  </a:lnTo>
                  <a:lnTo>
                    <a:pt x="1822989" y="178470"/>
                  </a:lnTo>
                  <a:lnTo>
                    <a:pt x="1834826" y="186585"/>
                  </a:lnTo>
                  <a:lnTo>
                    <a:pt x="1846664" y="194094"/>
                  </a:lnTo>
                  <a:lnTo>
                    <a:pt x="1858502" y="200975"/>
                  </a:lnTo>
                  <a:lnTo>
                    <a:pt x="1870339" y="207225"/>
                  </a:lnTo>
                  <a:lnTo>
                    <a:pt x="1882177" y="212857"/>
                  </a:lnTo>
                  <a:lnTo>
                    <a:pt x="1894014" y="217894"/>
                  </a:lnTo>
                  <a:lnTo>
                    <a:pt x="1905852" y="222371"/>
                  </a:lnTo>
                  <a:lnTo>
                    <a:pt x="1917689" y="226328"/>
                  </a:lnTo>
                  <a:lnTo>
                    <a:pt x="1929527" y="229807"/>
                  </a:lnTo>
                  <a:lnTo>
                    <a:pt x="1941365" y="232851"/>
                  </a:lnTo>
                  <a:lnTo>
                    <a:pt x="1953202" y="235506"/>
                  </a:lnTo>
                  <a:lnTo>
                    <a:pt x="1965040" y="237812"/>
                  </a:lnTo>
                  <a:lnTo>
                    <a:pt x="1976877" y="239811"/>
                  </a:lnTo>
                  <a:lnTo>
                    <a:pt x="1988715" y="241537"/>
                  </a:lnTo>
                  <a:lnTo>
                    <a:pt x="2000553" y="243026"/>
                  </a:lnTo>
                  <a:lnTo>
                    <a:pt x="2012390" y="244307"/>
                  </a:lnTo>
                  <a:lnTo>
                    <a:pt x="2024228" y="245407"/>
                  </a:lnTo>
                  <a:lnTo>
                    <a:pt x="2036065" y="246351"/>
                  </a:lnTo>
                  <a:lnTo>
                    <a:pt x="2047903" y="247160"/>
                  </a:lnTo>
                  <a:lnTo>
                    <a:pt x="2059741" y="247853"/>
                  </a:lnTo>
                  <a:lnTo>
                    <a:pt x="2071578" y="248445"/>
                  </a:lnTo>
                  <a:lnTo>
                    <a:pt x="2083416" y="248951"/>
                  </a:lnTo>
                  <a:lnTo>
                    <a:pt x="2095253" y="249383"/>
                  </a:lnTo>
                  <a:lnTo>
                    <a:pt x="2107091" y="249752"/>
                  </a:lnTo>
                  <a:lnTo>
                    <a:pt x="2118929" y="250067"/>
                  </a:lnTo>
                  <a:lnTo>
                    <a:pt x="2130766" y="250335"/>
                  </a:lnTo>
                  <a:lnTo>
                    <a:pt x="2142604" y="250564"/>
                  </a:lnTo>
                  <a:lnTo>
                    <a:pt x="2154441" y="250759"/>
                  </a:lnTo>
                  <a:lnTo>
                    <a:pt x="2166279" y="250925"/>
                  </a:lnTo>
                  <a:lnTo>
                    <a:pt x="2178117" y="251066"/>
                  </a:lnTo>
                  <a:lnTo>
                    <a:pt x="2189954" y="251187"/>
                  </a:lnTo>
                  <a:lnTo>
                    <a:pt x="2201792" y="251289"/>
                  </a:lnTo>
                  <a:lnTo>
                    <a:pt x="2213629" y="251376"/>
                  </a:lnTo>
                  <a:lnTo>
                    <a:pt x="2225467" y="251451"/>
                  </a:lnTo>
                  <a:lnTo>
                    <a:pt x="2237304" y="251514"/>
                  </a:lnTo>
                  <a:lnTo>
                    <a:pt x="2249142" y="251568"/>
                  </a:lnTo>
                  <a:lnTo>
                    <a:pt x="2260980" y="251614"/>
                  </a:lnTo>
                  <a:lnTo>
                    <a:pt x="2272817" y="251653"/>
                  </a:lnTo>
                  <a:lnTo>
                    <a:pt x="2284655" y="251686"/>
                  </a:lnTo>
                  <a:lnTo>
                    <a:pt x="2296492" y="251714"/>
                  </a:lnTo>
                  <a:lnTo>
                    <a:pt x="2308330" y="251738"/>
                  </a:lnTo>
                  <a:lnTo>
                    <a:pt x="2320168" y="251759"/>
                  </a:lnTo>
                  <a:lnTo>
                    <a:pt x="2332005" y="251776"/>
                  </a:lnTo>
                  <a:lnTo>
                    <a:pt x="2343843" y="251791"/>
                  </a:lnTo>
                  <a:lnTo>
                    <a:pt x="2343843" y="251876"/>
                  </a:lnTo>
                  <a:lnTo>
                    <a:pt x="2355680" y="251876"/>
                  </a:lnTo>
                  <a:lnTo>
                    <a:pt x="2367518" y="251876"/>
                  </a:lnTo>
                  <a:lnTo>
                    <a:pt x="2379356" y="251876"/>
                  </a:lnTo>
                  <a:lnTo>
                    <a:pt x="2391193" y="251876"/>
                  </a:lnTo>
                  <a:lnTo>
                    <a:pt x="2403031" y="251876"/>
                  </a:lnTo>
                  <a:lnTo>
                    <a:pt x="2414868" y="251876"/>
                  </a:lnTo>
                  <a:lnTo>
                    <a:pt x="2426706" y="251876"/>
                  </a:lnTo>
                  <a:lnTo>
                    <a:pt x="2438544" y="251876"/>
                  </a:lnTo>
                  <a:lnTo>
                    <a:pt x="2450381" y="251876"/>
                  </a:lnTo>
                  <a:lnTo>
                    <a:pt x="2462219" y="251876"/>
                  </a:lnTo>
                  <a:lnTo>
                    <a:pt x="2474056" y="251876"/>
                  </a:lnTo>
                  <a:lnTo>
                    <a:pt x="2485894" y="251876"/>
                  </a:lnTo>
                  <a:lnTo>
                    <a:pt x="2497732" y="251876"/>
                  </a:lnTo>
                  <a:lnTo>
                    <a:pt x="2509569" y="251876"/>
                  </a:lnTo>
                  <a:lnTo>
                    <a:pt x="2521407" y="251876"/>
                  </a:lnTo>
                  <a:lnTo>
                    <a:pt x="2533244" y="251876"/>
                  </a:lnTo>
                  <a:lnTo>
                    <a:pt x="2545082" y="251876"/>
                  </a:lnTo>
                  <a:lnTo>
                    <a:pt x="2556919" y="251876"/>
                  </a:lnTo>
                  <a:lnTo>
                    <a:pt x="2568757" y="251876"/>
                  </a:lnTo>
                  <a:lnTo>
                    <a:pt x="2580595" y="251876"/>
                  </a:lnTo>
                  <a:lnTo>
                    <a:pt x="2592432" y="251876"/>
                  </a:lnTo>
                  <a:lnTo>
                    <a:pt x="2604270" y="251876"/>
                  </a:lnTo>
                  <a:lnTo>
                    <a:pt x="2616107" y="251876"/>
                  </a:lnTo>
                  <a:lnTo>
                    <a:pt x="2627945" y="251876"/>
                  </a:lnTo>
                  <a:lnTo>
                    <a:pt x="2639783" y="251876"/>
                  </a:lnTo>
                  <a:lnTo>
                    <a:pt x="2651620" y="251876"/>
                  </a:lnTo>
                  <a:lnTo>
                    <a:pt x="2663458" y="251876"/>
                  </a:lnTo>
                  <a:lnTo>
                    <a:pt x="2675295" y="251876"/>
                  </a:lnTo>
                  <a:lnTo>
                    <a:pt x="2687133" y="251876"/>
                  </a:lnTo>
                  <a:lnTo>
                    <a:pt x="2698971" y="251876"/>
                  </a:lnTo>
                  <a:lnTo>
                    <a:pt x="2710808" y="251876"/>
                  </a:lnTo>
                  <a:lnTo>
                    <a:pt x="2722646" y="251876"/>
                  </a:lnTo>
                  <a:lnTo>
                    <a:pt x="2734483" y="251876"/>
                  </a:lnTo>
                  <a:lnTo>
                    <a:pt x="2746321" y="251876"/>
                  </a:lnTo>
                  <a:lnTo>
                    <a:pt x="2758159" y="251876"/>
                  </a:lnTo>
                  <a:lnTo>
                    <a:pt x="2769996" y="251876"/>
                  </a:lnTo>
                  <a:lnTo>
                    <a:pt x="2781834" y="251876"/>
                  </a:lnTo>
                  <a:lnTo>
                    <a:pt x="2793671" y="251876"/>
                  </a:lnTo>
                  <a:lnTo>
                    <a:pt x="2805509" y="251876"/>
                  </a:lnTo>
                  <a:lnTo>
                    <a:pt x="2817347" y="251876"/>
                  </a:lnTo>
                  <a:lnTo>
                    <a:pt x="2829184" y="251876"/>
                  </a:lnTo>
                  <a:lnTo>
                    <a:pt x="2841022" y="251876"/>
                  </a:lnTo>
                  <a:lnTo>
                    <a:pt x="2852859" y="251876"/>
                  </a:lnTo>
                  <a:lnTo>
                    <a:pt x="2864697" y="251876"/>
                  </a:lnTo>
                  <a:lnTo>
                    <a:pt x="2876534" y="251876"/>
                  </a:lnTo>
                  <a:lnTo>
                    <a:pt x="2888372" y="251876"/>
                  </a:lnTo>
                  <a:lnTo>
                    <a:pt x="2900210" y="251876"/>
                  </a:lnTo>
                  <a:lnTo>
                    <a:pt x="2912047" y="251876"/>
                  </a:lnTo>
                  <a:lnTo>
                    <a:pt x="2923885" y="251876"/>
                  </a:lnTo>
                  <a:lnTo>
                    <a:pt x="2935722" y="251876"/>
                  </a:lnTo>
                  <a:lnTo>
                    <a:pt x="2947560" y="251876"/>
                  </a:lnTo>
                  <a:lnTo>
                    <a:pt x="2959398" y="251876"/>
                  </a:lnTo>
                  <a:lnTo>
                    <a:pt x="2971235" y="251876"/>
                  </a:lnTo>
                  <a:lnTo>
                    <a:pt x="2983073" y="251876"/>
                  </a:lnTo>
                  <a:lnTo>
                    <a:pt x="2994910" y="251876"/>
                  </a:lnTo>
                  <a:lnTo>
                    <a:pt x="3006748" y="251876"/>
                  </a:lnTo>
                  <a:lnTo>
                    <a:pt x="3018586" y="251876"/>
                  </a:lnTo>
                  <a:lnTo>
                    <a:pt x="3030423" y="251876"/>
                  </a:lnTo>
                  <a:lnTo>
                    <a:pt x="3042261" y="251876"/>
                  </a:lnTo>
                  <a:lnTo>
                    <a:pt x="3054098" y="251876"/>
                  </a:lnTo>
                  <a:lnTo>
                    <a:pt x="3065936" y="251876"/>
                  </a:lnTo>
                  <a:lnTo>
                    <a:pt x="3077774" y="251876"/>
                  </a:lnTo>
                  <a:lnTo>
                    <a:pt x="3089611" y="251876"/>
                  </a:lnTo>
                  <a:lnTo>
                    <a:pt x="3101449" y="251876"/>
                  </a:lnTo>
                  <a:lnTo>
                    <a:pt x="3113286" y="251876"/>
                  </a:lnTo>
                  <a:lnTo>
                    <a:pt x="3125124" y="251876"/>
                  </a:lnTo>
                  <a:lnTo>
                    <a:pt x="3136962" y="251876"/>
                  </a:lnTo>
                  <a:lnTo>
                    <a:pt x="3148799" y="251876"/>
                  </a:lnTo>
                  <a:lnTo>
                    <a:pt x="3160637" y="251876"/>
                  </a:lnTo>
                  <a:lnTo>
                    <a:pt x="3172474" y="251876"/>
                  </a:lnTo>
                  <a:lnTo>
                    <a:pt x="3184312" y="251876"/>
                  </a:lnTo>
                  <a:lnTo>
                    <a:pt x="3196149" y="251876"/>
                  </a:lnTo>
                  <a:lnTo>
                    <a:pt x="3207987" y="251876"/>
                  </a:lnTo>
                  <a:lnTo>
                    <a:pt x="3219825" y="251876"/>
                  </a:lnTo>
                  <a:lnTo>
                    <a:pt x="3231662" y="251876"/>
                  </a:lnTo>
                  <a:lnTo>
                    <a:pt x="3243500" y="251876"/>
                  </a:lnTo>
                  <a:lnTo>
                    <a:pt x="3255337" y="251876"/>
                  </a:lnTo>
                  <a:lnTo>
                    <a:pt x="3267175" y="251876"/>
                  </a:lnTo>
                  <a:lnTo>
                    <a:pt x="3279013" y="251876"/>
                  </a:lnTo>
                  <a:lnTo>
                    <a:pt x="3290850" y="251876"/>
                  </a:lnTo>
                  <a:lnTo>
                    <a:pt x="3302688" y="251876"/>
                  </a:lnTo>
                  <a:lnTo>
                    <a:pt x="3314525" y="251876"/>
                  </a:lnTo>
                  <a:lnTo>
                    <a:pt x="3326363" y="251876"/>
                  </a:lnTo>
                  <a:lnTo>
                    <a:pt x="3338201" y="251876"/>
                  </a:lnTo>
                  <a:lnTo>
                    <a:pt x="3350038" y="251876"/>
                  </a:lnTo>
                  <a:lnTo>
                    <a:pt x="3361876" y="251876"/>
                  </a:lnTo>
                  <a:lnTo>
                    <a:pt x="3373713" y="251876"/>
                  </a:lnTo>
                  <a:lnTo>
                    <a:pt x="3385551" y="251876"/>
                  </a:lnTo>
                  <a:lnTo>
                    <a:pt x="3397389" y="251876"/>
                  </a:lnTo>
                  <a:lnTo>
                    <a:pt x="3409226" y="251876"/>
                  </a:lnTo>
                  <a:lnTo>
                    <a:pt x="3421064" y="251876"/>
                  </a:lnTo>
                  <a:lnTo>
                    <a:pt x="3432901" y="251876"/>
                  </a:lnTo>
                  <a:lnTo>
                    <a:pt x="3444739" y="251876"/>
                  </a:lnTo>
                  <a:lnTo>
                    <a:pt x="3456576" y="251876"/>
                  </a:lnTo>
                  <a:lnTo>
                    <a:pt x="3468414" y="251876"/>
                  </a:lnTo>
                  <a:lnTo>
                    <a:pt x="3480252" y="251876"/>
                  </a:lnTo>
                  <a:lnTo>
                    <a:pt x="3492089" y="251876"/>
                  </a:lnTo>
                  <a:lnTo>
                    <a:pt x="3503927" y="251876"/>
                  </a:lnTo>
                  <a:lnTo>
                    <a:pt x="3515764" y="251876"/>
                  </a:lnTo>
                  <a:lnTo>
                    <a:pt x="3515764" y="251876"/>
                  </a:lnTo>
                  <a:lnTo>
                    <a:pt x="3527602" y="251876"/>
                  </a:lnTo>
                  <a:lnTo>
                    <a:pt x="3539440" y="251876"/>
                  </a:lnTo>
                  <a:lnTo>
                    <a:pt x="3551277" y="251876"/>
                  </a:lnTo>
                  <a:lnTo>
                    <a:pt x="3563115" y="251876"/>
                  </a:lnTo>
                  <a:lnTo>
                    <a:pt x="3574952" y="251876"/>
                  </a:lnTo>
                  <a:lnTo>
                    <a:pt x="3586790" y="251876"/>
                  </a:lnTo>
                  <a:lnTo>
                    <a:pt x="3598628" y="251876"/>
                  </a:lnTo>
                  <a:lnTo>
                    <a:pt x="3610465" y="251876"/>
                  </a:lnTo>
                  <a:lnTo>
                    <a:pt x="3622303" y="251876"/>
                  </a:lnTo>
                  <a:lnTo>
                    <a:pt x="3634140" y="251876"/>
                  </a:lnTo>
                  <a:lnTo>
                    <a:pt x="3645978" y="251876"/>
                  </a:lnTo>
                  <a:lnTo>
                    <a:pt x="3657816" y="251876"/>
                  </a:lnTo>
                  <a:lnTo>
                    <a:pt x="3669653" y="251876"/>
                  </a:lnTo>
                  <a:lnTo>
                    <a:pt x="3681491" y="251876"/>
                  </a:lnTo>
                  <a:lnTo>
                    <a:pt x="3693328" y="251876"/>
                  </a:lnTo>
                  <a:lnTo>
                    <a:pt x="3705166" y="251876"/>
                  </a:lnTo>
                  <a:lnTo>
                    <a:pt x="3717004" y="251876"/>
                  </a:lnTo>
                  <a:lnTo>
                    <a:pt x="3728841" y="251876"/>
                  </a:lnTo>
                  <a:lnTo>
                    <a:pt x="3740679" y="251876"/>
                  </a:lnTo>
                  <a:lnTo>
                    <a:pt x="3752516" y="251876"/>
                  </a:lnTo>
                  <a:lnTo>
                    <a:pt x="3764354" y="251876"/>
                  </a:lnTo>
                  <a:lnTo>
                    <a:pt x="3776191" y="251876"/>
                  </a:lnTo>
                  <a:lnTo>
                    <a:pt x="3788029" y="251876"/>
                  </a:lnTo>
                  <a:lnTo>
                    <a:pt x="3799867" y="251876"/>
                  </a:lnTo>
                  <a:lnTo>
                    <a:pt x="3811704" y="251876"/>
                  </a:lnTo>
                  <a:lnTo>
                    <a:pt x="3823542" y="251876"/>
                  </a:lnTo>
                  <a:lnTo>
                    <a:pt x="3835379" y="251876"/>
                  </a:lnTo>
                  <a:lnTo>
                    <a:pt x="3847217" y="251876"/>
                  </a:lnTo>
                  <a:lnTo>
                    <a:pt x="3859055" y="251876"/>
                  </a:lnTo>
                  <a:lnTo>
                    <a:pt x="3870892" y="251876"/>
                  </a:lnTo>
                  <a:lnTo>
                    <a:pt x="3882730" y="251876"/>
                  </a:lnTo>
                  <a:lnTo>
                    <a:pt x="3894567" y="251876"/>
                  </a:lnTo>
                  <a:lnTo>
                    <a:pt x="3906405" y="251876"/>
                  </a:lnTo>
                  <a:lnTo>
                    <a:pt x="3918243" y="251876"/>
                  </a:lnTo>
                  <a:lnTo>
                    <a:pt x="3930080" y="251876"/>
                  </a:lnTo>
                  <a:lnTo>
                    <a:pt x="3941918" y="251876"/>
                  </a:lnTo>
                  <a:lnTo>
                    <a:pt x="3953755" y="251876"/>
                  </a:lnTo>
                  <a:lnTo>
                    <a:pt x="3965593" y="251876"/>
                  </a:lnTo>
                  <a:lnTo>
                    <a:pt x="3977431" y="251876"/>
                  </a:lnTo>
                  <a:lnTo>
                    <a:pt x="3989268" y="251876"/>
                  </a:lnTo>
                  <a:lnTo>
                    <a:pt x="4001106" y="251876"/>
                  </a:lnTo>
                  <a:lnTo>
                    <a:pt x="4012943" y="251876"/>
                  </a:lnTo>
                  <a:lnTo>
                    <a:pt x="4024781" y="251876"/>
                  </a:lnTo>
                  <a:lnTo>
                    <a:pt x="4036619" y="251876"/>
                  </a:lnTo>
                  <a:lnTo>
                    <a:pt x="4048456" y="251876"/>
                  </a:lnTo>
                  <a:lnTo>
                    <a:pt x="4060294" y="251876"/>
                  </a:lnTo>
                  <a:lnTo>
                    <a:pt x="4072131" y="251876"/>
                  </a:lnTo>
                  <a:lnTo>
                    <a:pt x="4083969" y="251876"/>
                  </a:lnTo>
                  <a:lnTo>
                    <a:pt x="4095806" y="251876"/>
                  </a:lnTo>
                  <a:lnTo>
                    <a:pt x="4107644" y="251876"/>
                  </a:lnTo>
                  <a:lnTo>
                    <a:pt x="4119482" y="251876"/>
                  </a:lnTo>
                  <a:lnTo>
                    <a:pt x="4131319" y="251876"/>
                  </a:lnTo>
                  <a:lnTo>
                    <a:pt x="4143157" y="251876"/>
                  </a:lnTo>
                  <a:lnTo>
                    <a:pt x="4154994" y="251876"/>
                  </a:lnTo>
                  <a:lnTo>
                    <a:pt x="4166832" y="251876"/>
                  </a:lnTo>
                  <a:lnTo>
                    <a:pt x="4178670" y="251876"/>
                  </a:lnTo>
                  <a:lnTo>
                    <a:pt x="4190507" y="251876"/>
                  </a:lnTo>
                  <a:lnTo>
                    <a:pt x="4202345" y="251876"/>
                  </a:lnTo>
                  <a:lnTo>
                    <a:pt x="4214182" y="251876"/>
                  </a:lnTo>
                  <a:lnTo>
                    <a:pt x="4226020" y="251876"/>
                  </a:lnTo>
                  <a:lnTo>
                    <a:pt x="4237858" y="251876"/>
                  </a:lnTo>
                  <a:lnTo>
                    <a:pt x="4249695" y="251876"/>
                  </a:lnTo>
                  <a:lnTo>
                    <a:pt x="4261533" y="251876"/>
                  </a:lnTo>
                  <a:lnTo>
                    <a:pt x="4273370" y="251876"/>
                  </a:lnTo>
                  <a:lnTo>
                    <a:pt x="4285208" y="251876"/>
                  </a:lnTo>
                  <a:lnTo>
                    <a:pt x="4297046" y="251876"/>
                  </a:lnTo>
                  <a:lnTo>
                    <a:pt x="4308883" y="251876"/>
                  </a:lnTo>
                  <a:lnTo>
                    <a:pt x="4320721" y="251876"/>
                  </a:lnTo>
                  <a:lnTo>
                    <a:pt x="4332558" y="251876"/>
                  </a:lnTo>
                  <a:lnTo>
                    <a:pt x="4344396" y="251876"/>
                  </a:lnTo>
                  <a:lnTo>
                    <a:pt x="4356234" y="251876"/>
                  </a:lnTo>
                  <a:lnTo>
                    <a:pt x="4368071" y="251876"/>
                  </a:lnTo>
                  <a:lnTo>
                    <a:pt x="4379909" y="251876"/>
                  </a:lnTo>
                  <a:lnTo>
                    <a:pt x="4391746" y="251876"/>
                  </a:lnTo>
                  <a:lnTo>
                    <a:pt x="4403584" y="251876"/>
                  </a:lnTo>
                  <a:lnTo>
                    <a:pt x="4415421" y="251876"/>
                  </a:lnTo>
                  <a:lnTo>
                    <a:pt x="4427259" y="251876"/>
                  </a:lnTo>
                  <a:lnTo>
                    <a:pt x="4439097" y="251876"/>
                  </a:lnTo>
                  <a:lnTo>
                    <a:pt x="4450934" y="251876"/>
                  </a:lnTo>
                  <a:lnTo>
                    <a:pt x="4462772" y="251876"/>
                  </a:lnTo>
                  <a:lnTo>
                    <a:pt x="4474609" y="251876"/>
                  </a:lnTo>
                  <a:lnTo>
                    <a:pt x="4486447" y="251876"/>
                  </a:lnTo>
                  <a:lnTo>
                    <a:pt x="4498285" y="251876"/>
                  </a:lnTo>
                  <a:lnTo>
                    <a:pt x="4510122" y="251876"/>
                  </a:lnTo>
                  <a:lnTo>
                    <a:pt x="4521960" y="251876"/>
                  </a:lnTo>
                  <a:lnTo>
                    <a:pt x="4533797" y="251876"/>
                  </a:lnTo>
                  <a:lnTo>
                    <a:pt x="4545635" y="251876"/>
                  </a:lnTo>
                  <a:lnTo>
                    <a:pt x="4557473" y="251876"/>
                  </a:lnTo>
                  <a:lnTo>
                    <a:pt x="4569310" y="251876"/>
                  </a:lnTo>
                  <a:lnTo>
                    <a:pt x="4581148" y="251876"/>
                  </a:lnTo>
                  <a:lnTo>
                    <a:pt x="4592985" y="251876"/>
                  </a:lnTo>
                  <a:lnTo>
                    <a:pt x="4604823" y="251876"/>
                  </a:lnTo>
                  <a:lnTo>
                    <a:pt x="4616661" y="251876"/>
                  </a:lnTo>
                  <a:lnTo>
                    <a:pt x="4628498" y="251876"/>
                  </a:lnTo>
                  <a:lnTo>
                    <a:pt x="4640336" y="251876"/>
                  </a:lnTo>
                  <a:lnTo>
                    <a:pt x="4652173" y="251876"/>
                  </a:lnTo>
                  <a:lnTo>
                    <a:pt x="4664011" y="251876"/>
                  </a:lnTo>
                  <a:lnTo>
                    <a:pt x="4675849" y="251876"/>
                  </a:lnTo>
                  <a:lnTo>
                    <a:pt x="4687686" y="251876"/>
                  </a:lnTo>
                </a:path>
              </a:pathLst>
            </a:custGeom>
            <a:ln w="40651" cap="flat">
              <a:solidFill>
                <a:srgbClr val="F8766D">
                  <a:alpha val="100000"/>
                </a:srgbClr>
              </a:solidFill>
              <a:prstDash val="solid"/>
              <a:round/>
            </a:ln>
          </p:spPr>
          <p:txBody>
            <a:bodyPr/>
            <a:lstStyle/>
            <a:p/>
          </p:txBody>
        </p:sp>
        <p:sp>
          <p:nvSpPr>
            <p:cNvPr id="25" name="pl25"/>
            <p:cNvSpPr/>
            <p:nvPr/>
          </p:nvSpPr>
          <p:spPr>
            <a:xfrm>
              <a:off x="2482351" y="3923085"/>
              <a:ext cx="4687686" cy="503752"/>
            </a:xfrm>
            <a:custGeom>
              <a:avLst/>
              <a:pathLst>
                <a:path w="4687686" h="503752">
                  <a:moveTo>
                    <a:pt x="0" y="0"/>
                  </a:moveTo>
                  <a:lnTo>
                    <a:pt x="11837" y="14"/>
                  </a:lnTo>
                  <a:lnTo>
                    <a:pt x="23675" y="32"/>
                  </a:lnTo>
                  <a:lnTo>
                    <a:pt x="35512" y="52"/>
                  </a:lnTo>
                  <a:lnTo>
                    <a:pt x="47350" y="76"/>
                  </a:lnTo>
                  <a:lnTo>
                    <a:pt x="59187" y="104"/>
                  </a:lnTo>
                  <a:lnTo>
                    <a:pt x="71025" y="138"/>
                  </a:lnTo>
                  <a:lnTo>
                    <a:pt x="82863" y="177"/>
                  </a:lnTo>
                  <a:lnTo>
                    <a:pt x="94700" y="223"/>
                  </a:lnTo>
                  <a:lnTo>
                    <a:pt x="106538" y="276"/>
                  </a:lnTo>
                  <a:lnTo>
                    <a:pt x="118375" y="340"/>
                  </a:lnTo>
                  <a:lnTo>
                    <a:pt x="130213" y="414"/>
                  </a:lnTo>
                  <a:lnTo>
                    <a:pt x="142051" y="501"/>
                  </a:lnTo>
                  <a:lnTo>
                    <a:pt x="153888" y="604"/>
                  </a:lnTo>
                  <a:lnTo>
                    <a:pt x="165726" y="725"/>
                  </a:lnTo>
                  <a:lnTo>
                    <a:pt x="177563" y="866"/>
                  </a:lnTo>
                  <a:lnTo>
                    <a:pt x="189401" y="1032"/>
                  </a:lnTo>
                  <a:lnTo>
                    <a:pt x="201239" y="1227"/>
                  </a:lnTo>
                  <a:lnTo>
                    <a:pt x="213076" y="1456"/>
                  </a:lnTo>
                  <a:lnTo>
                    <a:pt x="224914" y="1724"/>
                  </a:lnTo>
                  <a:lnTo>
                    <a:pt x="236751" y="2039"/>
                  </a:lnTo>
                  <a:lnTo>
                    <a:pt x="248589" y="2407"/>
                  </a:lnTo>
                  <a:lnTo>
                    <a:pt x="260427" y="2840"/>
                  </a:lnTo>
                  <a:lnTo>
                    <a:pt x="272264" y="3346"/>
                  </a:lnTo>
                  <a:lnTo>
                    <a:pt x="284102" y="3938"/>
                  </a:lnTo>
                  <a:lnTo>
                    <a:pt x="295939" y="4630"/>
                  </a:lnTo>
                  <a:lnTo>
                    <a:pt x="307777" y="5439"/>
                  </a:lnTo>
                  <a:lnTo>
                    <a:pt x="319614" y="6383"/>
                  </a:lnTo>
                  <a:lnTo>
                    <a:pt x="331452" y="7484"/>
                  </a:lnTo>
                  <a:lnTo>
                    <a:pt x="343290" y="8765"/>
                  </a:lnTo>
                  <a:lnTo>
                    <a:pt x="355127" y="10253"/>
                  </a:lnTo>
                  <a:lnTo>
                    <a:pt x="366965" y="11980"/>
                  </a:lnTo>
                  <a:lnTo>
                    <a:pt x="378802" y="13978"/>
                  </a:lnTo>
                  <a:lnTo>
                    <a:pt x="390640" y="16285"/>
                  </a:lnTo>
                  <a:lnTo>
                    <a:pt x="402478" y="18939"/>
                  </a:lnTo>
                  <a:lnTo>
                    <a:pt x="414315" y="21984"/>
                  </a:lnTo>
                  <a:lnTo>
                    <a:pt x="426153" y="25463"/>
                  </a:lnTo>
                  <a:lnTo>
                    <a:pt x="437990" y="29419"/>
                  </a:lnTo>
                  <a:lnTo>
                    <a:pt x="449828" y="33896"/>
                  </a:lnTo>
                  <a:lnTo>
                    <a:pt x="461666" y="38934"/>
                  </a:lnTo>
                  <a:lnTo>
                    <a:pt x="473503" y="44565"/>
                  </a:lnTo>
                  <a:lnTo>
                    <a:pt x="485341" y="50815"/>
                  </a:lnTo>
                  <a:lnTo>
                    <a:pt x="497178" y="57696"/>
                  </a:lnTo>
                  <a:lnTo>
                    <a:pt x="509016" y="65205"/>
                  </a:lnTo>
                  <a:lnTo>
                    <a:pt x="520854" y="73321"/>
                  </a:lnTo>
                  <a:lnTo>
                    <a:pt x="532691" y="82002"/>
                  </a:lnTo>
                  <a:lnTo>
                    <a:pt x="544529" y="91185"/>
                  </a:lnTo>
                  <a:lnTo>
                    <a:pt x="556366" y="100785"/>
                  </a:lnTo>
                  <a:lnTo>
                    <a:pt x="568204" y="110699"/>
                  </a:lnTo>
                  <a:lnTo>
                    <a:pt x="580042" y="120808"/>
                  </a:lnTo>
                  <a:lnTo>
                    <a:pt x="591879" y="130983"/>
                  </a:lnTo>
                  <a:lnTo>
                    <a:pt x="603717" y="141091"/>
                  </a:lnTo>
                  <a:lnTo>
                    <a:pt x="615554" y="151005"/>
                  </a:lnTo>
                  <a:lnTo>
                    <a:pt x="627392" y="160605"/>
                  </a:lnTo>
                  <a:lnTo>
                    <a:pt x="639229" y="169788"/>
                  </a:lnTo>
                  <a:lnTo>
                    <a:pt x="651067" y="178470"/>
                  </a:lnTo>
                  <a:lnTo>
                    <a:pt x="662905" y="186585"/>
                  </a:lnTo>
                  <a:lnTo>
                    <a:pt x="674742" y="194094"/>
                  </a:lnTo>
                  <a:lnTo>
                    <a:pt x="686580" y="200975"/>
                  </a:lnTo>
                  <a:lnTo>
                    <a:pt x="698417" y="207225"/>
                  </a:lnTo>
                  <a:lnTo>
                    <a:pt x="710255" y="212857"/>
                  </a:lnTo>
                  <a:lnTo>
                    <a:pt x="722093" y="217894"/>
                  </a:lnTo>
                  <a:lnTo>
                    <a:pt x="733930" y="222371"/>
                  </a:lnTo>
                  <a:lnTo>
                    <a:pt x="745768" y="226328"/>
                  </a:lnTo>
                  <a:lnTo>
                    <a:pt x="757605" y="229807"/>
                  </a:lnTo>
                  <a:lnTo>
                    <a:pt x="769443" y="232851"/>
                  </a:lnTo>
                  <a:lnTo>
                    <a:pt x="781281" y="235506"/>
                  </a:lnTo>
                  <a:lnTo>
                    <a:pt x="793118" y="237812"/>
                  </a:lnTo>
                  <a:lnTo>
                    <a:pt x="804956" y="239811"/>
                  </a:lnTo>
                  <a:lnTo>
                    <a:pt x="816793" y="241537"/>
                  </a:lnTo>
                  <a:lnTo>
                    <a:pt x="828631" y="243026"/>
                  </a:lnTo>
                  <a:lnTo>
                    <a:pt x="840469" y="244307"/>
                  </a:lnTo>
                  <a:lnTo>
                    <a:pt x="852306" y="245407"/>
                  </a:lnTo>
                  <a:lnTo>
                    <a:pt x="864144" y="246351"/>
                  </a:lnTo>
                  <a:lnTo>
                    <a:pt x="875981" y="247160"/>
                  </a:lnTo>
                  <a:lnTo>
                    <a:pt x="887819" y="247853"/>
                  </a:lnTo>
                  <a:lnTo>
                    <a:pt x="899657" y="248445"/>
                  </a:lnTo>
                  <a:lnTo>
                    <a:pt x="911494" y="248951"/>
                  </a:lnTo>
                  <a:lnTo>
                    <a:pt x="923332" y="249383"/>
                  </a:lnTo>
                  <a:lnTo>
                    <a:pt x="935169" y="249752"/>
                  </a:lnTo>
                  <a:lnTo>
                    <a:pt x="947007" y="250067"/>
                  </a:lnTo>
                  <a:lnTo>
                    <a:pt x="958844" y="250335"/>
                  </a:lnTo>
                  <a:lnTo>
                    <a:pt x="970682" y="250564"/>
                  </a:lnTo>
                  <a:lnTo>
                    <a:pt x="982520" y="250759"/>
                  </a:lnTo>
                  <a:lnTo>
                    <a:pt x="994357" y="250925"/>
                  </a:lnTo>
                  <a:lnTo>
                    <a:pt x="1006195" y="251066"/>
                  </a:lnTo>
                  <a:lnTo>
                    <a:pt x="1018032" y="251187"/>
                  </a:lnTo>
                  <a:lnTo>
                    <a:pt x="1029870" y="251289"/>
                  </a:lnTo>
                  <a:lnTo>
                    <a:pt x="1041708" y="251376"/>
                  </a:lnTo>
                  <a:lnTo>
                    <a:pt x="1053545" y="251451"/>
                  </a:lnTo>
                  <a:lnTo>
                    <a:pt x="1065383" y="251514"/>
                  </a:lnTo>
                  <a:lnTo>
                    <a:pt x="1077220" y="251568"/>
                  </a:lnTo>
                  <a:lnTo>
                    <a:pt x="1089058" y="251614"/>
                  </a:lnTo>
                  <a:lnTo>
                    <a:pt x="1100896" y="251653"/>
                  </a:lnTo>
                  <a:lnTo>
                    <a:pt x="1112733" y="251686"/>
                  </a:lnTo>
                  <a:lnTo>
                    <a:pt x="1124571" y="251714"/>
                  </a:lnTo>
                  <a:lnTo>
                    <a:pt x="1136408" y="251738"/>
                  </a:lnTo>
                  <a:lnTo>
                    <a:pt x="1148246" y="251759"/>
                  </a:lnTo>
                  <a:lnTo>
                    <a:pt x="1160084" y="251776"/>
                  </a:lnTo>
                  <a:lnTo>
                    <a:pt x="1171921" y="251791"/>
                  </a:lnTo>
                  <a:lnTo>
                    <a:pt x="1171921" y="251960"/>
                  </a:lnTo>
                  <a:lnTo>
                    <a:pt x="1183759" y="251975"/>
                  </a:lnTo>
                  <a:lnTo>
                    <a:pt x="1195596" y="251992"/>
                  </a:lnTo>
                  <a:lnTo>
                    <a:pt x="1207434" y="252013"/>
                  </a:lnTo>
                  <a:lnTo>
                    <a:pt x="1219272" y="252037"/>
                  </a:lnTo>
                  <a:lnTo>
                    <a:pt x="1231109" y="252065"/>
                  </a:lnTo>
                  <a:lnTo>
                    <a:pt x="1242947" y="252098"/>
                  </a:lnTo>
                  <a:lnTo>
                    <a:pt x="1254784" y="252137"/>
                  </a:lnTo>
                  <a:lnTo>
                    <a:pt x="1266622" y="252183"/>
                  </a:lnTo>
                  <a:lnTo>
                    <a:pt x="1278459" y="252237"/>
                  </a:lnTo>
                  <a:lnTo>
                    <a:pt x="1290297" y="252300"/>
                  </a:lnTo>
                  <a:lnTo>
                    <a:pt x="1302135" y="252375"/>
                  </a:lnTo>
                  <a:lnTo>
                    <a:pt x="1313972" y="252462"/>
                  </a:lnTo>
                  <a:lnTo>
                    <a:pt x="1325810" y="252565"/>
                  </a:lnTo>
                  <a:lnTo>
                    <a:pt x="1337647" y="252685"/>
                  </a:lnTo>
                  <a:lnTo>
                    <a:pt x="1349485" y="252827"/>
                  </a:lnTo>
                  <a:lnTo>
                    <a:pt x="1361323" y="252993"/>
                  </a:lnTo>
                  <a:lnTo>
                    <a:pt x="1373160" y="253188"/>
                  </a:lnTo>
                  <a:lnTo>
                    <a:pt x="1384998" y="253416"/>
                  </a:lnTo>
                  <a:lnTo>
                    <a:pt x="1396835" y="253685"/>
                  </a:lnTo>
                  <a:lnTo>
                    <a:pt x="1408673" y="253999"/>
                  </a:lnTo>
                  <a:lnTo>
                    <a:pt x="1420511" y="254368"/>
                  </a:lnTo>
                  <a:lnTo>
                    <a:pt x="1432348" y="254800"/>
                  </a:lnTo>
                  <a:lnTo>
                    <a:pt x="1444186" y="255306"/>
                  </a:lnTo>
                  <a:lnTo>
                    <a:pt x="1456023" y="255898"/>
                  </a:lnTo>
                  <a:lnTo>
                    <a:pt x="1467861" y="256591"/>
                  </a:lnTo>
                  <a:lnTo>
                    <a:pt x="1479699" y="257400"/>
                  </a:lnTo>
                  <a:lnTo>
                    <a:pt x="1491536" y="258344"/>
                  </a:lnTo>
                  <a:lnTo>
                    <a:pt x="1503374" y="259444"/>
                  </a:lnTo>
                  <a:lnTo>
                    <a:pt x="1515211" y="260725"/>
                  </a:lnTo>
                  <a:lnTo>
                    <a:pt x="1527049" y="262214"/>
                  </a:lnTo>
                  <a:lnTo>
                    <a:pt x="1538887" y="263941"/>
                  </a:lnTo>
                  <a:lnTo>
                    <a:pt x="1550724" y="265939"/>
                  </a:lnTo>
                  <a:lnTo>
                    <a:pt x="1562562" y="268245"/>
                  </a:lnTo>
                  <a:lnTo>
                    <a:pt x="1574399" y="270900"/>
                  </a:lnTo>
                  <a:lnTo>
                    <a:pt x="1586237" y="273945"/>
                  </a:lnTo>
                  <a:lnTo>
                    <a:pt x="1598074" y="277423"/>
                  </a:lnTo>
                  <a:lnTo>
                    <a:pt x="1609912" y="281380"/>
                  </a:lnTo>
                  <a:lnTo>
                    <a:pt x="1621750" y="285857"/>
                  </a:lnTo>
                  <a:lnTo>
                    <a:pt x="1633587" y="290895"/>
                  </a:lnTo>
                  <a:lnTo>
                    <a:pt x="1645425" y="296526"/>
                  </a:lnTo>
                  <a:lnTo>
                    <a:pt x="1657262" y="302776"/>
                  </a:lnTo>
                  <a:lnTo>
                    <a:pt x="1669100" y="309657"/>
                  </a:lnTo>
                  <a:lnTo>
                    <a:pt x="1680938" y="317166"/>
                  </a:lnTo>
                  <a:lnTo>
                    <a:pt x="1692775" y="325282"/>
                  </a:lnTo>
                  <a:lnTo>
                    <a:pt x="1704613" y="333963"/>
                  </a:lnTo>
                  <a:lnTo>
                    <a:pt x="1716450" y="343146"/>
                  </a:lnTo>
                  <a:lnTo>
                    <a:pt x="1728288" y="352746"/>
                  </a:lnTo>
                  <a:lnTo>
                    <a:pt x="1740126" y="362660"/>
                  </a:lnTo>
                  <a:lnTo>
                    <a:pt x="1751963" y="372769"/>
                  </a:lnTo>
                  <a:lnTo>
                    <a:pt x="1763801" y="382943"/>
                  </a:lnTo>
                  <a:lnTo>
                    <a:pt x="1775638" y="393052"/>
                  </a:lnTo>
                  <a:lnTo>
                    <a:pt x="1787476" y="402966"/>
                  </a:lnTo>
                  <a:lnTo>
                    <a:pt x="1799314" y="412566"/>
                  </a:lnTo>
                  <a:lnTo>
                    <a:pt x="1811151" y="421749"/>
                  </a:lnTo>
                  <a:lnTo>
                    <a:pt x="1822989" y="430430"/>
                  </a:lnTo>
                  <a:lnTo>
                    <a:pt x="1834826" y="438546"/>
                  </a:lnTo>
                  <a:lnTo>
                    <a:pt x="1846664" y="446055"/>
                  </a:lnTo>
                  <a:lnTo>
                    <a:pt x="1858502" y="452936"/>
                  </a:lnTo>
                  <a:lnTo>
                    <a:pt x="1870339" y="459186"/>
                  </a:lnTo>
                  <a:lnTo>
                    <a:pt x="1882177" y="464817"/>
                  </a:lnTo>
                  <a:lnTo>
                    <a:pt x="1894014" y="469855"/>
                  </a:lnTo>
                  <a:lnTo>
                    <a:pt x="1905852" y="474332"/>
                  </a:lnTo>
                  <a:lnTo>
                    <a:pt x="1917689" y="478289"/>
                  </a:lnTo>
                  <a:lnTo>
                    <a:pt x="1929527" y="481767"/>
                  </a:lnTo>
                  <a:lnTo>
                    <a:pt x="1941365" y="484812"/>
                  </a:lnTo>
                  <a:lnTo>
                    <a:pt x="1953202" y="487466"/>
                  </a:lnTo>
                  <a:lnTo>
                    <a:pt x="1965040" y="489773"/>
                  </a:lnTo>
                  <a:lnTo>
                    <a:pt x="1976877" y="491771"/>
                  </a:lnTo>
                  <a:lnTo>
                    <a:pt x="1988715" y="493498"/>
                  </a:lnTo>
                  <a:lnTo>
                    <a:pt x="2000553" y="494986"/>
                  </a:lnTo>
                  <a:lnTo>
                    <a:pt x="2012390" y="496267"/>
                  </a:lnTo>
                  <a:lnTo>
                    <a:pt x="2024228" y="497368"/>
                  </a:lnTo>
                  <a:lnTo>
                    <a:pt x="2036065" y="498312"/>
                  </a:lnTo>
                  <a:lnTo>
                    <a:pt x="2047903" y="499121"/>
                  </a:lnTo>
                  <a:lnTo>
                    <a:pt x="2059741" y="499813"/>
                  </a:lnTo>
                  <a:lnTo>
                    <a:pt x="2071578" y="500406"/>
                  </a:lnTo>
                  <a:lnTo>
                    <a:pt x="2083416" y="500912"/>
                  </a:lnTo>
                  <a:lnTo>
                    <a:pt x="2095253" y="501344"/>
                  </a:lnTo>
                  <a:lnTo>
                    <a:pt x="2107091" y="501712"/>
                  </a:lnTo>
                  <a:lnTo>
                    <a:pt x="2118929" y="502027"/>
                  </a:lnTo>
                  <a:lnTo>
                    <a:pt x="2130766" y="502295"/>
                  </a:lnTo>
                  <a:lnTo>
                    <a:pt x="2142604" y="502524"/>
                  </a:lnTo>
                  <a:lnTo>
                    <a:pt x="2154441" y="502719"/>
                  </a:lnTo>
                  <a:lnTo>
                    <a:pt x="2166279" y="502885"/>
                  </a:lnTo>
                  <a:lnTo>
                    <a:pt x="2178117" y="503027"/>
                  </a:lnTo>
                  <a:lnTo>
                    <a:pt x="2189954" y="503147"/>
                  </a:lnTo>
                  <a:lnTo>
                    <a:pt x="2201792" y="503250"/>
                  </a:lnTo>
                  <a:lnTo>
                    <a:pt x="2213629" y="503337"/>
                  </a:lnTo>
                  <a:lnTo>
                    <a:pt x="2225467" y="503411"/>
                  </a:lnTo>
                  <a:lnTo>
                    <a:pt x="2237304" y="503475"/>
                  </a:lnTo>
                  <a:lnTo>
                    <a:pt x="2249142" y="503529"/>
                  </a:lnTo>
                  <a:lnTo>
                    <a:pt x="2260980" y="503574"/>
                  </a:lnTo>
                  <a:lnTo>
                    <a:pt x="2272817" y="503613"/>
                  </a:lnTo>
                  <a:lnTo>
                    <a:pt x="2284655" y="503647"/>
                  </a:lnTo>
                  <a:lnTo>
                    <a:pt x="2296492" y="503675"/>
                  </a:lnTo>
                  <a:lnTo>
                    <a:pt x="2308330" y="503699"/>
                  </a:lnTo>
                  <a:lnTo>
                    <a:pt x="2320168" y="503719"/>
                  </a:lnTo>
                  <a:lnTo>
                    <a:pt x="2332005" y="503737"/>
                  </a:lnTo>
                  <a:lnTo>
                    <a:pt x="2343843" y="503752"/>
                  </a:lnTo>
                  <a:lnTo>
                    <a:pt x="2343843" y="503752"/>
                  </a:lnTo>
                  <a:lnTo>
                    <a:pt x="2355680" y="503737"/>
                  </a:lnTo>
                  <a:lnTo>
                    <a:pt x="2367518" y="503719"/>
                  </a:lnTo>
                  <a:lnTo>
                    <a:pt x="2379356" y="503699"/>
                  </a:lnTo>
                  <a:lnTo>
                    <a:pt x="2391193" y="503675"/>
                  </a:lnTo>
                  <a:lnTo>
                    <a:pt x="2403031" y="503647"/>
                  </a:lnTo>
                  <a:lnTo>
                    <a:pt x="2414868" y="503613"/>
                  </a:lnTo>
                  <a:lnTo>
                    <a:pt x="2426706" y="503574"/>
                  </a:lnTo>
                  <a:lnTo>
                    <a:pt x="2438544" y="503529"/>
                  </a:lnTo>
                  <a:lnTo>
                    <a:pt x="2450381" y="503475"/>
                  </a:lnTo>
                  <a:lnTo>
                    <a:pt x="2462219" y="503411"/>
                  </a:lnTo>
                  <a:lnTo>
                    <a:pt x="2474056" y="503337"/>
                  </a:lnTo>
                  <a:lnTo>
                    <a:pt x="2485894" y="503250"/>
                  </a:lnTo>
                  <a:lnTo>
                    <a:pt x="2497732" y="503147"/>
                  </a:lnTo>
                  <a:lnTo>
                    <a:pt x="2509569" y="503027"/>
                  </a:lnTo>
                  <a:lnTo>
                    <a:pt x="2521407" y="502885"/>
                  </a:lnTo>
                  <a:lnTo>
                    <a:pt x="2533244" y="502719"/>
                  </a:lnTo>
                  <a:lnTo>
                    <a:pt x="2545082" y="502524"/>
                  </a:lnTo>
                  <a:lnTo>
                    <a:pt x="2556919" y="502295"/>
                  </a:lnTo>
                  <a:lnTo>
                    <a:pt x="2568757" y="502027"/>
                  </a:lnTo>
                  <a:lnTo>
                    <a:pt x="2580595" y="501712"/>
                  </a:lnTo>
                  <a:lnTo>
                    <a:pt x="2592432" y="501344"/>
                  </a:lnTo>
                  <a:lnTo>
                    <a:pt x="2604270" y="500912"/>
                  </a:lnTo>
                  <a:lnTo>
                    <a:pt x="2616107" y="500406"/>
                  </a:lnTo>
                  <a:lnTo>
                    <a:pt x="2627945" y="499813"/>
                  </a:lnTo>
                  <a:lnTo>
                    <a:pt x="2639783" y="499121"/>
                  </a:lnTo>
                  <a:lnTo>
                    <a:pt x="2651620" y="498312"/>
                  </a:lnTo>
                  <a:lnTo>
                    <a:pt x="2663458" y="497368"/>
                  </a:lnTo>
                  <a:lnTo>
                    <a:pt x="2675295" y="496267"/>
                  </a:lnTo>
                  <a:lnTo>
                    <a:pt x="2687133" y="494986"/>
                  </a:lnTo>
                  <a:lnTo>
                    <a:pt x="2698971" y="493498"/>
                  </a:lnTo>
                  <a:lnTo>
                    <a:pt x="2710808" y="491771"/>
                  </a:lnTo>
                  <a:lnTo>
                    <a:pt x="2722646" y="489773"/>
                  </a:lnTo>
                  <a:lnTo>
                    <a:pt x="2734483" y="487466"/>
                  </a:lnTo>
                  <a:lnTo>
                    <a:pt x="2746321" y="484812"/>
                  </a:lnTo>
                  <a:lnTo>
                    <a:pt x="2758159" y="481767"/>
                  </a:lnTo>
                  <a:lnTo>
                    <a:pt x="2769996" y="478289"/>
                  </a:lnTo>
                  <a:lnTo>
                    <a:pt x="2781834" y="474332"/>
                  </a:lnTo>
                  <a:lnTo>
                    <a:pt x="2793671" y="469855"/>
                  </a:lnTo>
                  <a:lnTo>
                    <a:pt x="2805509" y="464817"/>
                  </a:lnTo>
                  <a:lnTo>
                    <a:pt x="2817347" y="459186"/>
                  </a:lnTo>
                  <a:lnTo>
                    <a:pt x="2829184" y="452936"/>
                  </a:lnTo>
                  <a:lnTo>
                    <a:pt x="2841022" y="446055"/>
                  </a:lnTo>
                  <a:lnTo>
                    <a:pt x="2852859" y="438546"/>
                  </a:lnTo>
                  <a:lnTo>
                    <a:pt x="2864697" y="430430"/>
                  </a:lnTo>
                  <a:lnTo>
                    <a:pt x="2876534" y="421749"/>
                  </a:lnTo>
                  <a:lnTo>
                    <a:pt x="2888372" y="412566"/>
                  </a:lnTo>
                  <a:lnTo>
                    <a:pt x="2900210" y="402966"/>
                  </a:lnTo>
                  <a:lnTo>
                    <a:pt x="2912047" y="393052"/>
                  </a:lnTo>
                  <a:lnTo>
                    <a:pt x="2923885" y="382943"/>
                  </a:lnTo>
                  <a:lnTo>
                    <a:pt x="2935722" y="372769"/>
                  </a:lnTo>
                  <a:lnTo>
                    <a:pt x="2947560" y="362660"/>
                  </a:lnTo>
                  <a:lnTo>
                    <a:pt x="2959398" y="352746"/>
                  </a:lnTo>
                  <a:lnTo>
                    <a:pt x="2971235" y="343146"/>
                  </a:lnTo>
                  <a:lnTo>
                    <a:pt x="2983073" y="333963"/>
                  </a:lnTo>
                  <a:lnTo>
                    <a:pt x="2994910" y="325282"/>
                  </a:lnTo>
                  <a:lnTo>
                    <a:pt x="3006748" y="317166"/>
                  </a:lnTo>
                  <a:lnTo>
                    <a:pt x="3018586" y="309657"/>
                  </a:lnTo>
                  <a:lnTo>
                    <a:pt x="3030423" y="302776"/>
                  </a:lnTo>
                  <a:lnTo>
                    <a:pt x="3042261" y="296526"/>
                  </a:lnTo>
                  <a:lnTo>
                    <a:pt x="3054098" y="290895"/>
                  </a:lnTo>
                  <a:lnTo>
                    <a:pt x="3065936" y="285857"/>
                  </a:lnTo>
                  <a:lnTo>
                    <a:pt x="3077774" y="281380"/>
                  </a:lnTo>
                  <a:lnTo>
                    <a:pt x="3089611" y="277423"/>
                  </a:lnTo>
                  <a:lnTo>
                    <a:pt x="3101449" y="273945"/>
                  </a:lnTo>
                  <a:lnTo>
                    <a:pt x="3113286" y="270900"/>
                  </a:lnTo>
                  <a:lnTo>
                    <a:pt x="3125124" y="268245"/>
                  </a:lnTo>
                  <a:lnTo>
                    <a:pt x="3136962" y="265939"/>
                  </a:lnTo>
                  <a:lnTo>
                    <a:pt x="3148799" y="263941"/>
                  </a:lnTo>
                  <a:lnTo>
                    <a:pt x="3160637" y="262214"/>
                  </a:lnTo>
                  <a:lnTo>
                    <a:pt x="3172474" y="260725"/>
                  </a:lnTo>
                  <a:lnTo>
                    <a:pt x="3184312" y="259444"/>
                  </a:lnTo>
                  <a:lnTo>
                    <a:pt x="3196149" y="258344"/>
                  </a:lnTo>
                  <a:lnTo>
                    <a:pt x="3207987" y="257400"/>
                  </a:lnTo>
                  <a:lnTo>
                    <a:pt x="3219825" y="256591"/>
                  </a:lnTo>
                  <a:lnTo>
                    <a:pt x="3231662" y="255898"/>
                  </a:lnTo>
                  <a:lnTo>
                    <a:pt x="3243500" y="255306"/>
                  </a:lnTo>
                  <a:lnTo>
                    <a:pt x="3255337" y="254800"/>
                  </a:lnTo>
                  <a:lnTo>
                    <a:pt x="3267175" y="254368"/>
                  </a:lnTo>
                  <a:lnTo>
                    <a:pt x="3279013" y="253999"/>
                  </a:lnTo>
                  <a:lnTo>
                    <a:pt x="3290850" y="253685"/>
                  </a:lnTo>
                  <a:lnTo>
                    <a:pt x="3302688" y="253416"/>
                  </a:lnTo>
                  <a:lnTo>
                    <a:pt x="3314525" y="253188"/>
                  </a:lnTo>
                  <a:lnTo>
                    <a:pt x="3326363" y="252993"/>
                  </a:lnTo>
                  <a:lnTo>
                    <a:pt x="3338201" y="252827"/>
                  </a:lnTo>
                  <a:lnTo>
                    <a:pt x="3350038" y="252685"/>
                  </a:lnTo>
                  <a:lnTo>
                    <a:pt x="3361876" y="252565"/>
                  </a:lnTo>
                  <a:lnTo>
                    <a:pt x="3373713" y="252462"/>
                  </a:lnTo>
                  <a:lnTo>
                    <a:pt x="3385551" y="252375"/>
                  </a:lnTo>
                  <a:lnTo>
                    <a:pt x="3397389" y="252300"/>
                  </a:lnTo>
                  <a:lnTo>
                    <a:pt x="3409226" y="252237"/>
                  </a:lnTo>
                  <a:lnTo>
                    <a:pt x="3421064" y="252183"/>
                  </a:lnTo>
                  <a:lnTo>
                    <a:pt x="3432901" y="252137"/>
                  </a:lnTo>
                  <a:lnTo>
                    <a:pt x="3444739" y="252098"/>
                  </a:lnTo>
                  <a:lnTo>
                    <a:pt x="3456576" y="252065"/>
                  </a:lnTo>
                  <a:lnTo>
                    <a:pt x="3468414" y="252037"/>
                  </a:lnTo>
                  <a:lnTo>
                    <a:pt x="3480252" y="252013"/>
                  </a:lnTo>
                  <a:lnTo>
                    <a:pt x="3492089" y="251992"/>
                  </a:lnTo>
                  <a:lnTo>
                    <a:pt x="3503927" y="251975"/>
                  </a:lnTo>
                  <a:lnTo>
                    <a:pt x="3515764" y="251960"/>
                  </a:lnTo>
                  <a:lnTo>
                    <a:pt x="3515764" y="251960"/>
                  </a:lnTo>
                  <a:lnTo>
                    <a:pt x="3527602" y="251975"/>
                  </a:lnTo>
                  <a:lnTo>
                    <a:pt x="3539440" y="251992"/>
                  </a:lnTo>
                  <a:lnTo>
                    <a:pt x="3551277" y="252013"/>
                  </a:lnTo>
                  <a:lnTo>
                    <a:pt x="3563115" y="252037"/>
                  </a:lnTo>
                  <a:lnTo>
                    <a:pt x="3574952" y="252065"/>
                  </a:lnTo>
                  <a:lnTo>
                    <a:pt x="3586790" y="252098"/>
                  </a:lnTo>
                  <a:lnTo>
                    <a:pt x="3598628" y="252137"/>
                  </a:lnTo>
                  <a:lnTo>
                    <a:pt x="3610465" y="252183"/>
                  </a:lnTo>
                  <a:lnTo>
                    <a:pt x="3622303" y="252237"/>
                  </a:lnTo>
                  <a:lnTo>
                    <a:pt x="3634140" y="252300"/>
                  </a:lnTo>
                  <a:lnTo>
                    <a:pt x="3645978" y="252375"/>
                  </a:lnTo>
                  <a:lnTo>
                    <a:pt x="3657816" y="252462"/>
                  </a:lnTo>
                  <a:lnTo>
                    <a:pt x="3669653" y="252565"/>
                  </a:lnTo>
                  <a:lnTo>
                    <a:pt x="3681491" y="252685"/>
                  </a:lnTo>
                  <a:lnTo>
                    <a:pt x="3693328" y="252827"/>
                  </a:lnTo>
                  <a:lnTo>
                    <a:pt x="3705166" y="252993"/>
                  </a:lnTo>
                  <a:lnTo>
                    <a:pt x="3717004" y="253188"/>
                  </a:lnTo>
                  <a:lnTo>
                    <a:pt x="3728841" y="253416"/>
                  </a:lnTo>
                  <a:lnTo>
                    <a:pt x="3740679" y="253685"/>
                  </a:lnTo>
                  <a:lnTo>
                    <a:pt x="3752516" y="253999"/>
                  </a:lnTo>
                  <a:lnTo>
                    <a:pt x="3764354" y="254368"/>
                  </a:lnTo>
                  <a:lnTo>
                    <a:pt x="3776191" y="254800"/>
                  </a:lnTo>
                  <a:lnTo>
                    <a:pt x="3788029" y="255306"/>
                  </a:lnTo>
                  <a:lnTo>
                    <a:pt x="3799867" y="255898"/>
                  </a:lnTo>
                  <a:lnTo>
                    <a:pt x="3811704" y="256591"/>
                  </a:lnTo>
                  <a:lnTo>
                    <a:pt x="3823542" y="257400"/>
                  </a:lnTo>
                  <a:lnTo>
                    <a:pt x="3835379" y="258344"/>
                  </a:lnTo>
                  <a:lnTo>
                    <a:pt x="3847217" y="259444"/>
                  </a:lnTo>
                  <a:lnTo>
                    <a:pt x="3859055" y="260725"/>
                  </a:lnTo>
                  <a:lnTo>
                    <a:pt x="3870892" y="262214"/>
                  </a:lnTo>
                  <a:lnTo>
                    <a:pt x="3882730" y="263941"/>
                  </a:lnTo>
                  <a:lnTo>
                    <a:pt x="3894567" y="265939"/>
                  </a:lnTo>
                  <a:lnTo>
                    <a:pt x="3906405" y="268245"/>
                  </a:lnTo>
                  <a:lnTo>
                    <a:pt x="3918243" y="270900"/>
                  </a:lnTo>
                  <a:lnTo>
                    <a:pt x="3930080" y="273945"/>
                  </a:lnTo>
                  <a:lnTo>
                    <a:pt x="3941918" y="277423"/>
                  </a:lnTo>
                  <a:lnTo>
                    <a:pt x="3953755" y="281380"/>
                  </a:lnTo>
                  <a:lnTo>
                    <a:pt x="3965593" y="285857"/>
                  </a:lnTo>
                  <a:lnTo>
                    <a:pt x="3977431" y="290895"/>
                  </a:lnTo>
                  <a:lnTo>
                    <a:pt x="3989268" y="296526"/>
                  </a:lnTo>
                  <a:lnTo>
                    <a:pt x="4001106" y="302776"/>
                  </a:lnTo>
                  <a:lnTo>
                    <a:pt x="4012943" y="309657"/>
                  </a:lnTo>
                  <a:lnTo>
                    <a:pt x="4024781" y="317166"/>
                  </a:lnTo>
                  <a:lnTo>
                    <a:pt x="4036619" y="325282"/>
                  </a:lnTo>
                  <a:lnTo>
                    <a:pt x="4048456" y="333963"/>
                  </a:lnTo>
                  <a:lnTo>
                    <a:pt x="4060294" y="343146"/>
                  </a:lnTo>
                  <a:lnTo>
                    <a:pt x="4072131" y="352746"/>
                  </a:lnTo>
                  <a:lnTo>
                    <a:pt x="4083969" y="362660"/>
                  </a:lnTo>
                  <a:lnTo>
                    <a:pt x="4095806" y="372769"/>
                  </a:lnTo>
                  <a:lnTo>
                    <a:pt x="4107644" y="382943"/>
                  </a:lnTo>
                  <a:lnTo>
                    <a:pt x="4119482" y="393052"/>
                  </a:lnTo>
                  <a:lnTo>
                    <a:pt x="4131319" y="402966"/>
                  </a:lnTo>
                  <a:lnTo>
                    <a:pt x="4143157" y="412566"/>
                  </a:lnTo>
                  <a:lnTo>
                    <a:pt x="4154994" y="421749"/>
                  </a:lnTo>
                  <a:lnTo>
                    <a:pt x="4166832" y="430430"/>
                  </a:lnTo>
                  <a:lnTo>
                    <a:pt x="4178670" y="438546"/>
                  </a:lnTo>
                  <a:lnTo>
                    <a:pt x="4190507" y="446055"/>
                  </a:lnTo>
                  <a:lnTo>
                    <a:pt x="4202345" y="452936"/>
                  </a:lnTo>
                  <a:lnTo>
                    <a:pt x="4214182" y="459186"/>
                  </a:lnTo>
                  <a:lnTo>
                    <a:pt x="4226020" y="464817"/>
                  </a:lnTo>
                  <a:lnTo>
                    <a:pt x="4237858" y="469855"/>
                  </a:lnTo>
                  <a:lnTo>
                    <a:pt x="4249695" y="474332"/>
                  </a:lnTo>
                  <a:lnTo>
                    <a:pt x="4261533" y="478289"/>
                  </a:lnTo>
                  <a:lnTo>
                    <a:pt x="4273370" y="481767"/>
                  </a:lnTo>
                  <a:lnTo>
                    <a:pt x="4285208" y="484812"/>
                  </a:lnTo>
                  <a:lnTo>
                    <a:pt x="4297046" y="487466"/>
                  </a:lnTo>
                  <a:lnTo>
                    <a:pt x="4308883" y="489773"/>
                  </a:lnTo>
                  <a:lnTo>
                    <a:pt x="4320721" y="491771"/>
                  </a:lnTo>
                  <a:lnTo>
                    <a:pt x="4332558" y="493498"/>
                  </a:lnTo>
                  <a:lnTo>
                    <a:pt x="4344396" y="494986"/>
                  </a:lnTo>
                  <a:lnTo>
                    <a:pt x="4356234" y="496267"/>
                  </a:lnTo>
                  <a:lnTo>
                    <a:pt x="4368071" y="497368"/>
                  </a:lnTo>
                  <a:lnTo>
                    <a:pt x="4379909" y="498312"/>
                  </a:lnTo>
                  <a:lnTo>
                    <a:pt x="4391746" y="499121"/>
                  </a:lnTo>
                  <a:lnTo>
                    <a:pt x="4403584" y="499813"/>
                  </a:lnTo>
                  <a:lnTo>
                    <a:pt x="4415421" y="500406"/>
                  </a:lnTo>
                  <a:lnTo>
                    <a:pt x="4427259" y="500912"/>
                  </a:lnTo>
                  <a:lnTo>
                    <a:pt x="4439097" y="501344"/>
                  </a:lnTo>
                  <a:lnTo>
                    <a:pt x="4450934" y="501712"/>
                  </a:lnTo>
                  <a:lnTo>
                    <a:pt x="4462772" y="502027"/>
                  </a:lnTo>
                  <a:lnTo>
                    <a:pt x="4474609" y="502295"/>
                  </a:lnTo>
                  <a:lnTo>
                    <a:pt x="4486447" y="502524"/>
                  </a:lnTo>
                  <a:lnTo>
                    <a:pt x="4498285" y="502719"/>
                  </a:lnTo>
                  <a:lnTo>
                    <a:pt x="4510122" y="502885"/>
                  </a:lnTo>
                  <a:lnTo>
                    <a:pt x="4521960" y="503027"/>
                  </a:lnTo>
                  <a:lnTo>
                    <a:pt x="4533797" y="503147"/>
                  </a:lnTo>
                  <a:lnTo>
                    <a:pt x="4545635" y="503250"/>
                  </a:lnTo>
                  <a:lnTo>
                    <a:pt x="4557473" y="503337"/>
                  </a:lnTo>
                  <a:lnTo>
                    <a:pt x="4569310" y="503411"/>
                  </a:lnTo>
                  <a:lnTo>
                    <a:pt x="4581148" y="503475"/>
                  </a:lnTo>
                  <a:lnTo>
                    <a:pt x="4592985" y="503529"/>
                  </a:lnTo>
                  <a:lnTo>
                    <a:pt x="4604823" y="503574"/>
                  </a:lnTo>
                  <a:lnTo>
                    <a:pt x="4616661" y="503613"/>
                  </a:lnTo>
                  <a:lnTo>
                    <a:pt x="4628498" y="503647"/>
                  </a:lnTo>
                  <a:lnTo>
                    <a:pt x="4640336" y="503675"/>
                  </a:lnTo>
                  <a:lnTo>
                    <a:pt x="4652173" y="503699"/>
                  </a:lnTo>
                  <a:lnTo>
                    <a:pt x="4664011" y="503719"/>
                  </a:lnTo>
                  <a:lnTo>
                    <a:pt x="4675849" y="503737"/>
                  </a:lnTo>
                  <a:lnTo>
                    <a:pt x="4687686" y="503752"/>
                  </a:lnTo>
                </a:path>
              </a:pathLst>
            </a:custGeom>
            <a:ln w="40651" cap="flat">
              <a:solidFill>
                <a:srgbClr val="EA8331">
                  <a:alpha val="100000"/>
                </a:srgbClr>
              </a:solidFill>
              <a:prstDash val="solid"/>
              <a:round/>
            </a:ln>
          </p:spPr>
          <p:txBody>
            <a:bodyPr/>
            <a:lstStyle/>
            <a:p/>
          </p:txBody>
        </p:sp>
        <p:sp>
          <p:nvSpPr>
            <p:cNvPr id="26" name="pl26"/>
            <p:cNvSpPr/>
            <p:nvPr/>
          </p:nvSpPr>
          <p:spPr>
            <a:xfrm>
              <a:off x="2482351" y="4678882"/>
              <a:ext cx="4687686" cy="251876"/>
            </a:xfrm>
            <a:custGeom>
              <a:avLst/>
              <a:pathLst>
                <a:path w="4687686" h="251876">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4"/>
                  </a:lnTo>
                  <a:lnTo>
                    <a:pt x="1183759" y="99"/>
                  </a:lnTo>
                  <a:lnTo>
                    <a:pt x="1195596" y="116"/>
                  </a:lnTo>
                  <a:lnTo>
                    <a:pt x="1207434" y="137"/>
                  </a:lnTo>
                  <a:lnTo>
                    <a:pt x="1219272" y="161"/>
                  </a:lnTo>
                  <a:lnTo>
                    <a:pt x="1231109" y="189"/>
                  </a:lnTo>
                  <a:lnTo>
                    <a:pt x="1242947" y="222"/>
                  </a:lnTo>
                  <a:lnTo>
                    <a:pt x="1254784" y="261"/>
                  </a:lnTo>
                  <a:lnTo>
                    <a:pt x="1266622" y="307"/>
                  </a:lnTo>
                  <a:lnTo>
                    <a:pt x="1278459" y="361"/>
                  </a:lnTo>
                  <a:lnTo>
                    <a:pt x="1290297" y="424"/>
                  </a:lnTo>
                  <a:lnTo>
                    <a:pt x="1302135" y="499"/>
                  </a:lnTo>
                  <a:lnTo>
                    <a:pt x="1313972" y="586"/>
                  </a:lnTo>
                  <a:lnTo>
                    <a:pt x="1325810" y="689"/>
                  </a:lnTo>
                  <a:lnTo>
                    <a:pt x="1337647" y="809"/>
                  </a:lnTo>
                  <a:lnTo>
                    <a:pt x="1349485" y="950"/>
                  </a:lnTo>
                  <a:lnTo>
                    <a:pt x="1361323" y="1117"/>
                  </a:lnTo>
                  <a:lnTo>
                    <a:pt x="1373160" y="1311"/>
                  </a:lnTo>
                  <a:lnTo>
                    <a:pt x="1384998" y="1540"/>
                  </a:lnTo>
                  <a:lnTo>
                    <a:pt x="1396835" y="1808"/>
                  </a:lnTo>
                  <a:lnTo>
                    <a:pt x="1408673" y="2123"/>
                  </a:lnTo>
                  <a:lnTo>
                    <a:pt x="1420511" y="2492"/>
                  </a:lnTo>
                  <a:lnTo>
                    <a:pt x="1432348" y="2924"/>
                  </a:lnTo>
                  <a:lnTo>
                    <a:pt x="1444186" y="3430"/>
                  </a:lnTo>
                  <a:lnTo>
                    <a:pt x="1456023" y="4022"/>
                  </a:lnTo>
                  <a:lnTo>
                    <a:pt x="1467861" y="4715"/>
                  </a:lnTo>
                  <a:lnTo>
                    <a:pt x="1479699" y="5524"/>
                  </a:lnTo>
                  <a:lnTo>
                    <a:pt x="1491536" y="6468"/>
                  </a:lnTo>
                  <a:lnTo>
                    <a:pt x="1503374" y="7568"/>
                  </a:lnTo>
                  <a:lnTo>
                    <a:pt x="1515211" y="8849"/>
                  </a:lnTo>
                  <a:lnTo>
                    <a:pt x="1527049" y="10338"/>
                  </a:lnTo>
                  <a:lnTo>
                    <a:pt x="1538887" y="12064"/>
                  </a:lnTo>
                  <a:lnTo>
                    <a:pt x="1550724" y="14063"/>
                  </a:lnTo>
                  <a:lnTo>
                    <a:pt x="1562562" y="16369"/>
                  </a:lnTo>
                  <a:lnTo>
                    <a:pt x="1574399" y="19024"/>
                  </a:lnTo>
                  <a:lnTo>
                    <a:pt x="1586237" y="22068"/>
                  </a:lnTo>
                  <a:lnTo>
                    <a:pt x="1598074" y="25547"/>
                  </a:lnTo>
                  <a:lnTo>
                    <a:pt x="1609912" y="29504"/>
                  </a:lnTo>
                  <a:lnTo>
                    <a:pt x="1621750" y="33981"/>
                  </a:lnTo>
                  <a:lnTo>
                    <a:pt x="1633587" y="39018"/>
                  </a:lnTo>
                  <a:lnTo>
                    <a:pt x="1645425" y="44650"/>
                  </a:lnTo>
                  <a:lnTo>
                    <a:pt x="1657262" y="50900"/>
                  </a:lnTo>
                  <a:lnTo>
                    <a:pt x="1669100" y="57781"/>
                  </a:lnTo>
                  <a:lnTo>
                    <a:pt x="1680938" y="65290"/>
                  </a:lnTo>
                  <a:lnTo>
                    <a:pt x="1692775" y="73405"/>
                  </a:lnTo>
                  <a:lnTo>
                    <a:pt x="1704613" y="82087"/>
                  </a:lnTo>
                  <a:lnTo>
                    <a:pt x="1716450" y="91270"/>
                  </a:lnTo>
                  <a:lnTo>
                    <a:pt x="1728288" y="100870"/>
                  </a:lnTo>
                  <a:lnTo>
                    <a:pt x="1740126" y="110784"/>
                  </a:lnTo>
                  <a:lnTo>
                    <a:pt x="1751963" y="120892"/>
                  </a:lnTo>
                  <a:lnTo>
                    <a:pt x="1763801" y="131067"/>
                  </a:lnTo>
                  <a:lnTo>
                    <a:pt x="1775638" y="141176"/>
                  </a:lnTo>
                  <a:lnTo>
                    <a:pt x="1787476" y="151090"/>
                  </a:lnTo>
                  <a:lnTo>
                    <a:pt x="1799314" y="160690"/>
                  </a:lnTo>
                  <a:lnTo>
                    <a:pt x="1811151" y="169873"/>
                  </a:lnTo>
                  <a:lnTo>
                    <a:pt x="1822989" y="178554"/>
                  </a:lnTo>
                  <a:lnTo>
                    <a:pt x="1834826" y="186670"/>
                  </a:lnTo>
                  <a:lnTo>
                    <a:pt x="1846664" y="194179"/>
                  </a:lnTo>
                  <a:lnTo>
                    <a:pt x="1858502" y="201060"/>
                  </a:lnTo>
                  <a:lnTo>
                    <a:pt x="1870339" y="207310"/>
                  </a:lnTo>
                  <a:lnTo>
                    <a:pt x="1882177" y="212941"/>
                  </a:lnTo>
                  <a:lnTo>
                    <a:pt x="1894014" y="217979"/>
                  </a:lnTo>
                  <a:lnTo>
                    <a:pt x="1905852" y="222456"/>
                  </a:lnTo>
                  <a:lnTo>
                    <a:pt x="1917689" y="226412"/>
                  </a:lnTo>
                  <a:lnTo>
                    <a:pt x="1929527" y="229891"/>
                  </a:lnTo>
                  <a:lnTo>
                    <a:pt x="1941365" y="232936"/>
                  </a:lnTo>
                  <a:lnTo>
                    <a:pt x="1953202" y="235590"/>
                  </a:lnTo>
                  <a:lnTo>
                    <a:pt x="1965040" y="237897"/>
                  </a:lnTo>
                  <a:lnTo>
                    <a:pt x="1976877" y="239895"/>
                  </a:lnTo>
                  <a:lnTo>
                    <a:pt x="1988715" y="241622"/>
                  </a:lnTo>
                  <a:lnTo>
                    <a:pt x="2000553" y="243110"/>
                  </a:lnTo>
                  <a:lnTo>
                    <a:pt x="2012390" y="244391"/>
                  </a:lnTo>
                  <a:lnTo>
                    <a:pt x="2024228" y="245492"/>
                  </a:lnTo>
                  <a:lnTo>
                    <a:pt x="2036065" y="246436"/>
                  </a:lnTo>
                  <a:lnTo>
                    <a:pt x="2047903" y="247245"/>
                  </a:lnTo>
                  <a:lnTo>
                    <a:pt x="2059741" y="247937"/>
                  </a:lnTo>
                  <a:lnTo>
                    <a:pt x="2071578" y="248529"/>
                  </a:lnTo>
                  <a:lnTo>
                    <a:pt x="2083416" y="249035"/>
                  </a:lnTo>
                  <a:lnTo>
                    <a:pt x="2095253" y="249468"/>
                  </a:lnTo>
                  <a:lnTo>
                    <a:pt x="2107091" y="249836"/>
                  </a:lnTo>
                  <a:lnTo>
                    <a:pt x="2118929" y="250151"/>
                  </a:lnTo>
                  <a:lnTo>
                    <a:pt x="2130766" y="250419"/>
                  </a:lnTo>
                  <a:lnTo>
                    <a:pt x="2142604" y="250648"/>
                  </a:lnTo>
                  <a:lnTo>
                    <a:pt x="2154441" y="250843"/>
                  </a:lnTo>
                  <a:lnTo>
                    <a:pt x="2166279" y="251009"/>
                  </a:lnTo>
                  <a:lnTo>
                    <a:pt x="2178117" y="251151"/>
                  </a:lnTo>
                  <a:lnTo>
                    <a:pt x="2189954" y="251271"/>
                  </a:lnTo>
                  <a:lnTo>
                    <a:pt x="2201792" y="251374"/>
                  </a:lnTo>
                  <a:lnTo>
                    <a:pt x="2213629" y="251461"/>
                  </a:lnTo>
                  <a:lnTo>
                    <a:pt x="2225467" y="251535"/>
                  </a:lnTo>
                  <a:lnTo>
                    <a:pt x="2237304" y="251599"/>
                  </a:lnTo>
                  <a:lnTo>
                    <a:pt x="2249142" y="251652"/>
                  </a:lnTo>
                  <a:lnTo>
                    <a:pt x="2260980" y="251698"/>
                  </a:lnTo>
                  <a:lnTo>
                    <a:pt x="2272817" y="251737"/>
                  </a:lnTo>
                  <a:lnTo>
                    <a:pt x="2284655" y="251771"/>
                  </a:lnTo>
                  <a:lnTo>
                    <a:pt x="2296492" y="251799"/>
                  </a:lnTo>
                  <a:lnTo>
                    <a:pt x="2308330" y="251823"/>
                  </a:lnTo>
                  <a:lnTo>
                    <a:pt x="2320168" y="251843"/>
                  </a:lnTo>
                  <a:lnTo>
                    <a:pt x="2332005" y="251861"/>
                  </a:lnTo>
                  <a:lnTo>
                    <a:pt x="2343843" y="251876"/>
                  </a:lnTo>
                  <a:lnTo>
                    <a:pt x="2343843" y="251876"/>
                  </a:lnTo>
                  <a:lnTo>
                    <a:pt x="2355680" y="251861"/>
                  </a:lnTo>
                  <a:lnTo>
                    <a:pt x="2367518" y="251843"/>
                  </a:lnTo>
                  <a:lnTo>
                    <a:pt x="2379356" y="251823"/>
                  </a:lnTo>
                  <a:lnTo>
                    <a:pt x="2391193" y="251799"/>
                  </a:lnTo>
                  <a:lnTo>
                    <a:pt x="2403031" y="251771"/>
                  </a:lnTo>
                  <a:lnTo>
                    <a:pt x="2414868" y="251737"/>
                  </a:lnTo>
                  <a:lnTo>
                    <a:pt x="2426706" y="251698"/>
                  </a:lnTo>
                  <a:lnTo>
                    <a:pt x="2438544" y="251652"/>
                  </a:lnTo>
                  <a:lnTo>
                    <a:pt x="2450381" y="251599"/>
                  </a:lnTo>
                  <a:lnTo>
                    <a:pt x="2462219" y="251535"/>
                  </a:lnTo>
                  <a:lnTo>
                    <a:pt x="2474056" y="251461"/>
                  </a:lnTo>
                  <a:lnTo>
                    <a:pt x="2485894" y="251374"/>
                  </a:lnTo>
                  <a:lnTo>
                    <a:pt x="2497732" y="251271"/>
                  </a:lnTo>
                  <a:lnTo>
                    <a:pt x="2509569" y="251151"/>
                  </a:lnTo>
                  <a:lnTo>
                    <a:pt x="2521407" y="251009"/>
                  </a:lnTo>
                  <a:lnTo>
                    <a:pt x="2533244" y="250843"/>
                  </a:lnTo>
                  <a:lnTo>
                    <a:pt x="2545082" y="250648"/>
                  </a:lnTo>
                  <a:lnTo>
                    <a:pt x="2556919" y="250419"/>
                  </a:lnTo>
                  <a:lnTo>
                    <a:pt x="2568757" y="250151"/>
                  </a:lnTo>
                  <a:lnTo>
                    <a:pt x="2580595" y="249836"/>
                  </a:lnTo>
                  <a:lnTo>
                    <a:pt x="2592432" y="249468"/>
                  </a:lnTo>
                  <a:lnTo>
                    <a:pt x="2604270" y="249035"/>
                  </a:lnTo>
                  <a:lnTo>
                    <a:pt x="2616107" y="248529"/>
                  </a:lnTo>
                  <a:lnTo>
                    <a:pt x="2627945" y="247937"/>
                  </a:lnTo>
                  <a:lnTo>
                    <a:pt x="2639783" y="247245"/>
                  </a:lnTo>
                  <a:lnTo>
                    <a:pt x="2651620" y="246436"/>
                  </a:lnTo>
                  <a:lnTo>
                    <a:pt x="2663458" y="245492"/>
                  </a:lnTo>
                  <a:lnTo>
                    <a:pt x="2675295" y="244391"/>
                  </a:lnTo>
                  <a:lnTo>
                    <a:pt x="2687133" y="243110"/>
                  </a:lnTo>
                  <a:lnTo>
                    <a:pt x="2698971" y="241622"/>
                  </a:lnTo>
                  <a:lnTo>
                    <a:pt x="2710808" y="239895"/>
                  </a:lnTo>
                  <a:lnTo>
                    <a:pt x="2722646" y="237897"/>
                  </a:lnTo>
                  <a:lnTo>
                    <a:pt x="2734483" y="235590"/>
                  </a:lnTo>
                  <a:lnTo>
                    <a:pt x="2746321" y="232936"/>
                  </a:lnTo>
                  <a:lnTo>
                    <a:pt x="2758159" y="229891"/>
                  </a:lnTo>
                  <a:lnTo>
                    <a:pt x="2769996" y="226412"/>
                  </a:lnTo>
                  <a:lnTo>
                    <a:pt x="2781834" y="222456"/>
                  </a:lnTo>
                  <a:lnTo>
                    <a:pt x="2793671" y="217979"/>
                  </a:lnTo>
                  <a:lnTo>
                    <a:pt x="2805509" y="212941"/>
                  </a:lnTo>
                  <a:lnTo>
                    <a:pt x="2817347" y="207310"/>
                  </a:lnTo>
                  <a:lnTo>
                    <a:pt x="2829184" y="201060"/>
                  </a:lnTo>
                  <a:lnTo>
                    <a:pt x="2841022" y="194179"/>
                  </a:lnTo>
                  <a:lnTo>
                    <a:pt x="2852859" y="186670"/>
                  </a:lnTo>
                  <a:lnTo>
                    <a:pt x="2864697" y="178554"/>
                  </a:lnTo>
                  <a:lnTo>
                    <a:pt x="2876534" y="169873"/>
                  </a:lnTo>
                  <a:lnTo>
                    <a:pt x="2888372" y="160690"/>
                  </a:lnTo>
                  <a:lnTo>
                    <a:pt x="2900210" y="151090"/>
                  </a:lnTo>
                  <a:lnTo>
                    <a:pt x="2912047" y="141176"/>
                  </a:lnTo>
                  <a:lnTo>
                    <a:pt x="2923885" y="131067"/>
                  </a:lnTo>
                  <a:lnTo>
                    <a:pt x="2935722" y="120892"/>
                  </a:lnTo>
                  <a:lnTo>
                    <a:pt x="2947560" y="110784"/>
                  </a:lnTo>
                  <a:lnTo>
                    <a:pt x="2959398" y="100870"/>
                  </a:lnTo>
                  <a:lnTo>
                    <a:pt x="2971235" y="91270"/>
                  </a:lnTo>
                  <a:lnTo>
                    <a:pt x="2983073" y="82087"/>
                  </a:lnTo>
                  <a:lnTo>
                    <a:pt x="2994910" y="73405"/>
                  </a:lnTo>
                  <a:lnTo>
                    <a:pt x="3006748" y="65290"/>
                  </a:lnTo>
                  <a:lnTo>
                    <a:pt x="3018586" y="57781"/>
                  </a:lnTo>
                  <a:lnTo>
                    <a:pt x="3030423" y="50900"/>
                  </a:lnTo>
                  <a:lnTo>
                    <a:pt x="3042261" y="44650"/>
                  </a:lnTo>
                  <a:lnTo>
                    <a:pt x="3054098" y="39018"/>
                  </a:lnTo>
                  <a:lnTo>
                    <a:pt x="3065936" y="33981"/>
                  </a:lnTo>
                  <a:lnTo>
                    <a:pt x="3077774" y="29504"/>
                  </a:lnTo>
                  <a:lnTo>
                    <a:pt x="3089611" y="25547"/>
                  </a:lnTo>
                  <a:lnTo>
                    <a:pt x="3101449" y="22068"/>
                  </a:lnTo>
                  <a:lnTo>
                    <a:pt x="3113286" y="19024"/>
                  </a:lnTo>
                  <a:lnTo>
                    <a:pt x="3125124" y="16369"/>
                  </a:lnTo>
                  <a:lnTo>
                    <a:pt x="3136962" y="14063"/>
                  </a:lnTo>
                  <a:lnTo>
                    <a:pt x="3148799" y="12064"/>
                  </a:lnTo>
                  <a:lnTo>
                    <a:pt x="3160637" y="10338"/>
                  </a:lnTo>
                  <a:lnTo>
                    <a:pt x="3172474" y="8849"/>
                  </a:lnTo>
                  <a:lnTo>
                    <a:pt x="3184312" y="7568"/>
                  </a:lnTo>
                  <a:lnTo>
                    <a:pt x="3196149" y="6468"/>
                  </a:lnTo>
                  <a:lnTo>
                    <a:pt x="3207987" y="5524"/>
                  </a:lnTo>
                  <a:lnTo>
                    <a:pt x="3219825" y="4715"/>
                  </a:lnTo>
                  <a:lnTo>
                    <a:pt x="3231662" y="4022"/>
                  </a:lnTo>
                  <a:lnTo>
                    <a:pt x="3243500" y="3430"/>
                  </a:lnTo>
                  <a:lnTo>
                    <a:pt x="3255337" y="2924"/>
                  </a:lnTo>
                  <a:lnTo>
                    <a:pt x="3267175" y="2492"/>
                  </a:lnTo>
                  <a:lnTo>
                    <a:pt x="3279013" y="2123"/>
                  </a:lnTo>
                  <a:lnTo>
                    <a:pt x="3290850" y="1808"/>
                  </a:lnTo>
                  <a:lnTo>
                    <a:pt x="3302688" y="1540"/>
                  </a:lnTo>
                  <a:lnTo>
                    <a:pt x="3314525" y="1311"/>
                  </a:lnTo>
                  <a:lnTo>
                    <a:pt x="3326363" y="1117"/>
                  </a:lnTo>
                  <a:lnTo>
                    <a:pt x="3338201" y="950"/>
                  </a:lnTo>
                  <a:lnTo>
                    <a:pt x="3350038" y="809"/>
                  </a:lnTo>
                  <a:lnTo>
                    <a:pt x="3361876" y="689"/>
                  </a:lnTo>
                  <a:lnTo>
                    <a:pt x="3373713" y="586"/>
                  </a:lnTo>
                  <a:lnTo>
                    <a:pt x="3385551" y="499"/>
                  </a:lnTo>
                  <a:lnTo>
                    <a:pt x="3397389" y="424"/>
                  </a:lnTo>
                  <a:lnTo>
                    <a:pt x="3409226" y="361"/>
                  </a:lnTo>
                  <a:lnTo>
                    <a:pt x="3421064" y="307"/>
                  </a:lnTo>
                  <a:lnTo>
                    <a:pt x="3432901" y="261"/>
                  </a:lnTo>
                  <a:lnTo>
                    <a:pt x="3444739" y="222"/>
                  </a:lnTo>
                  <a:lnTo>
                    <a:pt x="3456576" y="189"/>
                  </a:lnTo>
                  <a:lnTo>
                    <a:pt x="3468414" y="161"/>
                  </a:lnTo>
                  <a:lnTo>
                    <a:pt x="3480252" y="137"/>
                  </a:lnTo>
                  <a:lnTo>
                    <a:pt x="3492089" y="116"/>
                  </a:lnTo>
                  <a:lnTo>
                    <a:pt x="3503927" y="99"/>
                  </a:lnTo>
                  <a:lnTo>
                    <a:pt x="3515764" y="84"/>
                  </a:lnTo>
                  <a:lnTo>
                    <a:pt x="3515764" y="84"/>
                  </a:lnTo>
                  <a:lnTo>
                    <a:pt x="3527602" y="99"/>
                  </a:lnTo>
                  <a:lnTo>
                    <a:pt x="3539440" y="116"/>
                  </a:lnTo>
                  <a:lnTo>
                    <a:pt x="3551277" y="137"/>
                  </a:lnTo>
                  <a:lnTo>
                    <a:pt x="3563115" y="161"/>
                  </a:lnTo>
                  <a:lnTo>
                    <a:pt x="3574952" y="189"/>
                  </a:lnTo>
                  <a:lnTo>
                    <a:pt x="3586790" y="222"/>
                  </a:lnTo>
                  <a:lnTo>
                    <a:pt x="3598628" y="261"/>
                  </a:lnTo>
                  <a:lnTo>
                    <a:pt x="3610465" y="307"/>
                  </a:lnTo>
                  <a:lnTo>
                    <a:pt x="3622303" y="361"/>
                  </a:lnTo>
                  <a:lnTo>
                    <a:pt x="3634140" y="424"/>
                  </a:lnTo>
                  <a:lnTo>
                    <a:pt x="3645978" y="499"/>
                  </a:lnTo>
                  <a:lnTo>
                    <a:pt x="3657816" y="586"/>
                  </a:lnTo>
                  <a:lnTo>
                    <a:pt x="3669653" y="689"/>
                  </a:lnTo>
                  <a:lnTo>
                    <a:pt x="3681491" y="809"/>
                  </a:lnTo>
                  <a:lnTo>
                    <a:pt x="3693328" y="950"/>
                  </a:lnTo>
                  <a:lnTo>
                    <a:pt x="3705166" y="1117"/>
                  </a:lnTo>
                  <a:lnTo>
                    <a:pt x="3717004" y="1311"/>
                  </a:lnTo>
                  <a:lnTo>
                    <a:pt x="3728841" y="1540"/>
                  </a:lnTo>
                  <a:lnTo>
                    <a:pt x="3740679" y="1808"/>
                  </a:lnTo>
                  <a:lnTo>
                    <a:pt x="3752516" y="2123"/>
                  </a:lnTo>
                  <a:lnTo>
                    <a:pt x="3764354" y="2492"/>
                  </a:lnTo>
                  <a:lnTo>
                    <a:pt x="3776191" y="2924"/>
                  </a:lnTo>
                  <a:lnTo>
                    <a:pt x="3788029" y="3430"/>
                  </a:lnTo>
                  <a:lnTo>
                    <a:pt x="3799867" y="4022"/>
                  </a:lnTo>
                  <a:lnTo>
                    <a:pt x="3811704" y="4715"/>
                  </a:lnTo>
                  <a:lnTo>
                    <a:pt x="3823542" y="5524"/>
                  </a:lnTo>
                  <a:lnTo>
                    <a:pt x="3835379" y="6468"/>
                  </a:lnTo>
                  <a:lnTo>
                    <a:pt x="3847217" y="7568"/>
                  </a:lnTo>
                  <a:lnTo>
                    <a:pt x="3859055" y="8849"/>
                  </a:lnTo>
                  <a:lnTo>
                    <a:pt x="3870892" y="10338"/>
                  </a:lnTo>
                  <a:lnTo>
                    <a:pt x="3882730" y="12064"/>
                  </a:lnTo>
                  <a:lnTo>
                    <a:pt x="3894567" y="14063"/>
                  </a:lnTo>
                  <a:lnTo>
                    <a:pt x="3906405" y="16369"/>
                  </a:lnTo>
                  <a:lnTo>
                    <a:pt x="3918243" y="19024"/>
                  </a:lnTo>
                  <a:lnTo>
                    <a:pt x="3930080" y="22068"/>
                  </a:lnTo>
                  <a:lnTo>
                    <a:pt x="3941918" y="25547"/>
                  </a:lnTo>
                  <a:lnTo>
                    <a:pt x="3953755" y="29504"/>
                  </a:lnTo>
                  <a:lnTo>
                    <a:pt x="3965593" y="33981"/>
                  </a:lnTo>
                  <a:lnTo>
                    <a:pt x="3977431" y="39018"/>
                  </a:lnTo>
                  <a:lnTo>
                    <a:pt x="3989268" y="44650"/>
                  </a:lnTo>
                  <a:lnTo>
                    <a:pt x="4001106" y="50900"/>
                  </a:lnTo>
                  <a:lnTo>
                    <a:pt x="4012943" y="57781"/>
                  </a:lnTo>
                  <a:lnTo>
                    <a:pt x="4024781" y="65290"/>
                  </a:lnTo>
                  <a:lnTo>
                    <a:pt x="4036619" y="73405"/>
                  </a:lnTo>
                  <a:lnTo>
                    <a:pt x="4048456" y="82087"/>
                  </a:lnTo>
                  <a:lnTo>
                    <a:pt x="4060294" y="91270"/>
                  </a:lnTo>
                  <a:lnTo>
                    <a:pt x="4072131" y="100870"/>
                  </a:lnTo>
                  <a:lnTo>
                    <a:pt x="4083969" y="110784"/>
                  </a:lnTo>
                  <a:lnTo>
                    <a:pt x="4095806" y="120892"/>
                  </a:lnTo>
                  <a:lnTo>
                    <a:pt x="4107644" y="131067"/>
                  </a:lnTo>
                  <a:lnTo>
                    <a:pt x="4119482" y="141176"/>
                  </a:lnTo>
                  <a:lnTo>
                    <a:pt x="4131319" y="151090"/>
                  </a:lnTo>
                  <a:lnTo>
                    <a:pt x="4143157" y="160690"/>
                  </a:lnTo>
                  <a:lnTo>
                    <a:pt x="4154994" y="169873"/>
                  </a:lnTo>
                  <a:lnTo>
                    <a:pt x="4166832" y="178554"/>
                  </a:lnTo>
                  <a:lnTo>
                    <a:pt x="4178670" y="186670"/>
                  </a:lnTo>
                  <a:lnTo>
                    <a:pt x="4190507" y="194179"/>
                  </a:lnTo>
                  <a:lnTo>
                    <a:pt x="4202345" y="201060"/>
                  </a:lnTo>
                  <a:lnTo>
                    <a:pt x="4214182" y="207310"/>
                  </a:lnTo>
                  <a:lnTo>
                    <a:pt x="4226020" y="212941"/>
                  </a:lnTo>
                  <a:lnTo>
                    <a:pt x="4237858" y="217979"/>
                  </a:lnTo>
                  <a:lnTo>
                    <a:pt x="4249695" y="222456"/>
                  </a:lnTo>
                  <a:lnTo>
                    <a:pt x="4261533" y="226412"/>
                  </a:lnTo>
                  <a:lnTo>
                    <a:pt x="4273370" y="229891"/>
                  </a:lnTo>
                  <a:lnTo>
                    <a:pt x="4285208" y="232936"/>
                  </a:lnTo>
                  <a:lnTo>
                    <a:pt x="4297046" y="235590"/>
                  </a:lnTo>
                  <a:lnTo>
                    <a:pt x="4308883" y="237897"/>
                  </a:lnTo>
                  <a:lnTo>
                    <a:pt x="4320721" y="239895"/>
                  </a:lnTo>
                  <a:lnTo>
                    <a:pt x="4332558" y="241622"/>
                  </a:lnTo>
                  <a:lnTo>
                    <a:pt x="4344396" y="243110"/>
                  </a:lnTo>
                  <a:lnTo>
                    <a:pt x="4356234" y="244391"/>
                  </a:lnTo>
                  <a:lnTo>
                    <a:pt x="4368071" y="245492"/>
                  </a:lnTo>
                  <a:lnTo>
                    <a:pt x="4379909" y="246436"/>
                  </a:lnTo>
                  <a:lnTo>
                    <a:pt x="4391746" y="247245"/>
                  </a:lnTo>
                  <a:lnTo>
                    <a:pt x="4403584" y="247937"/>
                  </a:lnTo>
                  <a:lnTo>
                    <a:pt x="4415421" y="248529"/>
                  </a:lnTo>
                  <a:lnTo>
                    <a:pt x="4427259" y="249035"/>
                  </a:lnTo>
                  <a:lnTo>
                    <a:pt x="4439097" y="249468"/>
                  </a:lnTo>
                  <a:lnTo>
                    <a:pt x="4450934" y="249836"/>
                  </a:lnTo>
                  <a:lnTo>
                    <a:pt x="4462772" y="250151"/>
                  </a:lnTo>
                  <a:lnTo>
                    <a:pt x="4474609" y="250419"/>
                  </a:lnTo>
                  <a:lnTo>
                    <a:pt x="4486447" y="250648"/>
                  </a:lnTo>
                  <a:lnTo>
                    <a:pt x="4498285" y="250843"/>
                  </a:lnTo>
                  <a:lnTo>
                    <a:pt x="4510122" y="251009"/>
                  </a:lnTo>
                  <a:lnTo>
                    <a:pt x="4521960" y="251151"/>
                  </a:lnTo>
                  <a:lnTo>
                    <a:pt x="4533797" y="251271"/>
                  </a:lnTo>
                  <a:lnTo>
                    <a:pt x="4545635" y="251374"/>
                  </a:lnTo>
                  <a:lnTo>
                    <a:pt x="4557473" y="251461"/>
                  </a:lnTo>
                  <a:lnTo>
                    <a:pt x="4569310" y="251535"/>
                  </a:lnTo>
                  <a:lnTo>
                    <a:pt x="4581148" y="251599"/>
                  </a:lnTo>
                  <a:lnTo>
                    <a:pt x="4592985" y="251652"/>
                  </a:lnTo>
                  <a:lnTo>
                    <a:pt x="4604823" y="251698"/>
                  </a:lnTo>
                  <a:lnTo>
                    <a:pt x="4616661" y="251737"/>
                  </a:lnTo>
                  <a:lnTo>
                    <a:pt x="4628498" y="251771"/>
                  </a:lnTo>
                  <a:lnTo>
                    <a:pt x="4640336" y="251799"/>
                  </a:lnTo>
                  <a:lnTo>
                    <a:pt x="4652173" y="251823"/>
                  </a:lnTo>
                  <a:lnTo>
                    <a:pt x="4664011" y="251843"/>
                  </a:lnTo>
                  <a:lnTo>
                    <a:pt x="4675849" y="251861"/>
                  </a:lnTo>
                  <a:lnTo>
                    <a:pt x="4687686" y="251876"/>
                  </a:lnTo>
                </a:path>
              </a:pathLst>
            </a:custGeom>
            <a:ln w="40651" cap="flat">
              <a:solidFill>
                <a:srgbClr val="D89000">
                  <a:alpha val="100000"/>
                </a:srgbClr>
              </a:solidFill>
              <a:prstDash val="solid"/>
              <a:round/>
            </a:ln>
          </p:spPr>
          <p:txBody>
            <a:bodyPr/>
            <a:lstStyle/>
            <a:p/>
          </p:txBody>
        </p:sp>
        <p:sp>
          <p:nvSpPr>
            <p:cNvPr id="27" name="pl27"/>
            <p:cNvSpPr/>
            <p:nvPr/>
          </p:nvSpPr>
          <p:spPr>
            <a:xfrm>
              <a:off x="2482351" y="4427260"/>
              <a:ext cx="4687686" cy="1007250"/>
            </a:xfrm>
            <a:custGeom>
              <a:avLst/>
              <a:pathLst>
                <a:path w="4687686" h="1007250">
                  <a:moveTo>
                    <a:pt x="0" y="0"/>
                  </a:moveTo>
                  <a:lnTo>
                    <a:pt x="11837" y="59"/>
                  </a:lnTo>
                  <a:lnTo>
                    <a:pt x="23675" y="128"/>
                  </a:lnTo>
                  <a:lnTo>
                    <a:pt x="35512" y="210"/>
                  </a:lnTo>
                  <a:lnTo>
                    <a:pt x="47350" y="306"/>
                  </a:lnTo>
                  <a:lnTo>
                    <a:pt x="59187" y="419"/>
                  </a:lnTo>
                  <a:lnTo>
                    <a:pt x="71025" y="552"/>
                  </a:lnTo>
                  <a:lnTo>
                    <a:pt x="82863" y="708"/>
                  </a:lnTo>
                  <a:lnTo>
                    <a:pt x="94700" y="892"/>
                  </a:lnTo>
                  <a:lnTo>
                    <a:pt x="106538" y="1107"/>
                  </a:lnTo>
                  <a:lnTo>
                    <a:pt x="118375" y="1361"/>
                  </a:lnTo>
                  <a:lnTo>
                    <a:pt x="130213" y="1658"/>
                  </a:lnTo>
                  <a:lnTo>
                    <a:pt x="142051" y="2007"/>
                  </a:lnTo>
                  <a:lnTo>
                    <a:pt x="153888" y="2418"/>
                  </a:lnTo>
                  <a:lnTo>
                    <a:pt x="165726" y="2900"/>
                  </a:lnTo>
                  <a:lnTo>
                    <a:pt x="177563" y="3465"/>
                  </a:lnTo>
                  <a:lnTo>
                    <a:pt x="189401" y="4130"/>
                  </a:lnTo>
                  <a:lnTo>
                    <a:pt x="201239" y="4909"/>
                  </a:lnTo>
                  <a:lnTo>
                    <a:pt x="213076" y="5824"/>
                  </a:lnTo>
                  <a:lnTo>
                    <a:pt x="224914" y="6898"/>
                  </a:lnTo>
                  <a:lnTo>
                    <a:pt x="236751" y="8156"/>
                  </a:lnTo>
                  <a:lnTo>
                    <a:pt x="248589" y="9631"/>
                  </a:lnTo>
                  <a:lnTo>
                    <a:pt x="260427" y="11360"/>
                  </a:lnTo>
                  <a:lnTo>
                    <a:pt x="272264" y="13384"/>
                  </a:lnTo>
                  <a:lnTo>
                    <a:pt x="284102" y="15753"/>
                  </a:lnTo>
                  <a:lnTo>
                    <a:pt x="295939" y="18522"/>
                  </a:lnTo>
                  <a:lnTo>
                    <a:pt x="307777" y="21758"/>
                  </a:lnTo>
                  <a:lnTo>
                    <a:pt x="319614" y="25534"/>
                  </a:lnTo>
                  <a:lnTo>
                    <a:pt x="331452" y="29936"/>
                  </a:lnTo>
                  <a:lnTo>
                    <a:pt x="343290" y="35060"/>
                  </a:lnTo>
                  <a:lnTo>
                    <a:pt x="355127" y="41015"/>
                  </a:lnTo>
                  <a:lnTo>
                    <a:pt x="366965" y="47921"/>
                  </a:lnTo>
                  <a:lnTo>
                    <a:pt x="378802" y="55914"/>
                  </a:lnTo>
                  <a:lnTo>
                    <a:pt x="390640" y="65140"/>
                  </a:lnTo>
                  <a:lnTo>
                    <a:pt x="402478" y="75759"/>
                  </a:lnTo>
                  <a:lnTo>
                    <a:pt x="414315" y="87937"/>
                  </a:lnTo>
                  <a:lnTo>
                    <a:pt x="426153" y="101852"/>
                  </a:lnTo>
                  <a:lnTo>
                    <a:pt x="437990" y="117678"/>
                  </a:lnTo>
                  <a:lnTo>
                    <a:pt x="449828" y="135587"/>
                  </a:lnTo>
                  <a:lnTo>
                    <a:pt x="461666" y="155737"/>
                  </a:lnTo>
                  <a:lnTo>
                    <a:pt x="473503" y="178263"/>
                  </a:lnTo>
                  <a:lnTo>
                    <a:pt x="485341" y="203262"/>
                  </a:lnTo>
                  <a:lnTo>
                    <a:pt x="497178" y="230786"/>
                  </a:lnTo>
                  <a:lnTo>
                    <a:pt x="509016" y="260822"/>
                  </a:lnTo>
                  <a:lnTo>
                    <a:pt x="520854" y="293285"/>
                  </a:lnTo>
                  <a:lnTo>
                    <a:pt x="532691" y="328010"/>
                  </a:lnTo>
                  <a:lnTo>
                    <a:pt x="544529" y="364742"/>
                  </a:lnTo>
                  <a:lnTo>
                    <a:pt x="556366" y="403143"/>
                  </a:lnTo>
                  <a:lnTo>
                    <a:pt x="568204" y="442799"/>
                  </a:lnTo>
                  <a:lnTo>
                    <a:pt x="580042" y="483233"/>
                  </a:lnTo>
                  <a:lnTo>
                    <a:pt x="591879" y="523932"/>
                  </a:lnTo>
                  <a:lnTo>
                    <a:pt x="603717" y="564367"/>
                  </a:lnTo>
                  <a:lnTo>
                    <a:pt x="615554" y="604022"/>
                  </a:lnTo>
                  <a:lnTo>
                    <a:pt x="627392" y="642423"/>
                  </a:lnTo>
                  <a:lnTo>
                    <a:pt x="639229" y="679155"/>
                  </a:lnTo>
                  <a:lnTo>
                    <a:pt x="651067" y="713880"/>
                  </a:lnTo>
                  <a:lnTo>
                    <a:pt x="662905" y="746343"/>
                  </a:lnTo>
                  <a:lnTo>
                    <a:pt x="674742" y="776379"/>
                  </a:lnTo>
                  <a:lnTo>
                    <a:pt x="686580" y="803903"/>
                  </a:lnTo>
                  <a:lnTo>
                    <a:pt x="698417" y="828902"/>
                  </a:lnTo>
                  <a:lnTo>
                    <a:pt x="710255" y="851428"/>
                  </a:lnTo>
                  <a:lnTo>
                    <a:pt x="722093" y="871578"/>
                  </a:lnTo>
                  <a:lnTo>
                    <a:pt x="733930" y="889487"/>
                  </a:lnTo>
                  <a:lnTo>
                    <a:pt x="745768" y="905313"/>
                  </a:lnTo>
                  <a:lnTo>
                    <a:pt x="757605" y="919228"/>
                  </a:lnTo>
                  <a:lnTo>
                    <a:pt x="769443" y="931407"/>
                  </a:lnTo>
                  <a:lnTo>
                    <a:pt x="781281" y="942025"/>
                  </a:lnTo>
                  <a:lnTo>
                    <a:pt x="793118" y="951251"/>
                  </a:lnTo>
                  <a:lnTo>
                    <a:pt x="804956" y="959244"/>
                  </a:lnTo>
                  <a:lnTo>
                    <a:pt x="816793" y="966150"/>
                  </a:lnTo>
                  <a:lnTo>
                    <a:pt x="828631" y="972105"/>
                  </a:lnTo>
                  <a:lnTo>
                    <a:pt x="840469" y="977229"/>
                  </a:lnTo>
                  <a:lnTo>
                    <a:pt x="852306" y="981631"/>
                  </a:lnTo>
                  <a:lnTo>
                    <a:pt x="864144" y="985407"/>
                  </a:lnTo>
                  <a:lnTo>
                    <a:pt x="875981" y="988643"/>
                  </a:lnTo>
                  <a:lnTo>
                    <a:pt x="887819" y="991413"/>
                  </a:lnTo>
                  <a:lnTo>
                    <a:pt x="899657" y="993781"/>
                  </a:lnTo>
                  <a:lnTo>
                    <a:pt x="911494" y="995805"/>
                  </a:lnTo>
                  <a:lnTo>
                    <a:pt x="923332" y="997534"/>
                  </a:lnTo>
                  <a:lnTo>
                    <a:pt x="935169" y="999009"/>
                  </a:lnTo>
                  <a:lnTo>
                    <a:pt x="947007" y="1000268"/>
                  </a:lnTo>
                  <a:lnTo>
                    <a:pt x="958844" y="1001341"/>
                  </a:lnTo>
                  <a:lnTo>
                    <a:pt x="970682" y="1002256"/>
                  </a:lnTo>
                  <a:lnTo>
                    <a:pt x="982520" y="1003036"/>
                  </a:lnTo>
                  <a:lnTo>
                    <a:pt x="994357" y="1003700"/>
                  </a:lnTo>
                  <a:lnTo>
                    <a:pt x="1006195" y="1004266"/>
                  </a:lnTo>
                  <a:lnTo>
                    <a:pt x="1018032" y="1004748"/>
                  </a:lnTo>
                  <a:lnTo>
                    <a:pt x="1029870" y="1005158"/>
                  </a:lnTo>
                  <a:lnTo>
                    <a:pt x="1041708" y="1005507"/>
                  </a:lnTo>
                  <a:lnTo>
                    <a:pt x="1053545" y="1005805"/>
                  </a:lnTo>
                  <a:lnTo>
                    <a:pt x="1065383" y="1006058"/>
                  </a:lnTo>
                  <a:lnTo>
                    <a:pt x="1077220" y="1006273"/>
                  </a:lnTo>
                  <a:lnTo>
                    <a:pt x="1089058" y="1006457"/>
                  </a:lnTo>
                  <a:lnTo>
                    <a:pt x="1100896" y="1006613"/>
                  </a:lnTo>
                  <a:lnTo>
                    <a:pt x="1112733" y="1006746"/>
                  </a:lnTo>
                  <a:lnTo>
                    <a:pt x="1124571" y="1006859"/>
                  </a:lnTo>
                  <a:lnTo>
                    <a:pt x="1136408" y="1006955"/>
                  </a:lnTo>
                  <a:lnTo>
                    <a:pt x="1148246" y="1007037"/>
                  </a:lnTo>
                  <a:lnTo>
                    <a:pt x="1160084" y="1007107"/>
                  </a:lnTo>
                  <a:lnTo>
                    <a:pt x="1171921" y="1007166"/>
                  </a:lnTo>
                  <a:lnTo>
                    <a:pt x="1171921" y="1007250"/>
                  </a:lnTo>
                  <a:lnTo>
                    <a:pt x="1183759" y="1007206"/>
                  </a:lnTo>
                  <a:lnTo>
                    <a:pt x="1195596" y="1007154"/>
                  </a:lnTo>
                  <a:lnTo>
                    <a:pt x="1207434" y="1007092"/>
                  </a:lnTo>
                  <a:lnTo>
                    <a:pt x="1219272" y="1007020"/>
                  </a:lnTo>
                  <a:lnTo>
                    <a:pt x="1231109" y="1006935"/>
                  </a:lnTo>
                  <a:lnTo>
                    <a:pt x="1242947" y="1006836"/>
                  </a:lnTo>
                  <a:lnTo>
                    <a:pt x="1254784" y="1006719"/>
                  </a:lnTo>
                  <a:lnTo>
                    <a:pt x="1266622" y="1006581"/>
                  </a:lnTo>
                  <a:lnTo>
                    <a:pt x="1278459" y="1006419"/>
                  </a:lnTo>
                  <a:lnTo>
                    <a:pt x="1290297" y="1006230"/>
                  </a:lnTo>
                  <a:lnTo>
                    <a:pt x="1302135" y="1006006"/>
                  </a:lnTo>
                  <a:lnTo>
                    <a:pt x="1313972" y="1005744"/>
                  </a:lnTo>
                  <a:lnTo>
                    <a:pt x="1325810" y="1005437"/>
                  </a:lnTo>
                  <a:lnTo>
                    <a:pt x="1337647" y="1005075"/>
                  </a:lnTo>
                  <a:lnTo>
                    <a:pt x="1349485" y="1004651"/>
                  </a:lnTo>
                  <a:lnTo>
                    <a:pt x="1361323" y="1004153"/>
                  </a:lnTo>
                  <a:lnTo>
                    <a:pt x="1373160" y="1003568"/>
                  </a:lnTo>
                  <a:lnTo>
                    <a:pt x="1384998" y="1002882"/>
                  </a:lnTo>
                  <a:lnTo>
                    <a:pt x="1396835" y="1002077"/>
                  </a:lnTo>
                  <a:lnTo>
                    <a:pt x="1408673" y="1001133"/>
                  </a:lnTo>
                  <a:lnTo>
                    <a:pt x="1420511" y="1000026"/>
                  </a:lnTo>
                  <a:lnTo>
                    <a:pt x="1432348" y="998730"/>
                  </a:lnTo>
                  <a:lnTo>
                    <a:pt x="1444186" y="997212"/>
                  </a:lnTo>
                  <a:lnTo>
                    <a:pt x="1456023" y="995436"/>
                  </a:lnTo>
                  <a:lnTo>
                    <a:pt x="1467861" y="993358"/>
                  </a:lnTo>
                  <a:lnTo>
                    <a:pt x="1479699" y="990931"/>
                  </a:lnTo>
                  <a:lnTo>
                    <a:pt x="1491536" y="988099"/>
                  </a:lnTo>
                  <a:lnTo>
                    <a:pt x="1503374" y="984798"/>
                  </a:lnTo>
                  <a:lnTo>
                    <a:pt x="1515211" y="980955"/>
                  </a:lnTo>
                  <a:lnTo>
                    <a:pt x="1527049" y="976489"/>
                  </a:lnTo>
                  <a:lnTo>
                    <a:pt x="1538887" y="971309"/>
                  </a:lnTo>
                  <a:lnTo>
                    <a:pt x="1550724" y="965314"/>
                  </a:lnTo>
                  <a:lnTo>
                    <a:pt x="1562562" y="958395"/>
                  </a:lnTo>
                  <a:lnTo>
                    <a:pt x="1574399" y="950431"/>
                  </a:lnTo>
                  <a:lnTo>
                    <a:pt x="1586237" y="941297"/>
                  </a:lnTo>
                  <a:lnTo>
                    <a:pt x="1598074" y="930861"/>
                  </a:lnTo>
                  <a:lnTo>
                    <a:pt x="1609912" y="918991"/>
                  </a:lnTo>
                  <a:lnTo>
                    <a:pt x="1621750" y="905560"/>
                  </a:lnTo>
                  <a:lnTo>
                    <a:pt x="1633587" y="890447"/>
                  </a:lnTo>
                  <a:lnTo>
                    <a:pt x="1645425" y="873553"/>
                  </a:lnTo>
                  <a:lnTo>
                    <a:pt x="1657262" y="854803"/>
                  </a:lnTo>
                  <a:lnTo>
                    <a:pt x="1669100" y="834160"/>
                  </a:lnTo>
                  <a:lnTo>
                    <a:pt x="1680938" y="811634"/>
                  </a:lnTo>
                  <a:lnTo>
                    <a:pt x="1692775" y="787286"/>
                  </a:lnTo>
                  <a:lnTo>
                    <a:pt x="1704613" y="761242"/>
                  </a:lnTo>
                  <a:lnTo>
                    <a:pt x="1716450" y="733693"/>
                  </a:lnTo>
                  <a:lnTo>
                    <a:pt x="1728288" y="704893"/>
                  </a:lnTo>
                  <a:lnTo>
                    <a:pt x="1740126" y="675151"/>
                  </a:lnTo>
                  <a:lnTo>
                    <a:pt x="1751963" y="644825"/>
                  </a:lnTo>
                  <a:lnTo>
                    <a:pt x="1763801" y="614301"/>
                  </a:lnTo>
                  <a:lnTo>
                    <a:pt x="1775638" y="583975"/>
                  </a:lnTo>
                  <a:lnTo>
                    <a:pt x="1787476" y="554233"/>
                  </a:lnTo>
                  <a:lnTo>
                    <a:pt x="1799314" y="525432"/>
                  </a:lnTo>
                  <a:lnTo>
                    <a:pt x="1811151" y="497883"/>
                  </a:lnTo>
                  <a:lnTo>
                    <a:pt x="1822989" y="471840"/>
                  </a:lnTo>
                  <a:lnTo>
                    <a:pt x="1834826" y="447492"/>
                  </a:lnTo>
                  <a:lnTo>
                    <a:pt x="1846664" y="424965"/>
                  </a:lnTo>
                  <a:lnTo>
                    <a:pt x="1858502" y="404323"/>
                  </a:lnTo>
                  <a:lnTo>
                    <a:pt x="1870339" y="385573"/>
                  </a:lnTo>
                  <a:lnTo>
                    <a:pt x="1882177" y="368679"/>
                  </a:lnTo>
                  <a:lnTo>
                    <a:pt x="1894014" y="353566"/>
                  </a:lnTo>
                  <a:lnTo>
                    <a:pt x="1905852" y="340134"/>
                  </a:lnTo>
                  <a:lnTo>
                    <a:pt x="1917689" y="328265"/>
                  </a:lnTo>
                  <a:lnTo>
                    <a:pt x="1929527" y="317829"/>
                  </a:lnTo>
                  <a:lnTo>
                    <a:pt x="1941365" y="308695"/>
                  </a:lnTo>
                  <a:lnTo>
                    <a:pt x="1953202" y="300731"/>
                  </a:lnTo>
                  <a:lnTo>
                    <a:pt x="1965040" y="293811"/>
                  </a:lnTo>
                  <a:lnTo>
                    <a:pt x="1976877" y="287817"/>
                  </a:lnTo>
                  <a:lnTo>
                    <a:pt x="1988715" y="282637"/>
                  </a:lnTo>
                  <a:lnTo>
                    <a:pt x="2000553" y="278171"/>
                  </a:lnTo>
                  <a:lnTo>
                    <a:pt x="2012390" y="274328"/>
                  </a:lnTo>
                  <a:lnTo>
                    <a:pt x="2024228" y="271027"/>
                  </a:lnTo>
                  <a:lnTo>
                    <a:pt x="2036065" y="268194"/>
                  </a:lnTo>
                  <a:lnTo>
                    <a:pt x="2047903" y="265768"/>
                  </a:lnTo>
                  <a:lnTo>
                    <a:pt x="2059741" y="263690"/>
                  </a:lnTo>
                  <a:lnTo>
                    <a:pt x="2071578" y="261914"/>
                  </a:lnTo>
                  <a:lnTo>
                    <a:pt x="2083416" y="260396"/>
                  </a:lnTo>
                  <a:lnTo>
                    <a:pt x="2095253" y="259099"/>
                  </a:lnTo>
                  <a:lnTo>
                    <a:pt x="2107091" y="257993"/>
                  </a:lnTo>
                  <a:lnTo>
                    <a:pt x="2118929" y="257049"/>
                  </a:lnTo>
                  <a:lnTo>
                    <a:pt x="2130766" y="256244"/>
                  </a:lnTo>
                  <a:lnTo>
                    <a:pt x="2142604" y="255558"/>
                  </a:lnTo>
                  <a:lnTo>
                    <a:pt x="2154441" y="254973"/>
                  </a:lnTo>
                  <a:lnTo>
                    <a:pt x="2166279" y="254475"/>
                  </a:lnTo>
                  <a:lnTo>
                    <a:pt x="2178117" y="254051"/>
                  </a:lnTo>
                  <a:lnTo>
                    <a:pt x="2189954" y="253689"/>
                  </a:lnTo>
                  <a:lnTo>
                    <a:pt x="2201792" y="253381"/>
                  </a:lnTo>
                  <a:lnTo>
                    <a:pt x="2213629" y="253119"/>
                  </a:lnTo>
                  <a:lnTo>
                    <a:pt x="2225467" y="252896"/>
                  </a:lnTo>
                  <a:lnTo>
                    <a:pt x="2237304" y="252706"/>
                  </a:lnTo>
                  <a:lnTo>
                    <a:pt x="2249142" y="252545"/>
                  </a:lnTo>
                  <a:lnTo>
                    <a:pt x="2260980" y="252407"/>
                  </a:lnTo>
                  <a:lnTo>
                    <a:pt x="2272817" y="252290"/>
                  </a:lnTo>
                  <a:lnTo>
                    <a:pt x="2284655" y="252191"/>
                  </a:lnTo>
                  <a:lnTo>
                    <a:pt x="2296492" y="252106"/>
                  </a:lnTo>
                  <a:lnTo>
                    <a:pt x="2308330" y="252034"/>
                  </a:lnTo>
                  <a:lnTo>
                    <a:pt x="2320168" y="251972"/>
                  </a:lnTo>
                  <a:lnTo>
                    <a:pt x="2332005" y="251920"/>
                  </a:lnTo>
                  <a:lnTo>
                    <a:pt x="2343843" y="251876"/>
                  </a:lnTo>
                  <a:lnTo>
                    <a:pt x="2343843" y="251707"/>
                  </a:lnTo>
                  <a:lnTo>
                    <a:pt x="2355680" y="251721"/>
                  </a:lnTo>
                  <a:lnTo>
                    <a:pt x="2367518" y="251739"/>
                  </a:lnTo>
                  <a:lnTo>
                    <a:pt x="2379356" y="251759"/>
                  </a:lnTo>
                  <a:lnTo>
                    <a:pt x="2391193" y="251783"/>
                  </a:lnTo>
                  <a:lnTo>
                    <a:pt x="2403031" y="251812"/>
                  </a:lnTo>
                  <a:lnTo>
                    <a:pt x="2414868" y="251845"/>
                  </a:lnTo>
                  <a:lnTo>
                    <a:pt x="2426706" y="251884"/>
                  </a:lnTo>
                  <a:lnTo>
                    <a:pt x="2438544" y="251930"/>
                  </a:lnTo>
                  <a:lnTo>
                    <a:pt x="2450381" y="251984"/>
                  </a:lnTo>
                  <a:lnTo>
                    <a:pt x="2462219" y="252047"/>
                  </a:lnTo>
                  <a:lnTo>
                    <a:pt x="2474056" y="252121"/>
                  </a:lnTo>
                  <a:lnTo>
                    <a:pt x="2485894" y="252209"/>
                  </a:lnTo>
                  <a:lnTo>
                    <a:pt x="2497732" y="252311"/>
                  </a:lnTo>
                  <a:lnTo>
                    <a:pt x="2509569" y="252432"/>
                  </a:lnTo>
                  <a:lnTo>
                    <a:pt x="2521407" y="252573"/>
                  </a:lnTo>
                  <a:lnTo>
                    <a:pt x="2533244" y="252739"/>
                  </a:lnTo>
                  <a:lnTo>
                    <a:pt x="2545082" y="252934"/>
                  </a:lnTo>
                  <a:lnTo>
                    <a:pt x="2556919" y="253163"/>
                  </a:lnTo>
                  <a:lnTo>
                    <a:pt x="2568757" y="253431"/>
                  </a:lnTo>
                  <a:lnTo>
                    <a:pt x="2580595" y="253746"/>
                  </a:lnTo>
                  <a:lnTo>
                    <a:pt x="2592432" y="254115"/>
                  </a:lnTo>
                  <a:lnTo>
                    <a:pt x="2604270" y="254547"/>
                  </a:lnTo>
                  <a:lnTo>
                    <a:pt x="2616107" y="255053"/>
                  </a:lnTo>
                  <a:lnTo>
                    <a:pt x="2627945" y="255645"/>
                  </a:lnTo>
                  <a:lnTo>
                    <a:pt x="2639783" y="256337"/>
                  </a:lnTo>
                  <a:lnTo>
                    <a:pt x="2651620" y="257146"/>
                  </a:lnTo>
                  <a:lnTo>
                    <a:pt x="2663458" y="258090"/>
                  </a:lnTo>
                  <a:lnTo>
                    <a:pt x="2675295" y="259191"/>
                  </a:lnTo>
                  <a:lnTo>
                    <a:pt x="2687133" y="260472"/>
                  </a:lnTo>
                  <a:lnTo>
                    <a:pt x="2698971" y="261960"/>
                  </a:lnTo>
                  <a:lnTo>
                    <a:pt x="2710808" y="263687"/>
                  </a:lnTo>
                  <a:lnTo>
                    <a:pt x="2722646" y="265685"/>
                  </a:lnTo>
                  <a:lnTo>
                    <a:pt x="2734483" y="267992"/>
                  </a:lnTo>
                  <a:lnTo>
                    <a:pt x="2746321" y="270646"/>
                  </a:lnTo>
                  <a:lnTo>
                    <a:pt x="2758159" y="273691"/>
                  </a:lnTo>
                  <a:lnTo>
                    <a:pt x="2769996" y="277170"/>
                  </a:lnTo>
                  <a:lnTo>
                    <a:pt x="2781834" y="281126"/>
                  </a:lnTo>
                  <a:lnTo>
                    <a:pt x="2793671" y="285603"/>
                  </a:lnTo>
                  <a:lnTo>
                    <a:pt x="2805509" y="290641"/>
                  </a:lnTo>
                  <a:lnTo>
                    <a:pt x="2817347" y="296272"/>
                  </a:lnTo>
                  <a:lnTo>
                    <a:pt x="2829184" y="302522"/>
                  </a:lnTo>
                  <a:lnTo>
                    <a:pt x="2841022" y="309403"/>
                  </a:lnTo>
                  <a:lnTo>
                    <a:pt x="2852859" y="316912"/>
                  </a:lnTo>
                  <a:lnTo>
                    <a:pt x="2864697" y="325028"/>
                  </a:lnTo>
                  <a:lnTo>
                    <a:pt x="2876534" y="333709"/>
                  </a:lnTo>
                  <a:lnTo>
                    <a:pt x="2888372" y="342892"/>
                  </a:lnTo>
                  <a:lnTo>
                    <a:pt x="2900210" y="352492"/>
                  </a:lnTo>
                  <a:lnTo>
                    <a:pt x="2912047" y="362406"/>
                  </a:lnTo>
                  <a:lnTo>
                    <a:pt x="2923885" y="372515"/>
                  </a:lnTo>
                  <a:lnTo>
                    <a:pt x="2935722" y="382690"/>
                  </a:lnTo>
                  <a:lnTo>
                    <a:pt x="2947560" y="392798"/>
                  </a:lnTo>
                  <a:lnTo>
                    <a:pt x="2959398" y="402712"/>
                  </a:lnTo>
                  <a:lnTo>
                    <a:pt x="2971235" y="412313"/>
                  </a:lnTo>
                  <a:lnTo>
                    <a:pt x="2983073" y="421496"/>
                  </a:lnTo>
                  <a:lnTo>
                    <a:pt x="2994910" y="430177"/>
                  </a:lnTo>
                  <a:lnTo>
                    <a:pt x="3006748" y="438293"/>
                  </a:lnTo>
                  <a:lnTo>
                    <a:pt x="3018586" y="445802"/>
                  </a:lnTo>
                  <a:lnTo>
                    <a:pt x="3030423" y="452682"/>
                  </a:lnTo>
                  <a:lnTo>
                    <a:pt x="3042261" y="458932"/>
                  </a:lnTo>
                  <a:lnTo>
                    <a:pt x="3054098" y="464564"/>
                  </a:lnTo>
                  <a:lnTo>
                    <a:pt x="3065936" y="469601"/>
                  </a:lnTo>
                  <a:lnTo>
                    <a:pt x="3077774" y="474079"/>
                  </a:lnTo>
                  <a:lnTo>
                    <a:pt x="3089611" y="478035"/>
                  </a:lnTo>
                  <a:lnTo>
                    <a:pt x="3101449" y="481514"/>
                  </a:lnTo>
                  <a:lnTo>
                    <a:pt x="3113286" y="484558"/>
                  </a:lnTo>
                  <a:lnTo>
                    <a:pt x="3125124" y="487213"/>
                  </a:lnTo>
                  <a:lnTo>
                    <a:pt x="3136962" y="489520"/>
                  </a:lnTo>
                  <a:lnTo>
                    <a:pt x="3148799" y="491518"/>
                  </a:lnTo>
                  <a:lnTo>
                    <a:pt x="3160637" y="493244"/>
                  </a:lnTo>
                  <a:lnTo>
                    <a:pt x="3172474" y="494733"/>
                  </a:lnTo>
                  <a:lnTo>
                    <a:pt x="3184312" y="496014"/>
                  </a:lnTo>
                  <a:lnTo>
                    <a:pt x="3196149" y="497114"/>
                  </a:lnTo>
                  <a:lnTo>
                    <a:pt x="3207987" y="498059"/>
                  </a:lnTo>
                  <a:lnTo>
                    <a:pt x="3219825" y="498867"/>
                  </a:lnTo>
                  <a:lnTo>
                    <a:pt x="3231662" y="499560"/>
                  </a:lnTo>
                  <a:lnTo>
                    <a:pt x="3243500" y="500152"/>
                  </a:lnTo>
                  <a:lnTo>
                    <a:pt x="3255337" y="500658"/>
                  </a:lnTo>
                  <a:lnTo>
                    <a:pt x="3267175" y="501090"/>
                  </a:lnTo>
                  <a:lnTo>
                    <a:pt x="3279013" y="501459"/>
                  </a:lnTo>
                  <a:lnTo>
                    <a:pt x="3290850" y="501774"/>
                  </a:lnTo>
                  <a:lnTo>
                    <a:pt x="3302688" y="502042"/>
                  </a:lnTo>
                  <a:lnTo>
                    <a:pt x="3314525" y="502271"/>
                  </a:lnTo>
                  <a:lnTo>
                    <a:pt x="3326363" y="502466"/>
                  </a:lnTo>
                  <a:lnTo>
                    <a:pt x="3338201" y="502632"/>
                  </a:lnTo>
                  <a:lnTo>
                    <a:pt x="3350038" y="502773"/>
                  </a:lnTo>
                  <a:lnTo>
                    <a:pt x="3361876" y="502894"/>
                  </a:lnTo>
                  <a:lnTo>
                    <a:pt x="3373713" y="502996"/>
                  </a:lnTo>
                  <a:lnTo>
                    <a:pt x="3385551" y="503084"/>
                  </a:lnTo>
                  <a:lnTo>
                    <a:pt x="3397389" y="503158"/>
                  </a:lnTo>
                  <a:lnTo>
                    <a:pt x="3409226" y="503221"/>
                  </a:lnTo>
                  <a:lnTo>
                    <a:pt x="3421064" y="503275"/>
                  </a:lnTo>
                  <a:lnTo>
                    <a:pt x="3432901" y="503321"/>
                  </a:lnTo>
                  <a:lnTo>
                    <a:pt x="3444739" y="503360"/>
                  </a:lnTo>
                  <a:lnTo>
                    <a:pt x="3456576" y="503393"/>
                  </a:lnTo>
                  <a:lnTo>
                    <a:pt x="3468414" y="503421"/>
                  </a:lnTo>
                  <a:lnTo>
                    <a:pt x="3480252" y="503445"/>
                  </a:lnTo>
                  <a:lnTo>
                    <a:pt x="3492089" y="503466"/>
                  </a:lnTo>
                  <a:lnTo>
                    <a:pt x="3503927" y="503483"/>
                  </a:lnTo>
                  <a:lnTo>
                    <a:pt x="3515764" y="503498"/>
                  </a:lnTo>
                  <a:lnTo>
                    <a:pt x="3515764" y="503498"/>
                  </a:lnTo>
                  <a:lnTo>
                    <a:pt x="3527602" y="503483"/>
                  </a:lnTo>
                  <a:lnTo>
                    <a:pt x="3539440" y="503466"/>
                  </a:lnTo>
                  <a:lnTo>
                    <a:pt x="3551277" y="503445"/>
                  </a:lnTo>
                  <a:lnTo>
                    <a:pt x="3563115" y="503421"/>
                  </a:lnTo>
                  <a:lnTo>
                    <a:pt x="3574952" y="503393"/>
                  </a:lnTo>
                  <a:lnTo>
                    <a:pt x="3586790" y="503360"/>
                  </a:lnTo>
                  <a:lnTo>
                    <a:pt x="3598628" y="503321"/>
                  </a:lnTo>
                  <a:lnTo>
                    <a:pt x="3610465" y="503275"/>
                  </a:lnTo>
                  <a:lnTo>
                    <a:pt x="3622303" y="503221"/>
                  </a:lnTo>
                  <a:lnTo>
                    <a:pt x="3634140" y="503158"/>
                  </a:lnTo>
                  <a:lnTo>
                    <a:pt x="3645978" y="503084"/>
                  </a:lnTo>
                  <a:lnTo>
                    <a:pt x="3657816" y="502996"/>
                  </a:lnTo>
                  <a:lnTo>
                    <a:pt x="3669653" y="502894"/>
                  </a:lnTo>
                  <a:lnTo>
                    <a:pt x="3681491" y="502773"/>
                  </a:lnTo>
                  <a:lnTo>
                    <a:pt x="3693328" y="502632"/>
                  </a:lnTo>
                  <a:lnTo>
                    <a:pt x="3705166" y="502466"/>
                  </a:lnTo>
                  <a:lnTo>
                    <a:pt x="3717004" y="502271"/>
                  </a:lnTo>
                  <a:lnTo>
                    <a:pt x="3728841" y="502042"/>
                  </a:lnTo>
                  <a:lnTo>
                    <a:pt x="3740679" y="501774"/>
                  </a:lnTo>
                  <a:lnTo>
                    <a:pt x="3752516" y="501459"/>
                  </a:lnTo>
                  <a:lnTo>
                    <a:pt x="3764354" y="501090"/>
                  </a:lnTo>
                  <a:lnTo>
                    <a:pt x="3776191" y="500658"/>
                  </a:lnTo>
                  <a:lnTo>
                    <a:pt x="3788029" y="500152"/>
                  </a:lnTo>
                  <a:lnTo>
                    <a:pt x="3799867" y="499560"/>
                  </a:lnTo>
                  <a:lnTo>
                    <a:pt x="3811704" y="498867"/>
                  </a:lnTo>
                  <a:lnTo>
                    <a:pt x="3823542" y="498059"/>
                  </a:lnTo>
                  <a:lnTo>
                    <a:pt x="3835379" y="497114"/>
                  </a:lnTo>
                  <a:lnTo>
                    <a:pt x="3847217" y="496014"/>
                  </a:lnTo>
                  <a:lnTo>
                    <a:pt x="3859055" y="494733"/>
                  </a:lnTo>
                  <a:lnTo>
                    <a:pt x="3870892" y="493244"/>
                  </a:lnTo>
                  <a:lnTo>
                    <a:pt x="3882730" y="491518"/>
                  </a:lnTo>
                  <a:lnTo>
                    <a:pt x="3894567" y="489520"/>
                  </a:lnTo>
                  <a:lnTo>
                    <a:pt x="3906405" y="487213"/>
                  </a:lnTo>
                  <a:lnTo>
                    <a:pt x="3918243" y="484558"/>
                  </a:lnTo>
                  <a:lnTo>
                    <a:pt x="3930080" y="481514"/>
                  </a:lnTo>
                  <a:lnTo>
                    <a:pt x="3941918" y="478035"/>
                  </a:lnTo>
                  <a:lnTo>
                    <a:pt x="3953755" y="474079"/>
                  </a:lnTo>
                  <a:lnTo>
                    <a:pt x="3965593" y="469601"/>
                  </a:lnTo>
                  <a:lnTo>
                    <a:pt x="3977431" y="464564"/>
                  </a:lnTo>
                  <a:lnTo>
                    <a:pt x="3989268" y="458932"/>
                  </a:lnTo>
                  <a:lnTo>
                    <a:pt x="4001106" y="452682"/>
                  </a:lnTo>
                  <a:lnTo>
                    <a:pt x="4012943" y="445802"/>
                  </a:lnTo>
                  <a:lnTo>
                    <a:pt x="4024781" y="438293"/>
                  </a:lnTo>
                  <a:lnTo>
                    <a:pt x="4036619" y="430177"/>
                  </a:lnTo>
                  <a:lnTo>
                    <a:pt x="4048456" y="421496"/>
                  </a:lnTo>
                  <a:lnTo>
                    <a:pt x="4060294" y="412313"/>
                  </a:lnTo>
                  <a:lnTo>
                    <a:pt x="4072131" y="402712"/>
                  </a:lnTo>
                  <a:lnTo>
                    <a:pt x="4083969" y="392798"/>
                  </a:lnTo>
                  <a:lnTo>
                    <a:pt x="4095806" y="382690"/>
                  </a:lnTo>
                  <a:lnTo>
                    <a:pt x="4107644" y="372515"/>
                  </a:lnTo>
                  <a:lnTo>
                    <a:pt x="4119482" y="362406"/>
                  </a:lnTo>
                  <a:lnTo>
                    <a:pt x="4131319" y="352492"/>
                  </a:lnTo>
                  <a:lnTo>
                    <a:pt x="4143157" y="342892"/>
                  </a:lnTo>
                  <a:lnTo>
                    <a:pt x="4154994" y="333709"/>
                  </a:lnTo>
                  <a:lnTo>
                    <a:pt x="4166832" y="325028"/>
                  </a:lnTo>
                  <a:lnTo>
                    <a:pt x="4178670" y="316912"/>
                  </a:lnTo>
                  <a:lnTo>
                    <a:pt x="4190507" y="309403"/>
                  </a:lnTo>
                  <a:lnTo>
                    <a:pt x="4202345" y="302522"/>
                  </a:lnTo>
                  <a:lnTo>
                    <a:pt x="4214182" y="296272"/>
                  </a:lnTo>
                  <a:lnTo>
                    <a:pt x="4226020" y="290641"/>
                  </a:lnTo>
                  <a:lnTo>
                    <a:pt x="4237858" y="285603"/>
                  </a:lnTo>
                  <a:lnTo>
                    <a:pt x="4249695" y="281126"/>
                  </a:lnTo>
                  <a:lnTo>
                    <a:pt x="4261533" y="277170"/>
                  </a:lnTo>
                  <a:lnTo>
                    <a:pt x="4273370" y="273691"/>
                  </a:lnTo>
                  <a:lnTo>
                    <a:pt x="4285208" y="270646"/>
                  </a:lnTo>
                  <a:lnTo>
                    <a:pt x="4297046" y="267992"/>
                  </a:lnTo>
                  <a:lnTo>
                    <a:pt x="4308883" y="265685"/>
                  </a:lnTo>
                  <a:lnTo>
                    <a:pt x="4320721" y="263687"/>
                  </a:lnTo>
                  <a:lnTo>
                    <a:pt x="4332558" y="261960"/>
                  </a:lnTo>
                  <a:lnTo>
                    <a:pt x="4344396" y="260472"/>
                  </a:lnTo>
                  <a:lnTo>
                    <a:pt x="4356234" y="259191"/>
                  </a:lnTo>
                  <a:lnTo>
                    <a:pt x="4368071" y="258090"/>
                  </a:lnTo>
                  <a:lnTo>
                    <a:pt x="4379909" y="257146"/>
                  </a:lnTo>
                  <a:lnTo>
                    <a:pt x="4391746" y="256337"/>
                  </a:lnTo>
                  <a:lnTo>
                    <a:pt x="4403584" y="255645"/>
                  </a:lnTo>
                  <a:lnTo>
                    <a:pt x="4415421" y="255053"/>
                  </a:lnTo>
                  <a:lnTo>
                    <a:pt x="4427259" y="254547"/>
                  </a:lnTo>
                  <a:lnTo>
                    <a:pt x="4439097" y="254115"/>
                  </a:lnTo>
                  <a:lnTo>
                    <a:pt x="4450934" y="253746"/>
                  </a:lnTo>
                  <a:lnTo>
                    <a:pt x="4462772" y="253431"/>
                  </a:lnTo>
                  <a:lnTo>
                    <a:pt x="4474609" y="253163"/>
                  </a:lnTo>
                  <a:lnTo>
                    <a:pt x="4486447" y="252934"/>
                  </a:lnTo>
                  <a:lnTo>
                    <a:pt x="4498285" y="252739"/>
                  </a:lnTo>
                  <a:lnTo>
                    <a:pt x="4510122" y="252573"/>
                  </a:lnTo>
                  <a:lnTo>
                    <a:pt x="4521960" y="252432"/>
                  </a:lnTo>
                  <a:lnTo>
                    <a:pt x="4533797" y="252311"/>
                  </a:lnTo>
                  <a:lnTo>
                    <a:pt x="4545635" y="252209"/>
                  </a:lnTo>
                  <a:lnTo>
                    <a:pt x="4557473" y="252121"/>
                  </a:lnTo>
                  <a:lnTo>
                    <a:pt x="4569310" y="252047"/>
                  </a:lnTo>
                  <a:lnTo>
                    <a:pt x="4581148" y="251984"/>
                  </a:lnTo>
                  <a:lnTo>
                    <a:pt x="4592985" y="251930"/>
                  </a:lnTo>
                  <a:lnTo>
                    <a:pt x="4604823" y="251884"/>
                  </a:lnTo>
                  <a:lnTo>
                    <a:pt x="4616661" y="251845"/>
                  </a:lnTo>
                  <a:lnTo>
                    <a:pt x="4628498" y="251812"/>
                  </a:lnTo>
                  <a:lnTo>
                    <a:pt x="4640336" y="251783"/>
                  </a:lnTo>
                  <a:lnTo>
                    <a:pt x="4652173" y="251759"/>
                  </a:lnTo>
                  <a:lnTo>
                    <a:pt x="4664011" y="251739"/>
                  </a:lnTo>
                  <a:lnTo>
                    <a:pt x="4675849" y="251721"/>
                  </a:lnTo>
                  <a:lnTo>
                    <a:pt x="4687686" y="251707"/>
                  </a:lnTo>
                </a:path>
              </a:pathLst>
            </a:custGeom>
            <a:ln w="40651" cap="flat">
              <a:solidFill>
                <a:srgbClr val="C09B00">
                  <a:alpha val="100000"/>
                </a:srgbClr>
              </a:solidFill>
              <a:prstDash val="solid"/>
              <a:round/>
            </a:ln>
          </p:spPr>
          <p:txBody>
            <a:bodyPr/>
            <a:lstStyle/>
            <a:p/>
          </p:txBody>
        </p:sp>
        <p:sp>
          <p:nvSpPr>
            <p:cNvPr id="28" name="pl28"/>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A3A500">
                  <a:alpha val="100000"/>
                </a:srgbClr>
              </a:solidFill>
              <a:prstDash val="solid"/>
              <a:round/>
            </a:ln>
          </p:spPr>
          <p:txBody>
            <a:bodyPr/>
            <a:lstStyle/>
            <a:p/>
          </p:txBody>
        </p:sp>
        <p:sp>
          <p:nvSpPr>
            <p:cNvPr id="29" name="pl29"/>
            <p:cNvSpPr/>
            <p:nvPr/>
          </p:nvSpPr>
          <p:spPr>
            <a:xfrm>
              <a:off x="2482351" y="1907401"/>
              <a:ext cx="4687686" cy="1763470"/>
            </a:xfrm>
            <a:custGeom>
              <a:avLst/>
              <a:pathLst>
                <a:path w="4687686" h="1763470">
                  <a:moveTo>
                    <a:pt x="0" y="1763470"/>
                  </a:moveTo>
                  <a:lnTo>
                    <a:pt x="11837" y="1763440"/>
                  </a:lnTo>
                  <a:lnTo>
                    <a:pt x="23675" y="1763405"/>
                  </a:lnTo>
                  <a:lnTo>
                    <a:pt x="35512" y="1763365"/>
                  </a:lnTo>
                  <a:lnTo>
                    <a:pt x="47350" y="1763316"/>
                  </a:lnTo>
                  <a:lnTo>
                    <a:pt x="59187" y="1763260"/>
                  </a:lnTo>
                  <a:lnTo>
                    <a:pt x="71025" y="1763194"/>
                  </a:lnTo>
                  <a:lnTo>
                    <a:pt x="82863" y="1763115"/>
                  </a:lnTo>
                  <a:lnTo>
                    <a:pt x="94700" y="1763024"/>
                  </a:lnTo>
                  <a:lnTo>
                    <a:pt x="106538" y="1762916"/>
                  </a:lnTo>
                  <a:lnTo>
                    <a:pt x="118375" y="1762789"/>
                  </a:lnTo>
                  <a:lnTo>
                    <a:pt x="130213" y="1762641"/>
                  </a:lnTo>
                  <a:lnTo>
                    <a:pt x="142051" y="1762466"/>
                  </a:lnTo>
                  <a:lnTo>
                    <a:pt x="153888" y="1762261"/>
                  </a:lnTo>
                  <a:lnTo>
                    <a:pt x="165726" y="1762020"/>
                  </a:lnTo>
                  <a:lnTo>
                    <a:pt x="177563" y="1761737"/>
                  </a:lnTo>
                  <a:lnTo>
                    <a:pt x="189401" y="1761405"/>
                  </a:lnTo>
                  <a:lnTo>
                    <a:pt x="201239" y="1761015"/>
                  </a:lnTo>
                  <a:lnTo>
                    <a:pt x="213076" y="1760558"/>
                  </a:lnTo>
                  <a:lnTo>
                    <a:pt x="224914" y="1760021"/>
                  </a:lnTo>
                  <a:lnTo>
                    <a:pt x="236751" y="1759392"/>
                  </a:lnTo>
                  <a:lnTo>
                    <a:pt x="248589" y="1758654"/>
                  </a:lnTo>
                  <a:lnTo>
                    <a:pt x="260427" y="1757790"/>
                  </a:lnTo>
                  <a:lnTo>
                    <a:pt x="272264" y="1756778"/>
                  </a:lnTo>
                  <a:lnTo>
                    <a:pt x="284102" y="1755593"/>
                  </a:lnTo>
                  <a:lnTo>
                    <a:pt x="295939" y="1754209"/>
                  </a:lnTo>
                  <a:lnTo>
                    <a:pt x="307777" y="1752591"/>
                  </a:lnTo>
                  <a:lnTo>
                    <a:pt x="319614" y="1750702"/>
                  </a:lnTo>
                  <a:lnTo>
                    <a:pt x="331452" y="1748501"/>
                  </a:lnTo>
                  <a:lnTo>
                    <a:pt x="343290" y="1745939"/>
                  </a:lnTo>
                  <a:lnTo>
                    <a:pt x="355127" y="1742962"/>
                  </a:lnTo>
                  <a:lnTo>
                    <a:pt x="366965" y="1739509"/>
                  </a:lnTo>
                  <a:lnTo>
                    <a:pt x="378802" y="1735513"/>
                  </a:lnTo>
                  <a:lnTo>
                    <a:pt x="390640" y="1730900"/>
                  </a:lnTo>
                  <a:lnTo>
                    <a:pt x="402478" y="1725590"/>
                  </a:lnTo>
                  <a:lnTo>
                    <a:pt x="414315" y="1719501"/>
                  </a:lnTo>
                  <a:lnTo>
                    <a:pt x="426153" y="1712544"/>
                  </a:lnTo>
                  <a:lnTo>
                    <a:pt x="437990" y="1704631"/>
                  </a:lnTo>
                  <a:lnTo>
                    <a:pt x="449828" y="1695676"/>
                  </a:lnTo>
                  <a:lnTo>
                    <a:pt x="461666" y="1685601"/>
                  </a:lnTo>
                  <a:lnTo>
                    <a:pt x="473503" y="1674338"/>
                  </a:lnTo>
                  <a:lnTo>
                    <a:pt x="485341" y="1661838"/>
                  </a:lnTo>
                  <a:lnTo>
                    <a:pt x="497178" y="1648077"/>
                  </a:lnTo>
                  <a:lnTo>
                    <a:pt x="509016" y="1633059"/>
                  </a:lnTo>
                  <a:lnTo>
                    <a:pt x="520854" y="1616827"/>
                  </a:lnTo>
                  <a:lnTo>
                    <a:pt x="532691" y="1599465"/>
                  </a:lnTo>
                  <a:lnTo>
                    <a:pt x="544529" y="1581099"/>
                  </a:lnTo>
                  <a:lnTo>
                    <a:pt x="556366" y="1561898"/>
                  </a:lnTo>
                  <a:lnTo>
                    <a:pt x="568204" y="1542070"/>
                  </a:lnTo>
                  <a:lnTo>
                    <a:pt x="580042" y="1521853"/>
                  </a:lnTo>
                  <a:lnTo>
                    <a:pt x="591879" y="1501504"/>
                  </a:lnTo>
                  <a:lnTo>
                    <a:pt x="603717" y="1481286"/>
                  </a:lnTo>
                  <a:lnTo>
                    <a:pt x="615554" y="1461459"/>
                  </a:lnTo>
                  <a:lnTo>
                    <a:pt x="627392" y="1442258"/>
                  </a:lnTo>
                  <a:lnTo>
                    <a:pt x="639229" y="1423892"/>
                  </a:lnTo>
                  <a:lnTo>
                    <a:pt x="651067" y="1406530"/>
                  </a:lnTo>
                  <a:lnTo>
                    <a:pt x="662905" y="1390298"/>
                  </a:lnTo>
                  <a:lnTo>
                    <a:pt x="674742" y="1375280"/>
                  </a:lnTo>
                  <a:lnTo>
                    <a:pt x="686580" y="1361518"/>
                  </a:lnTo>
                  <a:lnTo>
                    <a:pt x="698417" y="1349019"/>
                  </a:lnTo>
                  <a:lnTo>
                    <a:pt x="710255" y="1337756"/>
                  </a:lnTo>
                  <a:lnTo>
                    <a:pt x="722093" y="1327681"/>
                  </a:lnTo>
                  <a:lnTo>
                    <a:pt x="733930" y="1318726"/>
                  </a:lnTo>
                  <a:lnTo>
                    <a:pt x="745768" y="1310813"/>
                  </a:lnTo>
                  <a:lnTo>
                    <a:pt x="757605" y="1303856"/>
                  </a:lnTo>
                  <a:lnTo>
                    <a:pt x="769443" y="1297766"/>
                  </a:lnTo>
                  <a:lnTo>
                    <a:pt x="781281" y="1292457"/>
                  </a:lnTo>
                  <a:lnTo>
                    <a:pt x="793118" y="1287844"/>
                  </a:lnTo>
                  <a:lnTo>
                    <a:pt x="804956" y="1283848"/>
                  </a:lnTo>
                  <a:lnTo>
                    <a:pt x="816793" y="1280395"/>
                  </a:lnTo>
                  <a:lnTo>
                    <a:pt x="828631" y="1277417"/>
                  </a:lnTo>
                  <a:lnTo>
                    <a:pt x="840469" y="1274855"/>
                  </a:lnTo>
                  <a:lnTo>
                    <a:pt x="852306" y="1272654"/>
                  </a:lnTo>
                  <a:lnTo>
                    <a:pt x="864144" y="1270766"/>
                  </a:lnTo>
                  <a:lnTo>
                    <a:pt x="875981" y="1269148"/>
                  </a:lnTo>
                  <a:lnTo>
                    <a:pt x="887819" y="1267763"/>
                  </a:lnTo>
                  <a:lnTo>
                    <a:pt x="899657" y="1266579"/>
                  </a:lnTo>
                  <a:lnTo>
                    <a:pt x="911494" y="1265567"/>
                  </a:lnTo>
                  <a:lnTo>
                    <a:pt x="923332" y="1264703"/>
                  </a:lnTo>
                  <a:lnTo>
                    <a:pt x="935169" y="1263965"/>
                  </a:lnTo>
                  <a:lnTo>
                    <a:pt x="947007" y="1263336"/>
                  </a:lnTo>
                  <a:lnTo>
                    <a:pt x="958844" y="1262799"/>
                  </a:lnTo>
                  <a:lnTo>
                    <a:pt x="970682" y="1262342"/>
                  </a:lnTo>
                  <a:lnTo>
                    <a:pt x="982520" y="1261952"/>
                  </a:lnTo>
                  <a:lnTo>
                    <a:pt x="994357" y="1261620"/>
                  </a:lnTo>
                  <a:lnTo>
                    <a:pt x="1006195" y="1261337"/>
                  </a:lnTo>
                  <a:lnTo>
                    <a:pt x="1018032" y="1261096"/>
                  </a:lnTo>
                  <a:lnTo>
                    <a:pt x="1029870" y="1260891"/>
                  </a:lnTo>
                  <a:lnTo>
                    <a:pt x="1041708" y="1260716"/>
                  </a:lnTo>
                  <a:lnTo>
                    <a:pt x="1053545" y="1260567"/>
                  </a:lnTo>
                  <a:lnTo>
                    <a:pt x="1065383" y="1260441"/>
                  </a:lnTo>
                  <a:lnTo>
                    <a:pt x="1077220" y="1260333"/>
                  </a:lnTo>
                  <a:lnTo>
                    <a:pt x="1089058" y="1260241"/>
                  </a:lnTo>
                  <a:lnTo>
                    <a:pt x="1100896" y="1260163"/>
                  </a:lnTo>
                  <a:lnTo>
                    <a:pt x="1112733" y="1260097"/>
                  </a:lnTo>
                  <a:lnTo>
                    <a:pt x="1124571" y="1260040"/>
                  </a:lnTo>
                  <a:lnTo>
                    <a:pt x="1136408" y="1259992"/>
                  </a:lnTo>
                  <a:lnTo>
                    <a:pt x="1148246" y="1259951"/>
                  </a:lnTo>
                  <a:lnTo>
                    <a:pt x="1160084" y="1259916"/>
                  </a:lnTo>
                  <a:lnTo>
                    <a:pt x="1171921" y="1259887"/>
                  </a:lnTo>
                  <a:lnTo>
                    <a:pt x="1171921" y="1259549"/>
                  </a:lnTo>
                  <a:lnTo>
                    <a:pt x="1183759" y="1259519"/>
                  </a:lnTo>
                  <a:lnTo>
                    <a:pt x="1195596" y="1259484"/>
                  </a:lnTo>
                  <a:lnTo>
                    <a:pt x="1207434" y="1259443"/>
                  </a:lnTo>
                  <a:lnTo>
                    <a:pt x="1219272" y="1259395"/>
                  </a:lnTo>
                  <a:lnTo>
                    <a:pt x="1231109" y="1259339"/>
                  </a:lnTo>
                  <a:lnTo>
                    <a:pt x="1242947" y="1259272"/>
                  </a:lnTo>
                  <a:lnTo>
                    <a:pt x="1254784" y="1259194"/>
                  </a:lnTo>
                  <a:lnTo>
                    <a:pt x="1266622" y="1259103"/>
                  </a:lnTo>
                  <a:lnTo>
                    <a:pt x="1278459" y="1258995"/>
                  </a:lnTo>
                  <a:lnTo>
                    <a:pt x="1290297" y="1258868"/>
                  </a:lnTo>
                  <a:lnTo>
                    <a:pt x="1302135" y="1258720"/>
                  </a:lnTo>
                  <a:lnTo>
                    <a:pt x="1313972" y="1258545"/>
                  </a:lnTo>
                  <a:lnTo>
                    <a:pt x="1325810" y="1258340"/>
                  </a:lnTo>
                  <a:lnTo>
                    <a:pt x="1337647" y="1258099"/>
                  </a:lnTo>
                  <a:lnTo>
                    <a:pt x="1349485" y="1257816"/>
                  </a:lnTo>
                  <a:lnTo>
                    <a:pt x="1361323" y="1257484"/>
                  </a:lnTo>
                  <a:lnTo>
                    <a:pt x="1373160" y="1257094"/>
                  </a:lnTo>
                  <a:lnTo>
                    <a:pt x="1384998" y="1256636"/>
                  </a:lnTo>
                  <a:lnTo>
                    <a:pt x="1396835" y="1256100"/>
                  </a:lnTo>
                  <a:lnTo>
                    <a:pt x="1408673" y="1255471"/>
                  </a:lnTo>
                  <a:lnTo>
                    <a:pt x="1420511" y="1254733"/>
                  </a:lnTo>
                  <a:lnTo>
                    <a:pt x="1432348" y="1253869"/>
                  </a:lnTo>
                  <a:lnTo>
                    <a:pt x="1444186" y="1252857"/>
                  </a:lnTo>
                  <a:lnTo>
                    <a:pt x="1456023" y="1251672"/>
                  </a:lnTo>
                  <a:lnTo>
                    <a:pt x="1467861" y="1250287"/>
                  </a:lnTo>
                  <a:lnTo>
                    <a:pt x="1479699" y="1248670"/>
                  </a:lnTo>
                  <a:lnTo>
                    <a:pt x="1491536" y="1246781"/>
                  </a:lnTo>
                  <a:lnTo>
                    <a:pt x="1503374" y="1244580"/>
                  </a:lnTo>
                  <a:lnTo>
                    <a:pt x="1515211" y="1242018"/>
                  </a:lnTo>
                  <a:lnTo>
                    <a:pt x="1527049" y="1239041"/>
                  </a:lnTo>
                  <a:lnTo>
                    <a:pt x="1538887" y="1235588"/>
                  </a:lnTo>
                  <a:lnTo>
                    <a:pt x="1550724" y="1231592"/>
                  </a:lnTo>
                  <a:lnTo>
                    <a:pt x="1562562" y="1226978"/>
                  </a:lnTo>
                  <a:lnTo>
                    <a:pt x="1574399" y="1221669"/>
                  </a:lnTo>
                  <a:lnTo>
                    <a:pt x="1586237" y="1215580"/>
                  </a:lnTo>
                  <a:lnTo>
                    <a:pt x="1598074" y="1208623"/>
                  </a:lnTo>
                  <a:lnTo>
                    <a:pt x="1609912" y="1200710"/>
                  </a:lnTo>
                  <a:lnTo>
                    <a:pt x="1621750" y="1191755"/>
                  </a:lnTo>
                  <a:lnTo>
                    <a:pt x="1633587" y="1181680"/>
                  </a:lnTo>
                  <a:lnTo>
                    <a:pt x="1645425" y="1170417"/>
                  </a:lnTo>
                  <a:lnTo>
                    <a:pt x="1657262" y="1157917"/>
                  </a:lnTo>
                  <a:lnTo>
                    <a:pt x="1669100" y="1144156"/>
                  </a:lnTo>
                  <a:lnTo>
                    <a:pt x="1680938" y="1129138"/>
                  </a:lnTo>
                  <a:lnTo>
                    <a:pt x="1692775" y="1112906"/>
                  </a:lnTo>
                  <a:lnTo>
                    <a:pt x="1704613" y="1095544"/>
                  </a:lnTo>
                  <a:lnTo>
                    <a:pt x="1716450" y="1077178"/>
                  </a:lnTo>
                  <a:lnTo>
                    <a:pt x="1728288" y="1057977"/>
                  </a:lnTo>
                  <a:lnTo>
                    <a:pt x="1740126" y="1038149"/>
                  </a:lnTo>
                  <a:lnTo>
                    <a:pt x="1751963" y="1017932"/>
                  </a:lnTo>
                  <a:lnTo>
                    <a:pt x="1763801" y="997583"/>
                  </a:lnTo>
                  <a:lnTo>
                    <a:pt x="1775638" y="977365"/>
                  </a:lnTo>
                  <a:lnTo>
                    <a:pt x="1787476" y="957537"/>
                  </a:lnTo>
                  <a:lnTo>
                    <a:pt x="1799314" y="938337"/>
                  </a:lnTo>
                  <a:lnTo>
                    <a:pt x="1811151" y="919971"/>
                  </a:lnTo>
                  <a:lnTo>
                    <a:pt x="1822989" y="902609"/>
                  </a:lnTo>
                  <a:lnTo>
                    <a:pt x="1834826" y="886377"/>
                  </a:lnTo>
                  <a:lnTo>
                    <a:pt x="1846664" y="871359"/>
                  </a:lnTo>
                  <a:lnTo>
                    <a:pt x="1858502" y="857597"/>
                  </a:lnTo>
                  <a:lnTo>
                    <a:pt x="1870339" y="845097"/>
                  </a:lnTo>
                  <a:lnTo>
                    <a:pt x="1882177" y="833835"/>
                  </a:lnTo>
                  <a:lnTo>
                    <a:pt x="1894014" y="823760"/>
                  </a:lnTo>
                  <a:lnTo>
                    <a:pt x="1905852" y="814805"/>
                  </a:lnTo>
                  <a:lnTo>
                    <a:pt x="1917689" y="806892"/>
                  </a:lnTo>
                  <a:lnTo>
                    <a:pt x="1929527" y="799935"/>
                  </a:lnTo>
                  <a:lnTo>
                    <a:pt x="1941365" y="793845"/>
                  </a:lnTo>
                  <a:lnTo>
                    <a:pt x="1953202" y="788536"/>
                  </a:lnTo>
                  <a:lnTo>
                    <a:pt x="1965040" y="783923"/>
                  </a:lnTo>
                  <a:lnTo>
                    <a:pt x="1976877" y="779927"/>
                  </a:lnTo>
                  <a:lnTo>
                    <a:pt x="1988715" y="776473"/>
                  </a:lnTo>
                  <a:lnTo>
                    <a:pt x="2000553" y="773496"/>
                  </a:lnTo>
                  <a:lnTo>
                    <a:pt x="2012390" y="770934"/>
                  </a:lnTo>
                  <a:lnTo>
                    <a:pt x="2024228" y="768733"/>
                  </a:lnTo>
                  <a:lnTo>
                    <a:pt x="2036065" y="766845"/>
                  </a:lnTo>
                  <a:lnTo>
                    <a:pt x="2047903" y="765227"/>
                  </a:lnTo>
                  <a:lnTo>
                    <a:pt x="2059741" y="763842"/>
                  </a:lnTo>
                  <a:lnTo>
                    <a:pt x="2071578" y="762658"/>
                  </a:lnTo>
                  <a:lnTo>
                    <a:pt x="2083416" y="761646"/>
                  </a:lnTo>
                  <a:lnTo>
                    <a:pt x="2095253" y="760782"/>
                  </a:lnTo>
                  <a:lnTo>
                    <a:pt x="2107091" y="760044"/>
                  </a:lnTo>
                  <a:lnTo>
                    <a:pt x="2118929" y="759415"/>
                  </a:lnTo>
                  <a:lnTo>
                    <a:pt x="2130766" y="758878"/>
                  </a:lnTo>
                  <a:lnTo>
                    <a:pt x="2142604" y="758421"/>
                  </a:lnTo>
                  <a:lnTo>
                    <a:pt x="2154441" y="758031"/>
                  </a:lnTo>
                  <a:lnTo>
                    <a:pt x="2166279" y="757699"/>
                  </a:lnTo>
                  <a:lnTo>
                    <a:pt x="2178117" y="757416"/>
                  </a:lnTo>
                  <a:lnTo>
                    <a:pt x="2189954" y="757175"/>
                  </a:lnTo>
                  <a:lnTo>
                    <a:pt x="2201792" y="756970"/>
                  </a:lnTo>
                  <a:lnTo>
                    <a:pt x="2213629" y="756795"/>
                  </a:lnTo>
                  <a:lnTo>
                    <a:pt x="2225467" y="756646"/>
                  </a:lnTo>
                  <a:lnTo>
                    <a:pt x="2237304" y="756520"/>
                  </a:lnTo>
                  <a:lnTo>
                    <a:pt x="2249142" y="756412"/>
                  </a:lnTo>
                  <a:lnTo>
                    <a:pt x="2260980" y="756320"/>
                  </a:lnTo>
                  <a:lnTo>
                    <a:pt x="2272817" y="756242"/>
                  </a:lnTo>
                  <a:lnTo>
                    <a:pt x="2284655" y="756176"/>
                  </a:lnTo>
                  <a:lnTo>
                    <a:pt x="2296492" y="756119"/>
                  </a:lnTo>
                  <a:lnTo>
                    <a:pt x="2308330" y="756071"/>
                  </a:lnTo>
                  <a:lnTo>
                    <a:pt x="2320168" y="756030"/>
                  </a:lnTo>
                  <a:lnTo>
                    <a:pt x="2332005" y="755995"/>
                  </a:lnTo>
                  <a:lnTo>
                    <a:pt x="2343843" y="755966"/>
                  </a:lnTo>
                  <a:lnTo>
                    <a:pt x="2343843" y="755628"/>
                  </a:lnTo>
                  <a:lnTo>
                    <a:pt x="2355680" y="755598"/>
                  </a:lnTo>
                  <a:lnTo>
                    <a:pt x="2367518" y="755563"/>
                  </a:lnTo>
                  <a:lnTo>
                    <a:pt x="2379356" y="755522"/>
                  </a:lnTo>
                  <a:lnTo>
                    <a:pt x="2391193" y="755474"/>
                  </a:lnTo>
                  <a:lnTo>
                    <a:pt x="2403031" y="755418"/>
                  </a:lnTo>
                  <a:lnTo>
                    <a:pt x="2414868" y="755351"/>
                  </a:lnTo>
                  <a:lnTo>
                    <a:pt x="2426706" y="755273"/>
                  </a:lnTo>
                  <a:lnTo>
                    <a:pt x="2438544" y="755182"/>
                  </a:lnTo>
                  <a:lnTo>
                    <a:pt x="2450381" y="755074"/>
                  </a:lnTo>
                  <a:lnTo>
                    <a:pt x="2462219" y="754947"/>
                  </a:lnTo>
                  <a:lnTo>
                    <a:pt x="2474056" y="754798"/>
                  </a:lnTo>
                  <a:lnTo>
                    <a:pt x="2485894" y="754624"/>
                  </a:lnTo>
                  <a:lnTo>
                    <a:pt x="2497732" y="754419"/>
                  </a:lnTo>
                  <a:lnTo>
                    <a:pt x="2509569" y="754178"/>
                  </a:lnTo>
                  <a:lnTo>
                    <a:pt x="2521407" y="753895"/>
                  </a:lnTo>
                  <a:lnTo>
                    <a:pt x="2533244" y="753563"/>
                  </a:lnTo>
                  <a:lnTo>
                    <a:pt x="2545082" y="753173"/>
                  </a:lnTo>
                  <a:lnTo>
                    <a:pt x="2556919" y="752715"/>
                  </a:lnTo>
                  <a:lnTo>
                    <a:pt x="2568757" y="752179"/>
                  </a:lnTo>
                  <a:lnTo>
                    <a:pt x="2580595" y="751549"/>
                  </a:lnTo>
                  <a:lnTo>
                    <a:pt x="2592432" y="750812"/>
                  </a:lnTo>
                  <a:lnTo>
                    <a:pt x="2604270" y="749948"/>
                  </a:lnTo>
                  <a:lnTo>
                    <a:pt x="2616107" y="748935"/>
                  </a:lnTo>
                  <a:lnTo>
                    <a:pt x="2627945" y="747751"/>
                  </a:lnTo>
                  <a:lnTo>
                    <a:pt x="2639783" y="746366"/>
                  </a:lnTo>
                  <a:lnTo>
                    <a:pt x="2651620" y="744748"/>
                  </a:lnTo>
                  <a:lnTo>
                    <a:pt x="2663458" y="742860"/>
                  </a:lnTo>
                  <a:lnTo>
                    <a:pt x="2675295" y="740659"/>
                  </a:lnTo>
                  <a:lnTo>
                    <a:pt x="2687133" y="738097"/>
                  </a:lnTo>
                  <a:lnTo>
                    <a:pt x="2698971" y="735120"/>
                  </a:lnTo>
                  <a:lnTo>
                    <a:pt x="2710808" y="731667"/>
                  </a:lnTo>
                  <a:lnTo>
                    <a:pt x="2722646" y="727670"/>
                  </a:lnTo>
                  <a:lnTo>
                    <a:pt x="2734483" y="723057"/>
                  </a:lnTo>
                  <a:lnTo>
                    <a:pt x="2746321" y="717748"/>
                  </a:lnTo>
                  <a:lnTo>
                    <a:pt x="2758159" y="711659"/>
                  </a:lnTo>
                  <a:lnTo>
                    <a:pt x="2769996" y="704702"/>
                  </a:lnTo>
                  <a:lnTo>
                    <a:pt x="2781834" y="696788"/>
                  </a:lnTo>
                  <a:lnTo>
                    <a:pt x="2793671" y="687834"/>
                  </a:lnTo>
                  <a:lnTo>
                    <a:pt x="2805509" y="677759"/>
                  </a:lnTo>
                  <a:lnTo>
                    <a:pt x="2817347" y="666496"/>
                  </a:lnTo>
                  <a:lnTo>
                    <a:pt x="2829184" y="653996"/>
                  </a:lnTo>
                  <a:lnTo>
                    <a:pt x="2841022" y="640235"/>
                  </a:lnTo>
                  <a:lnTo>
                    <a:pt x="2852859" y="625217"/>
                  </a:lnTo>
                  <a:lnTo>
                    <a:pt x="2864697" y="608985"/>
                  </a:lnTo>
                  <a:lnTo>
                    <a:pt x="2876534" y="591622"/>
                  </a:lnTo>
                  <a:lnTo>
                    <a:pt x="2888372" y="573256"/>
                  </a:lnTo>
                  <a:lnTo>
                    <a:pt x="2900210" y="554056"/>
                  </a:lnTo>
                  <a:lnTo>
                    <a:pt x="2912047" y="534228"/>
                  </a:lnTo>
                  <a:lnTo>
                    <a:pt x="2923885" y="514011"/>
                  </a:lnTo>
                  <a:lnTo>
                    <a:pt x="2935722" y="493661"/>
                  </a:lnTo>
                  <a:lnTo>
                    <a:pt x="2947560" y="473444"/>
                  </a:lnTo>
                  <a:lnTo>
                    <a:pt x="2959398" y="453616"/>
                  </a:lnTo>
                  <a:lnTo>
                    <a:pt x="2971235" y="434416"/>
                  </a:lnTo>
                  <a:lnTo>
                    <a:pt x="2983073" y="416050"/>
                  </a:lnTo>
                  <a:lnTo>
                    <a:pt x="2994910" y="398688"/>
                  </a:lnTo>
                  <a:lnTo>
                    <a:pt x="3006748" y="382456"/>
                  </a:lnTo>
                  <a:lnTo>
                    <a:pt x="3018586" y="367438"/>
                  </a:lnTo>
                  <a:lnTo>
                    <a:pt x="3030423" y="353676"/>
                  </a:lnTo>
                  <a:lnTo>
                    <a:pt x="3042261" y="341176"/>
                  </a:lnTo>
                  <a:lnTo>
                    <a:pt x="3054098" y="329914"/>
                  </a:lnTo>
                  <a:lnTo>
                    <a:pt x="3065936" y="319838"/>
                  </a:lnTo>
                  <a:lnTo>
                    <a:pt x="3077774" y="310884"/>
                  </a:lnTo>
                  <a:lnTo>
                    <a:pt x="3089611" y="302971"/>
                  </a:lnTo>
                  <a:lnTo>
                    <a:pt x="3101449" y="296014"/>
                  </a:lnTo>
                  <a:lnTo>
                    <a:pt x="3113286" y="289924"/>
                  </a:lnTo>
                  <a:lnTo>
                    <a:pt x="3125124" y="284615"/>
                  </a:lnTo>
                  <a:lnTo>
                    <a:pt x="3136962" y="280002"/>
                  </a:lnTo>
                  <a:lnTo>
                    <a:pt x="3148799" y="276005"/>
                  </a:lnTo>
                  <a:lnTo>
                    <a:pt x="3160637" y="272552"/>
                  </a:lnTo>
                  <a:lnTo>
                    <a:pt x="3172474" y="269575"/>
                  </a:lnTo>
                  <a:lnTo>
                    <a:pt x="3184312" y="267013"/>
                  </a:lnTo>
                  <a:lnTo>
                    <a:pt x="3196149" y="264812"/>
                  </a:lnTo>
                  <a:lnTo>
                    <a:pt x="3207987" y="262924"/>
                  </a:lnTo>
                  <a:lnTo>
                    <a:pt x="3219825" y="261306"/>
                  </a:lnTo>
                  <a:lnTo>
                    <a:pt x="3231662" y="259921"/>
                  </a:lnTo>
                  <a:lnTo>
                    <a:pt x="3243500" y="258737"/>
                  </a:lnTo>
                  <a:lnTo>
                    <a:pt x="3255337" y="257725"/>
                  </a:lnTo>
                  <a:lnTo>
                    <a:pt x="3267175" y="256860"/>
                  </a:lnTo>
                  <a:lnTo>
                    <a:pt x="3279013" y="256123"/>
                  </a:lnTo>
                  <a:lnTo>
                    <a:pt x="3290850" y="255494"/>
                  </a:lnTo>
                  <a:lnTo>
                    <a:pt x="3302688" y="254957"/>
                  </a:lnTo>
                  <a:lnTo>
                    <a:pt x="3314525" y="254499"/>
                  </a:lnTo>
                  <a:lnTo>
                    <a:pt x="3326363" y="254110"/>
                  </a:lnTo>
                  <a:lnTo>
                    <a:pt x="3338201" y="253778"/>
                  </a:lnTo>
                  <a:lnTo>
                    <a:pt x="3350038" y="253495"/>
                  </a:lnTo>
                  <a:lnTo>
                    <a:pt x="3361876" y="253254"/>
                  </a:lnTo>
                  <a:lnTo>
                    <a:pt x="3373713" y="253048"/>
                  </a:lnTo>
                  <a:lnTo>
                    <a:pt x="3385551" y="252874"/>
                  </a:lnTo>
                  <a:lnTo>
                    <a:pt x="3397389" y="252725"/>
                  </a:lnTo>
                  <a:lnTo>
                    <a:pt x="3409226" y="252598"/>
                  </a:lnTo>
                  <a:lnTo>
                    <a:pt x="3421064" y="252491"/>
                  </a:lnTo>
                  <a:lnTo>
                    <a:pt x="3432901" y="252399"/>
                  </a:lnTo>
                  <a:lnTo>
                    <a:pt x="3444739" y="252321"/>
                  </a:lnTo>
                  <a:lnTo>
                    <a:pt x="3456576" y="252255"/>
                  </a:lnTo>
                  <a:lnTo>
                    <a:pt x="3468414" y="252198"/>
                  </a:lnTo>
                  <a:lnTo>
                    <a:pt x="3480252" y="252150"/>
                  </a:lnTo>
                  <a:lnTo>
                    <a:pt x="3492089" y="252109"/>
                  </a:lnTo>
                  <a:lnTo>
                    <a:pt x="3503927" y="252074"/>
                  </a:lnTo>
                  <a:lnTo>
                    <a:pt x="3515764" y="252045"/>
                  </a:lnTo>
                  <a:lnTo>
                    <a:pt x="3515764" y="251791"/>
                  </a:lnTo>
                  <a:lnTo>
                    <a:pt x="3527602" y="251776"/>
                  </a:lnTo>
                  <a:lnTo>
                    <a:pt x="3539440" y="251759"/>
                  </a:lnTo>
                  <a:lnTo>
                    <a:pt x="3551277" y="251738"/>
                  </a:lnTo>
                  <a:lnTo>
                    <a:pt x="3563115" y="251714"/>
                  </a:lnTo>
                  <a:lnTo>
                    <a:pt x="3574952" y="251686"/>
                  </a:lnTo>
                  <a:lnTo>
                    <a:pt x="3586790" y="251653"/>
                  </a:lnTo>
                  <a:lnTo>
                    <a:pt x="3598628" y="251614"/>
                  </a:lnTo>
                  <a:lnTo>
                    <a:pt x="3610465" y="251568"/>
                  </a:lnTo>
                  <a:lnTo>
                    <a:pt x="3622303" y="251514"/>
                  </a:lnTo>
                  <a:lnTo>
                    <a:pt x="3634140" y="251451"/>
                  </a:lnTo>
                  <a:lnTo>
                    <a:pt x="3645978" y="251376"/>
                  </a:lnTo>
                  <a:lnTo>
                    <a:pt x="3657816" y="251289"/>
                  </a:lnTo>
                  <a:lnTo>
                    <a:pt x="3669653" y="251187"/>
                  </a:lnTo>
                  <a:lnTo>
                    <a:pt x="3681491" y="251066"/>
                  </a:lnTo>
                  <a:lnTo>
                    <a:pt x="3693328" y="250925"/>
                  </a:lnTo>
                  <a:lnTo>
                    <a:pt x="3705166" y="250759"/>
                  </a:lnTo>
                  <a:lnTo>
                    <a:pt x="3717004" y="250564"/>
                  </a:lnTo>
                  <a:lnTo>
                    <a:pt x="3728841" y="250335"/>
                  </a:lnTo>
                  <a:lnTo>
                    <a:pt x="3740679" y="250067"/>
                  </a:lnTo>
                  <a:lnTo>
                    <a:pt x="3752516" y="249752"/>
                  </a:lnTo>
                  <a:lnTo>
                    <a:pt x="3764354" y="249383"/>
                  </a:lnTo>
                  <a:lnTo>
                    <a:pt x="3776191" y="248951"/>
                  </a:lnTo>
                  <a:lnTo>
                    <a:pt x="3788029" y="248445"/>
                  </a:lnTo>
                  <a:lnTo>
                    <a:pt x="3799867" y="247853"/>
                  </a:lnTo>
                  <a:lnTo>
                    <a:pt x="3811704" y="247160"/>
                  </a:lnTo>
                  <a:lnTo>
                    <a:pt x="3823542" y="246351"/>
                  </a:lnTo>
                  <a:lnTo>
                    <a:pt x="3835379" y="245407"/>
                  </a:lnTo>
                  <a:lnTo>
                    <a:pt x="3847217" y="244307"/>
                  </a:lnTo>
                  <a:lnTo>
                    <a:pt x="3859055" y="243026"/>
                  </a:lnTo>
                  <a:lnTo>
                    <a:pt x="3870892" y="241537"/>
                  </a:lnTo>
                  <a:lnTo>
                    <a:pt x="3882730" y="239811"/>
                  </a:lnTo>
                  <a:lnTo>
                    <a:pt x="3894567" y="237812"/>
                  </a:lnTo>
                  <a:lnTo>
                    <a:pt x="3906405" y="235506"/>
                  </a:lnTo>
                  <a:lnTo>
                    <a:pt x="3918243" y="232851"/>
                  </a:lnTo>
                  <a:lnTo>
                    <a:pt x="3930080" y="229807"/>
                  </a:lnTo>
                  <a:lnTo>
                    <a:pt x="3941918" y="226328"/>
                  </a:lnTo>
                  <a:lnTo>
                    <a:pt x="3953755" y="222371"/>
                  </a:lnTo>
                  <a:lnTo>
                    <a:pt x="3965593" y="217894"/>
                  </a:lnTo>
                  <a:lnTo>
                    <a:pt x="3977431" y="212857"/>
                  </a:lnTo>
                  <a:lnTo>
                    <a:pt x="3989268" y="207225"/>
                  </a:lnTo>
                  <a:lnTo>
                    <a:pt x="4001106" y="200975"/>
                  </a:lnTo>
                  <a:lnTo>
                    <a:pt x="4012943" y="194094"/>
                  </a:lnTo>
                  <a:lnTo>
                    <a:pt x="4024781" y="186585"/>
                  </a:lnTo>
                  <a:lnTo>
                    <a:pt x="4036619" y="178470"/>
                  </a:lnTo>
                  <a:lnTo>
                    <a:pt x="4048456" y="169788"/>
                  </a:lnTo>
                  <a:lnTo>
                    <a:pt x="4060294" y="160605"/>
                  </a:lnTo>
                  <a:lnTo>
                    <a:pt x="4072131" y="151005"/>
                  </a:lnTo>
                  <a:lnTo>
                    <a:pt x="4083969" y="141091"/>
                  </a:lnTo>
                  <a:lnTo>
                    <a:pt x="4095806" y="130983"/>
                  </a:lnTo>
                  <a:lnTo>
                    <a:pt x="4107644" y="120808"/>
                  </a:lnTo>
                  <a:lnTo>
                    <a:pt x="4119482" y="110699"/>
                  </a:lnTo>
                  <a:lnTo>
                    <a:pt x="4131319" y="100785"/>
                  </a:lnTo>
                  <a:lnTo>
                    <a:pt x="4143157" y="91185"/>
                  </a:lnTo>
                  <a:lnTo>
                    <a:pt x="4154994" y="82002"/>
                  </a:lnTo>
                  <a:lnTo>
                    <a:pt x="4166832" y="73321"/>
                  </a:lnTo>
                  <a:lnTo>
                    <a:pt x="4178670" y="65205"/>
                  </a:lnTo>
                  <a:lnTo>
                    <a:pt x="4190507" y="57696"/>
                  </a:lnTo>
                  <a:lnTo>
                    <a:pt x="4202345" y="50815"/>
                  </a:lnTo>
                  <a:lnTo>
                    <a:pt x="4214182" y="44565"/>
                  </a:lnTo>
                  <a:lnTo>
                    <a:pt x="4226020" y="38934"/>
                  </a:lnTo>
                  <a:lnTo>
                    <a:pt x="4237858" y="33896"/>
                  </a:lnTo>
                  <a:lnTo>
                    <a:pt x="4249695" y="29419"/>
                  </a:lnTo>
                  <a:lnTo>
                    <a:pt x="4261533" y="25463"/>
                  </a:lnTo>
                  <a:lnTo>
                    <a:pt x="4273370" y="21984"/>
                  </a:lnTo>
                  <a:lnTo>
                    <a:pt x="4285208" y="18939"/>
                  </a:lnTo>
                  <a:lnTo>
                    <a:pt x="4297046" y="16285"/>
                  </a:lnTo>
                  <a:lnTo>
                    <a:pt x="4308883" y="13978"/>
                  </a:lnTo>
                  <a:lnTo>
                    <a:pt x="4320721" y="11980"/>
                  </a:lnTo>
                  <a:lnTo>
                    <a:pt x="4332558" y="10253"/>
                  </a:lnTo>
                  <a:lnTo>
                    <a:pt x="4344396" y="8765"/>
                  </a:lnTo>
                  <a:lnTo>
                    <a:pt x="4356234" y="7484"/>
                  </a:lnTo>
                  <a:lnTo>
                    <a:pt x="4368071" y="6383"/>
                  </a:lnTo>
                  <a:lnTo>
                    <a:pt x="4379909" y="5439"/>
                  </a:lnTo>
                  <a:lnTo>
                    <a:pt x="4391746" y="4630"/>
                  </a:lnTo>
                  <a:lnTo>
                    <a:pt x="4403584" y="3938"/>
                  </a:lnTo>
                  <a:lnTo>
                    <a:pt x="4415421" y="3346"/>
                  </a:lnTo>
                  <a:lnTo>
                    <a:pt x="4427259" y="2840"/>
                  </a:lnTo>
                  <a:lnTo>
                    <a:pt x="4439097" y="2407"/>
                  </a:lnTo>
                  <a:lnTo>
                    <a:pt x="4450934" y="2039"/>
                  </a:lnTo>
                  <a:lnTo>
                    <a:pt x="4462772" y="1724"/>
                  </a:lnTo>
                  <a:lnTo>
                    <a:pt x="4474609" y="1456"/>
                  </a:lnTo>
                  <a:lnTo>
                    <a:pt x="4486447" y="1227"/>
                  </a:lnTo>
                  <a:lnTo>
                    <a:pt x="4498285" y="1032"/>
                  </a:lnTo>
                  <a:lnTo>
                    <a:pt x="4510122" y="866"/>
                  </a:lnTo>
                  <a:lnTo>
                    <a:pt x="4521960" y="725"/>
                  </a:lnTo>
                  <a:lnTo>
                    <a:pt x="4533797" y="604"/>
                  </a:lnTo>
                  <a:lnTo>
                    <a:pt x="4545635" y="501"/>
                  </a:lnTo>
                  <a:lnTo>
                    <a:pt x="4557473" y="414"/>
                  </a:lnTo>
                  <a:lnTo>
                    <a:pt x="4569310" y="340"/>
                  </a:lnTo>
                  <a:lnTo>
                    <a:pt x="4581148" y="276"/>
                  </a:lnTo>
                  <a:lnTo>
                    <a:pt x="4592985" y="223"/>
                  </a:lnTo>
                  <a:lnTo>
                    <a:pt x="4604823" y="177"/>
                  </a:lnTo>
                  <a:lnTo>
                    <a:pt x="4616661" y="138"/>
                  </a:lnTo>
                  <a:lnTo>
                    <a:pt x="4628498" y="104"/>
                  </a:lnTo>
                  <a:lnTo>
                    <a:pt x="4640336" y="76"/>
                  </a:lnTo>
                  <a:lnTo>
                    <a:pt x="4652173" y="52"/>
                  </a:lnTo>
                  <a:lnTo>
                    <a:pt x="4664011" y="32"/>
                  </a:lnTo>
                  <a:lnTo>
                    <a:pt x="4675849" y="14"/>
                  </a:lnTo>
                  <a:lnTo>
                    <a:pt x="4687686" y="0"/>
                  </a:lnTo>
                </a:path>
              </a:pathLst>
            </a:custGeom>
            <a:ln w="40651" cap="flat">
              <a:solidFill>
                <a:srgbClr val="7CAE00">
                  <a:alpha val="100000"/>
                </a:srgbClr>
              </a:solidFill>
              <a:prstDash val="solid"/>
              <a:round/>
            </a:ln>
          </p:spPr>
          <p:txBody>
            <a:bodyPr/>
            <a:lstStyle/>
            <a:p/>
          </p:txBody>
        </p:sp>
        <p:sp>
          <p:nvSpPr>
            <p:cNvPr id="30" name="pl30"/>
            <p:cNvSpPr/>
            <p:nvPr/>
          </p:nvSpPr>
          <p:spPr>
            <a:xfrm>
              <a:off x="2482351" y="3923085"/>
              <a:ext cx="4687686" cy="1007588"/>
            </a:xfrm>
            <a:custGeom>
              <a:avLst/>
              <a:pathLst>
                <a:path w="4687686" h="1007588">
                  <a:moveTo>
                    <a:pt x="0" y="1007588"/>
                  </a:moveTo>
                  <a:lnTo>
                    <a:pt x="11837" y="1007559"/>
                  </a:lnTo>
                  <a:lnTo>
                    <a:pt x="23675" y="1007524"/>
                  </a:lnTo>
                  <a:lnTo>
                    <a:pt x="35512" y="1007483"/>
                  </a:lnTo>
                  <a:lnTo>
                    <a:pt x="47350" y="1007435"/>
                  </a:lnTo>
                  <a:lnTo>
                    <a:pt x="59187" y="1007378"/>
                  </a:lnTo>
                  <a:lnTo>
                    <a:pt x="71025" y="1007312"/>
                  </a:lnTo>
                  <a:lnTo>
                    <a:pt x="82863" y="1007234"/>
                  </a:lnTo>
                  <a:lnTo>
                    <a:pt x="94700" y="1007142"/>
                  </a:lnTo>
                  <a:lnTo>
                    <a:pt x="106538" y="1007034"/>
                  </a:lnTo>
                  <a:lnTo>
                    <a:pt x="118375" y="1006908"/>
                  </a:lnTo>
                  <a:lnTo>
                    <a:pt x="130213" y="1006759"/>
                  </a:lnTo>
                  <a:lnTo>
                    <a:pt x="142051" y="1006584"/>
                  </a:lnTo>
                  <a:lnTo>
                    <a:pt x="153888" y="1006379"/>
                  </a:lnTo>
                  <a:lnTo>
                    <a:pt x="165726" y="1006138"/>
                  </a:lnTo>
                  <a:lnTo>
                    <a:pt x="177563" y="1005855"/>
                  </a:lnTo>
                  <a:lnTo>
                    <a:pt x="189401" y="1005523"/>
                  </a:lnTo>
                  <a:lnTo>
                    <a:pt x="201239" y="1005133"/>
                  </a:lnTo>
                  <a:lnTo>
                    <a:pt x="213076" y="1004676"/>
                  </a:lnTo>
                  <a:lnTo>
                    <a:pt x="224914" y="1004139"/>
                  </a:lnTo>
                  <a:lnTo>
                    <a:pt x="236751" y="1003510"/>
                  </a:lnTo>
                  <a:lnTo>
                    <a:pt x="248589" y="1002772"/>
                  </a:lnTo>
                  <a:lnTo>
                    <a:pt x="260427" y="1001908"/>
                  </a:lnTo>
                  <a:lnTo>
                    <a:pt x="272264" y="1000896"/>
                  </a:lnTo>
                  <a:lnTo>
                    <a:pt x="284102" y="999712"/>
                  </a:lnTo>
                  <a:lnTo>
                    <a:pt x="295939" y="998327"/>
                  </a:lnTo>
                  <a:lnTo>
                    <a:pt x="307777" y="996709"/>
                  </a:lnTo>
                  <a:lnTo>
                    <a:pt x="319614" y="994821"/>
                  </a:lnTo>
                  <a:lnTo>
                    <a:pt x="331452" y="992620"/>
                  </a:lnTo>
                  <a:lnTo>
                    <a:pt x="343290" y="990058"/>
                  </a:lnTo>
                  <a:lnTo>
                    <a:pt x="355127" y="987081"/>
                  </a:lnTo>
                  <a:lnTo>
                    <a:pt x="366965" y="983627"/>
                  </a:lnTo>
                  <a:lnTo>
                    <a:pt x="378802" y="979631"/>
                  </a:lnTo>
                  <a:lnTo>
                    <a:pt x="390640" y="975018"/>
                  </a:lnTo>
                  <a:lnTo>
                    <a:pt x="402478" y="969709"/>
                  </a:lnTo>
                  <a:lnTo>
                    <a:pt x="414315" y="963619"/>
                  </a:lnTo>
                  <a:lnTo>
                    <a:pt x="426153" y="956662"/>
                  </a:lnTo>
                  <a:lnTo>
                    <a:pt x="437990" y="948749"/>
                  </a:lnTo>
                  <a:lnTo>
                    <a:pt x="449828" y="939794"/>
                  </a:lnTo>
                  <a:lnTo>
                    <a:pt x="461666" y="929719"/>
                  </a:lnTo>
                  <a:lnTo>
                    <a:pt x="473503" y="918457"/>
                  </a:lnTo>
                  <a:lnTo>
                    <a:pt x="485341" y="905957"/>
                  </a:lnTo>
                  <a:lnTo>
                    <a:pt x="497178" y="892195"/>
                  </a:lnTo>
                  <a:lnTo>
                    <a:pt x="509016" y="877177"/>
                  </a:lnTo>
                  <a:lnTo>
                    <a:pt x="520854" y="860945"/>
                  </a:lnTo>
                  <a:lnTo>
                    <a:pt x="532691" y="843583"/>
                  </a:lnTo>
                  <a:lnTo>
                    <a:pt x="544529" y="825217"/>
                  </a:lnTo>
                  <a:lnTo>
                    <a:pt x="556366" y="806016"/>
                  </a:lnTo>
                  <a:lnTo>
                    <a:pt x="568204" y="786189"/>
                  </a:lnTo>
                  <a:lnTo>
                    <a:pt x="580042" y="765971"/>
                  </a:lnTo>
                  <a:lnTo>
                    <a:pt x="591879" y="745622"/>
                  </a:lnTo>
                  <a:lnTo>
                    <a:pt x="603717" y="725405"/>
                  </a:lnTo>
                  <a:lnTo>
                    <a:pt x="615554" y="705577"/>
                  </a:lnTo>
                  <a:lnTo>
                    <a:pt x="627392" y="686376"/>
                  </a:lnTo>
                  <a:lnTo>
                    <a:pt x="639229" y="668010"/>
                  </a:lnTo>
                  <a:lnTo>
                    <a:pt x="651067" y="650648"/>
                  </a:lnTo>
                  <a:lnTo>
                    <a:pt x="662905" y="634416"/>
                  </a:lnTo>
                  <a:lnTo>
                    <a:pt x="674742" y="619398"/>
                  </a:lnTo>
                  <a:lnTo>
                    <a:pt x="686580" y="605637"/>
                  </a:lnTo>
                  <a:lnTo>
                    <a:pt x="698417" y="593137"/>
                  </a:lnTo>
                  <a:lnTo>
                    <a:pt x="710255" y="581874"/>
                  </a:lnTo>
                  <a:lnTo>
                    <a:pt x="722093" y="571799"/>
                  </a:lnTo>
                  <a:lnTo>
                    <a:pt x="733930" y="562844"/>
                  </a:lnTo>
                  <a:lnTo>
                    <a:pt x="745768" y="554931"/>
                  </a:lnTo>
                  <a:lnTo>
                    <a:pt x="757605" y="547974"/>
                  </a:lnTo>
                  <a:lnTo>
                    <a:pt x="769443" y="541885"/>
                  </a:lnTo>
                  <a:lnTo>
                    <a:pt x="781281" y="536575"/>
                  </a:lnTo>
                  <a:lnTo>
                    <a:pt x="793118" y="531962"/>
                  </a:lnTo>
                  <a:lnTo>
                    <a:pt x="804956" y="527966"/>
                  </a:lnTo>
                  <a:lnTo>
                    <a:pt x="816793" y="524513"/>
                  </a:lnTo>
                  <a:lnTo>
                    <a:pt x="828631" y="521536"/>
                  </a:lnTo>
                  <a:lnTo>
                    <a:pt x="840469" y="518974"/>
                  </a:lnTo>
                  <a:lnTo>
                    <a:pt x="852306" y="516773"/>
                  </a:lnTo>
                  <a:lnTo>
                    <a:pt x="864144" y="514884"/>
                  </a:lnTo>
                  <a:lnTo>
                    <a:pt x="875981" y="513266"/>
                  </a:lnTo>
                  <a:lnTo>
                    <a:pt x="887819" y="511882"/>
                  </a:lnTo>
                  <a:lnTo>
                    <a:pt x="899657" y="510697"/>
                  </a:lnTo>
                  <a:lnTo>
                    <a:pt x="911494" y="509685"/>
                  </a:lnTo>
                  <a:lnTo>
                    <a:pt x="923332" y="508821"/>
                  </a:lnTo>
                  <a:lnTo>
                    <a:pt x="935169" y="508083"/>
                  </a:lnTo>
                  <a:lnTo>
                    <a:pt x="947007" y="507454"/>
                  </a:lnTo>
                  <a:lnTo>
                    <a:pt x="958844" y="506918"/>
                  </a:lnTo>
                  <a:lnTo>
                    <a:pt x="970682" y="506460"/>
                  </a:lnTo>
                  <a:lnTo>
                    <a:pt x="982520" y="506070"/>
                  </a:lnTo>
                  <a:lnTo>
                    <a:pt x="994357" y="505738"/>
                  </a:lnTo>
                  <a:lnTo>
                    <a:pt x="1006195" y="505455"/>
                  </a:lnTo>
                  <a:lnTo>
                    <a:pt x="1018032" y="505214"/>
                  </a:lnTo>
                  <a:lnTo>
                    <a:pt x="1029870" y="505009"/>
                  </a:lnTo>
                  <a:lnTo>
                    <a:pt x="1041708" y="504834"/>
                  </a:lnTo>
                  <a:lnTo>
                    <a:pt x="1053545" y="504686"/>
                  </a:lnTo>
                  <a:lnTo>
                    <a:pt x="1065383" y="504559"/>
                  </a:lnTo>
                  <a:lnTo>
                    <a:pt x="1077220" y="504451"/>
                  </a:lnTo>
                  <a:lnTo>
                    <a:pt x="1089058" y="504360"/>
                  </a:lnTo>
                  <a:lnTo>
                    <a:pt x="1100896" y="504282"/>
                  </a:lnTo>
                  <a:lnTo>
                    <a:pt x="1112733" y="504215"/>
                  </a:lnTo>
                  <a:lnTo>
                    <a:pt x="1124571" y="504159"/>
                  </a:lnTo>
                  <a:lnTo>
                    <a:pt x="1136408" y="504110"/>
                  </a:lnTo>
                  <a:lnTo>
                    <a:pt x="1148246" y="504070"/>
                  </a:lnTo>
                  <a:lnTo>
                    <a:pt x="1160084" y="504035"/>
                  </a:lnTo>
                  <a:lnTo>
                    <a:pt x="1171921" y="504005"/>
                  </a:lnTo>
                  <a:lnTo>
                    <a:pt x="1171921" y="503752"/>
                  </a:lnTo>
                  <a:lnTo>
                    <a:pt x="1183759" y="503737"/>
                  </a:lnTo>
                  <a:lnTo>
                    <a:pt x="1195596" y="503719"/>
                  </a:lnTo>
                  <a:lnTo>
                    <a:pt x="1207434" y="503699"/>
                  </a:lnTo>
                  <a:lnTo>
                    <a:pt x="1219272" y="503675"/>
                  </a:lnTo>
                  <a:lnTo>
                    <a:pt x="1231109" y="503647"/>
                  </a:lnTo>
                  <a:lnTo>
                    <a:pt x="1242947" y="503613"/>
                  </a:lnTo>
                  <a:lnTo>
                    <a:pt x="1254784" y="503574"/>
                  </a:lnTo>
                  <a:lnTo>
                    <a:pt x="1266622" y="503529"/>
                  </a:lnTo>
                  <a:lnTo>
                    <a:pt x="1278459" y="503475"/>
                  </a:lnTo>
                  <a:lnTo>
                    <a:pt x="1290297" y="503411"/>
                  </a:lnTo>
                  <a:lnTo>
                    <a:pt x="1302135" y="503337"/>
                  </a:lnTo>
                  <a:lnTo>
                    <a:pt x="1313972" y="503250"/>
                  </a:lnTo>
                  <a:lnTo>
                    <a:pt x="1325810" y="503147"/>
                  </a:lnTo>
                  <a:lnTo>
                    <a:pt x="1337647" y="503027"/>
                  </a:lnTo>
                  <a:lnTo>
                    <a:pt x="1349485" y="502885"/>
                  </a:lnTo>
                  <a:lnTo>
                    <a:pt x="1361323" y="502719"/>
                  </a:lnTo>
                  <a:lnTo>
                    <a:pt x="1373160" y="502524"/>
                  </a:lnTo>
                  <a:lnTo>
                    <a:pt x="1384998" y="502295"/>
                  </a:lnTo>
                  <a:lnTo>
                    <a:pt x="1396835" y="502027"/>
                  </a:lnTo>
                  <a:lnTo>
                    <a:pt x="1408673" y="501712"/>
                  </a:lnTo>
                  <a:lnTo>
                    <a:pt x="1420511" y="501344"/>
                  </a:lnTo>
                  <a:lnTo>
                    <a:pt x="1432348" y="500912"/>
                  </a:lnTo>
                  <a:lnTo>
                    <a:pt x="1444186" y="500406"/>
                  </a:lnTo>
                  <a:lnTo>
                    <a:pt x="1456023" y="499813"/>
                  </a:lnTo>
                  <a:lnTo>
                    <a:pt x="1467861" y="499121"/>
                  </a:lnTo>
                  <a:lnTo>
                    <a:pt x="1479699" y="498312"/>
                  </a:lnTo>
                  <a:lnTo>
                    <a:pt x="1491536" y="497368"/>
                  </a:lnTo>
                  <a:lnTo>
                    <a:pt x="1503374" y="496267"/>
                  </a:lnTo>
                  <a:lnTo>
                    <a:pt x="1515211" y="494986"/>
                  </a:lnTo>
                  <a:lnTo>
                    <a:pt x="1527049" y="493498"/>
                  </a:lnTo>
                  <a:lnTo>
                    <a:pt x="1538887" y="491771"/>
                  </a:lnTo>
                  <a:lnTo>
                    <a:pt x="1550724" y="489773"/>
                  </a:lnTo>
                  <a:lnTo>
                    <a:pt x="1562562" y="487466"/>
                  </a:lnTo>
                  <a:lnTo>
                    <a:pt x="1574399" y="484812"/>
                  </a:lnTo>
                  <a:lnTo>
                    <a:pt x="1586237" y="481767"/>
                  </a:lnTo>
                  <a:lnTo>
                    <a:pt x="1598074" y="478289"/>
                  </a:lnTo>
                  <a:lnTo>
                    <a:pt x="1609912" y="474332"/>
                  </a:lnTo>
                  <a:lnTo>
                    <a:pt x="1621750" y="469855"/>
                  </a:lnTo>
                  <a:lnTo>
                    <a:pt x="1633587" y="464817"/>
                  </a:lnTo>
                  <a:lnTo>
                    <a:pt x="1645425" y="459186"/>
                  </a:lnTo>
                  <a:lnTo>
                    <a:pt x="1657262" y="452936"/>
                  </a:lnTo>
                  <a:lnTo>
                    <a:pt x="1669100" y="446055"/>
                  </a:lnTo>
                  <a:lnTo>
                    <a:pt x="1680938" y="438546"/>
                  </a:lnTo>
                  <a:lnTo>
                    <a:pt x="1692775" y="430430"/>
                  </a:lnTo>
                  <a:lnTo>
                    <a:pt x="1704613" y="421749"/>
                  </a:lnTo>
                  <a:lnTo>
                    <a:pt x="1716450" y="412566"/>
                  </a:lnTo>
                  <a:lnTo>
                    <a:pt x="1728288" y="402966"/>
                  </a:lnTo>
                  <a:lnTo>
                    <a:pt x="1740126" y="393052"/>
                  </a:lnTo>
                  <a:lnTo>
                    <a:pt x="1751963" y="382943"/>
                  </a:lnTo>
                  <a:lnTo>
                    <a:pt x="1763801" y="372769"/>
                  </a:lnTo>
                  <a:lnTo>
                    <a:pt x="1775638" y="362660"/>
                  </a:lnTo>
                  <a:lnTo>
                    <a:pt x="1787476" y="352746"/>
                  </a:lnTo>
                  <a:lnTo>
                    <a:pt x="1799314" y="343146"/>
                  </a:lnTo>
                  <a:lnTo>
                    <a:pt x="1811151" y="333963"/>
                  </a:lnTo>
                  <a:lnTo>
                    <a:pt x="1822989" y="325282"/>
                  </a:lnTo>
                  <a:lnTo>
                    <a:pt x="1834826" y="317166"/>
                  </a:lnTo>
                  <a:lnTo>
                    <a:pt x="1846664" y="309657"/>
                  </a:lnTo>
                  <a:lnTo>
                    <a:pt x="1858502" y="302776"/>
                  </a:lnTo>
                  <a:lnTo>
                    <a:pt x="1870339" y="296526"/>
                  </a:lnTo>
                  <a:lnTo>
                    <a:pt x="1882177" y="290895"/>
                  </a:lnTo>
                  <a:lnTo>
                    <a:pt x="1894014" y="285857"/>
                  </a:lnTo>
                  <a:lnTo>
                    <a:pt x="1905852" y="281380"/>
                  </a:lnTo>
                  <a:lnTo>
                    <a:pt x="1917689" y="277423"/>
                  </a:lnTo>
                  <a:lnTo>
                    <a:pt x="1929527" y="273945"/>
                  </a:lnTo>
                  <a:lnTo>
                    <a:pt x="1941365" y="270900"/>
                  </a:lnTo>
                  <a:lnTo>
                    <a:pt x="1953202" y="268245"/>
                  </a:lnTo>
                  <a:lnTo>
                    <a:pt x="1965040" y="265939"/>
                  </a:lnTo>
                  <a:lnTo>
                    <a:pt x="1976877" y="263941"/>
                  </a:lnTo>
                  <a:lnTo>
                    <a:pt x="1988715" y="262214"/>
                  </a:lnTo>
                  <a:lnTo>
                    <a:pt x="2000553" y="260725"/>
                  </a:lnTo>
                  <a:lnTo>
                    <a:pt x="2012390" y="259444"/>
                  </a:lnTo>
                  <a:lnTo>
                    <a:pt x="2024228" y="258344"/>
                  </a:lnTo>
                  <a:lnTo>
                    <a:pt x="2036065" y="257400"/>
                  </a:lnTo>
                  <a:lnTo>
                    <a:pt x="2047903" y="256591"/>
                  </a:lnTo>
                  <a:lnTo>
                    <a:pt x="2059741" y="255898"/>
                  </a:lnTo>
                  <a:lnTo>
                    <a:pt x="2071578" y="255306"/>
                  </a:lnTo>
                  <a:lnTo>
                    <a:pt x="2083416" y="254800"/>
                  </a:lnTo>
                  <a:lnTo>
                    <a:pt x="2095253" y="254368"/>
                  </a:lnTo>
                  <a:lnTo>
                    <a:pt x="2107091" y="253999"/>
                  </a:lnTo>
                  <a:lnTo>
                    <a:pt x="2118929" y="253685"/>
                  </a:lnTo>
                  <a:lnTo>
                    <a:pt x="2130766" y="253416"/>
                  </a:lnTo>
                  <a:lnTo>
                    <a:pt x="2142604" y="253188"/>
                  </a:lnTo>
                  <a:lnTo>
                    <a:pt x="2154441" y="252993"/>
                  </a:lnTo>
                  <a:lnTo>
                    <a:pt x="2166279" y="252827"/>
                  </a:lnTo>
                  <a:lnTo>
                    <a:pt x="2178117" y="252685"/>
                  </a:lnTo>
                  <a:lnTo>
                    <a:pt x="2189954" y="252565"/>
                  </a:lnTo>
                  <a:lnTo>
                    <a:pt x="2201792" y="252462"/>
                  </a:lnTo>
                  <a:lnTo>
                    <a:pt x="2213629" y="252375"/>
                  </a:lnTo>
                  <a:lnTo>
                    <a:pt x="2225467" y="252300"/>
                  </a:lnTo>
                  <a:lnTo>
                    <a:pt x="2237304" y="252237"/>
                  </a:lnTo>
                  <a:lnTo>
                    <a:pt x="2249142" y="252183"/>
                  </a:lnTo>
                  <a:lnTo>
                    <a:pt x="2260980" y="252137"/>
                  </a:lnTo>
                  <a:lnTo>
                    <a:pt x="2272817" y="252098"/>
                  </a:lnTo>
                  <a:lnTo>
                    <a:pt x="2284655" y="252065"/>
                  </a:lnTo>
                  <a:lnTo>
                    <a:pt x="2296492" y="252037"/>
                  </a:lnTo>
                  <a:lnTo>
                    <a:pt x="2308330" y="252013"/>
                  </a:lnTo>
                  <a:lnTo>
                    <a:pt x="2320168" y="251992"/>
                  </a:lnTo>
                  <a:lnTo>
                    <a:pt x="2332005" y="251975"/>
                  </a:lnTo>
                  <a:lnTo>
                    <a:pt x="2343843" y="251960"/>
                  </a:lnTo>
                  <a:lnTo>
                    <a:pt x="2343843" y="251791"/>
                  </a:lnTo>
                  <a:lnTo>
                    <a:pt x="2355680" y="251776"/>
                  </a:lnTo>
                  <a:lnTo>
                    <a:pt x="2367518" y="251759"/>
                  </a:lnTo>
                  <a:lnTo>
                    <a:pt x="2379356" y="251738"/>
                  </a:lnTo>
                  <a:lnTo>
                    <a:pt x="2391193" y="251714"/>
                  </a:lnTo>
                  <a:lnTo>
                    <a:pt x="2403031" y="251686"/>
                  </a:lnTo>
                  <a:lnTo>
                    <a:pt x="2414868" y="251653"/>
                  </a:lnTo>
                  <a:lnTo>
                    <a:pt x="2426706" y="251614"/>
                  </a:lnTo>
                  <a:lnTo>
                    <a:pt x="2438544" y="251568"/>
                  </a:lnTo>
                  <a:lnTo>
                    <a:pt x="2450381" y="251514"/>
                  </a:lnTo>
                  <a:lnTo>
                    <a:pt x="2462219" y="251451"/>
                  </a:lnTo>
                  <a:lnTo>
                    <a:pt x="2474056" y="251376"/>
                  </a:lnTo>
                  <a:lnTo>
                    <a:pt x="2485894" y="251289"/>
                  </a:lnTo>
                  <a:lnTo>
                    <a:pt x="2497732" y="251187"/>
                  </a:lnTo>
                  <a:lnTo>
                    <a:pt x="2509569" y="251066"/>
                  </a:lnTo>
                  <a:lnTo>
                    <a:pt x="2521407" y="250925"/>
                  </a:lnTo>
                  <a:lnTo>
                    <a:pt x="2533244" y="250759"/>
                  </a:lnTo>
                  <a:lnTo>
                    <a:pt x="2545082" y="250564"/>
                  </a:lnTo>
                  <a:lnTo>
                    <a:pt x="2556919" y="250335"/>
                  </a:lnTo>
                  <a:lnTo>
                    <a:pt x="2568757" y="250067"/>
                  </a:lnTo>
                  <a:lnTo>
                    <a:pt x="2580595" y="249752"/>
                  </a:lnTo>
                  <a:lnTo>
                    <a:pt x="2592432" y="249383"/>
                  </a:lnTo>
                  <a:lnTo>
                    <a:pt x="2604270" y="248951"/>
                  </a:lnTo>
                  <a:lnTo>
                    <a:pt x="2616107" y="248445"/>
                  </a:lnTo>
                  <a:lnTo>
                    <a:pt x="2627945" y="247853"/>
                  </a:lnTo>
                  <a:lnTo>
                    <a:pt x="2639783" y="247160"/>
                  </a:lnTo>
                  <a:lnTo>
                    <a:pt x="2651620" y="246351"/>
                  </a:lnTo>
                  <a:lnTo>
                    <a:pt x="2663458" y="245407"/>
                  </a:lnTo>
                  <a:lnTo>
                    <a:pt x="2675295" y="244307"/>
                  </a:lnTo>
                  <a:lnTo>
                    <a:pt x="2687133" y="243026"/>
                  </a:lnTo>
                  <a:lnTo>
                    <a:pt x="2698971" y="241537"/>
                  </a:lnTo>
                  <a:lnTo>
                    <a:pt x="2710808" y="239811"/>
                  </a:lnTo>
                  <a:lnTo>
                    <a:pt x="2722646" y="237812"/>
                  </a:lnTo>
                  <a:lnTo>
                    <a:pt x="2734483" y="235506"/>
                  </a:lnTo>
                  <a:lnTo>
                    <a:pt x="2746321" y="232851"/>
                  </a:lnTo>
                  <a:lnTo>
                    <a:pt x="2758159" y="229807"/>
                  </a:lnTo>
                  <a:lnTo>
                    <a:pt x="2769996" y="226328"/>
                  </a:lnTo>
                  <a:lnTo>
                    <a:pt x="2781834" y="222371"/>
                  </a:lnTo>
                  <a:lnTo>
                    <a:pt x="2793671" y="217894"/>
                  </a:lnTo>
                  <a:lnTo>
                    <a:pt x="2805509" y="212857"/>
                  </a:lnTo>
                  <a:lnTo>
                    <a:pt x="2817347" y="207225"/>
                  </a:lnTo>
                  <a:lnTo>
                    <a:pt x="2829184" y="200975"/>
                  </a:lnTo>
                  <a:lnTo>
                    <a:pt x="2841022" y="194094"/>
                  </a:lnTo>
                  <a:lnTo>
                    <a:pt x="2852859" y="186585"/>
                  </a:lnTo>
                  <a:lnTo>
                    <a:pt x="2864697" y="178470"/>
                  </a:lnTo>
                  <a:lnTo>
                    <a:pt x="2876534" y="169788"/>
                  </a:lnTo>
                  <a:lnTo>
                    <a:pt x="2888372" y="160605"/>
                  </a:lnTo>
                  <a:lnTo>
                    <a:pt x="2900210" y="151005"/>
                  </a:lnTo>
                  <a:lnTo>
                    <a:pt x="2912047" y="141091"/>
                  </a:lnTo>
                  <a:lnTo>
                    <a:pt x="2923885" y="130983"/>
                  </a:lnTo>
                  <a:lnTo>
                    <a:pt x="2935722" y="120808"/>
                  </a:lnTo>
                  <a:lnTo>
                    <a:pt x="2947560" y="110699"/>
                  </a:lnTo>
                  <a:lnTo>
                    <a:pt x="2959398" y="100785"/>
                  </a:lnTo>
                  <a:lnTo>
                    <a:pt x="2971235" y="91185"/>
                  </a:lnTo>
                  <a:lnTo>
                    <a:pt x="2983073" y="82002"/>
                  </a:lnTo>
                  <a:lnTo>
                    <a:pt x="2994910" y="73321"/>
                  </a:lnTo>
                  <a:lnTo>
                    <a:pt x="3006748" y="65205"/>
                  </a:lnTo>
                  <a:lnTo>
                    <a:pt x="3018586" y="57696"/>
                  </a:lnTo>
                  <a:lnTo>
                    <a:pt x="3030423" y="50815"/>
                  </a:lnTo>
                  <a:lnTo>
                    <a:pt x="3042261" y="44565"/>
                  </a:lnTo>
                  <a:lnTo>
                    <a:pt x="3054098" y="38934"/>
                  </a:lnTo>
                  <a:lnTo>
                    <a:pt x="3065936" y="33896"/>
                  </a:lnTo>
                  <a:lnTo>
                    <a:pt x="3077774" y="29419"/>
                  </a:lnTo>
                  <a:lnTo>
                    <a:pt x="3089611" y="25463"/>
                  </a:lnTo>
                  <a:lnTo>
                    <a:pt x="3101449" y="21984"/>
                  </a:lnTo>
                  <a:lnTo>
                    <a:pt x="3113286" y="18939"/>
                  </a:lnTo>
                  <a:lnTo>
                    <a:pt x="3125124" y="16285"/>
                  </a:lnTo>
                  <a:lnTo>
                    <a:pt x="3136962" y="13978"/>
                  </a:lnTo>
                  <a:lnTo>
                    <a:pt x="3148799" y="11980"/>
                  </a:lnTo>
                  <a:lnTo>
                    <a:pt x="3160637" y="10253"/>
                  </a:lnTo>
                  <a:lnTo>
                    <a:pt x="3172474" y="8765"/>
                  </a:lnTo>
                  <a:lnTo>
                    <a:pt x="3184312" y="7484"/>
                  </a:lnTo>
                  <a:lnTo>
                    <a:pt x="3196149" y="6383"/>
                  </a:lnTo>
                  <a:lnTo>
                    <a:pt x="3207987" y="5439"/>
                  </a:lnTo>
                  <a:lnTo>
                    <a:pt x="3219825" y="4630"/>
                  </a:lnTo>
                  <a:lnTo>
                    <a:pt x="3231662" y="3938"/>
                  </a:lnTo>
                  <a:lnTo>
                    <a:pt x="3243500" y="3346"/>
                  </a:lnTo>
                  <a:lnTo>
                    <a:pt x="3255337" y="2840"/>
                  </a:lnTo>
                  <a:lnTo>
                    <a:pt x="3267175" y="2407"/>
                  </a:lnTo>
                  <a:lnTo>
                    <a:pt x="3279013" y="2039"/>
                  </a:lnTo>
                  <a:lnTo>
                    <a:pt x="3290850" y="1724"/>
                  </a:lnTo>
                  <a:lnTo>
                    <a:pt x="3302688" y="1456"/>
                  </a:lnTo>
                  <a:lnTo>
                    <a:pt x="3314525" y="1227"/>
                  </a:lnTo>
                  <a:lnTo>
                    <a:pt x="3326363" y="1032"/>
                  </a:lnTo>
                  <a:lnTo>
                    <a:pt x="3338201" y="866"/>
                  </a:lnTo>
                  <a:lnTo>
                    <a:pt x="3350038" y="725"/>
                  </a:lnTo>
                  <a:lnTo>
                    <a:pt x="3361876" y="604"/>
                  </a:lnTo>
                  <a:lnTo>
                    <a:pt x="3373713" y="501"/>
                  </a:lnTo>
                  <a:lnTo>
                    <a:pt x="3385551" y="414"/>
                  </a:lnTo>
                  <a:lnTo>
                    <a:pt x="3397389" y="340"/>
                  </a:lnTo>
                  <a:lnTo>
                    <a:pt x="3409226" y="276"/>
                  </a:lnTo>
                  <a:lnTo>
                    <a:pt x="3421064" y="223"/>
                  </a:lnTo>
                  <a:lnTo>
                    <a:pt x="3432901" y="177"/>
                  </a:lnTo>
                  <a:lnTo>
                    <a:pt x="3444739" y="138"/>
                  </a:lnTo>
                  <a:lnTo>
                    <a:pt x="3456576" y="104"/>
                  </a:lnTo>
                  <a:lnTo>
                    <a:pt x="3468414" y="76"/>
                  </a:lnTo>
                  <a:lnTo>
                    <a:pt x="3480252" y="52"/>
                  </a:lnTo>
                  <a:lnTo>
                    <a:pt x="3492089" y="32"/>
                  </a:lnTo>
                  <a:lnTo>
                    <a:pt x="3503927" y="14"/>
                  </a:lnTo>
                  <a:lnTo>
                    <a:pt x="3515764" y="0"/>
                  </a:lnTo>
                  <a:lnTo>
                    <a:pt x="3515764" y="0"/>
                  </a:lnTo>
                  <a:lnTo>
                    <a:pt x="3527602" y="14"/>
                  </a:lnTo>
                  <a:lnTo>
                    <a:pt x="3539440" y="32"/>
                  </a:lnTo>
                  <a:lnTo>
                    <a:pt x="3551277" y="52"/>
                  </a:lnTo>
                  <a:lnTo>
                    <a:pt x="3563115" y="76"/>
                  </a:lnTo>
                  <a:lnTo>
                    <a:pt x="3574952" y="104"/>
                  </a:lnTo>
                  <a:lnTo>
                    <a:pt x="3586790" y="138"/>
                  </a:lnTo>
                  <a:lnTo>
                    <a:pt x="3598628" y="177"/>
                  </a:lnTo>
                  <a:lnTo>
                    <a:pt x="3610465" y="223"/>
                  </a:lnTo>
                  <a:lnTo>
                    <a:pt x="3622303" y="276"/>
                  </a:lnTo>
                  <a:lnTo>
                    <a:pt x="3634140" y="340"/>
                  </a:lnTo>
                  <a:lnTo>
                    <a:pt x="3645978" y="414"/>
                  </a:lnTo>
                  <a:lnTo>
                    <a:pt x="3657816" y="501"/>
                  </a:lnTo>
                  <a:lnTo>
                    <a:pt x="3669653" y="604"/>
                  </a:lnTo>
                  <a:lnTo>
                    <a:pt x="3681491" y="725"/>
                  </a:lnTo>
                  <a:lnTo>
                    <a:pt x="3693328" y="866"/>
                  </a:lnTo>
                  <a:lnTo>
                    <a:pt x="3705166" y="1032"/>
                  </a:lnTo>
                  <a:lnTo>
                    <a:pt x="3717004" y="1227"/>
                  </a:lnTo>
                  <a:lnTo>
                    <a:pt x="3728841" y="1456"/>
                  </a:lnTo>
                  <a:lnTo>
                    <a:pt x="3740679" y="1724"/>
                  </a:lnTo>
                  <a:lnTo>
                    <a:pt x="3752516" y="2039"/>
                  </a:lnTo>
                  <a:lnTo>
                    <a:pt x="3764354" y="2407"/>
                  </a:lnTo>
                  <a:lnTo>
                    <a:pt x="3776191" y="2840"/>
                  </a:lnTo>
                  <a:lnTo>
                    <a:pt x="3788029" y="3346"/>
                  </a:lnTo>
                  <a:lnTo>
                    <a:pt x="3799867" y="3938"/>
                  </a:lnTo>
                  <a:lnTo>
                    <a:pt x="3811704" y="4630"/>
                  </a:lnTo>
                  <a:lnTo>
                    <a:pt x="3823542" y="5439"/>
                  </a:lnTo>
                  <a:lnTo>
                    <a:pt x="3835379" y="6383"/>
                  </a:lnTo>
                  <a:lnTo>
                    <a:pt x="3847217" y="7484"/>
                  </a:lnTo>
                  <a:lnTo>
                    <a:pt x="3859055" y="8765"/>
                  </a:lnTo>
                  <a:lnTo>
                    <a:pt x="3870892" y="10253"/>
                  </a:lnTo>
                  <a:lnTo>
                    <a:pt x="3882730" y="11980"/>
                  </a:lnTo>
                  <a:lnTo>
                    <a:pt x="3894567" y="13978"/>
                  </a:lnTo>
                  <a:lnTo>
                    <a:pt x="3906405" y="16285"/>
                  </a:lnTo>
                  <a:lnTo>
                    <a:pt x="3918243" y="18939"/>
                  </a:lnTo>
                  <a:lnTo>
                    <a:pt x="3930080" y="21984"/>
                  </a:lnTo>
                  <a:lnTo>
                    <a:pt x="3941918" y="25463"/>
                  </a:lnTo>
                  <a:lnTo>
                    <a:pt x="3953755" y="29419"/>
                  </a:lnTo>
                  <a:lnTo>
                    <a:pt x="3965593" y="33896"/>
                  </a:lnTo>
                  <a:lnTo>
                    <a:pt x="3977431" y="38934"/>
                  </a:lnTo>
                  <a:lnTo>
                    <a:pt x="3989268" y="44565"/>
                  </a:lnTo>
                  <a:lnTo>
                    <a:pt x="4001106" y="50815"/>
                  </a:lnTo>
                  <a:lnTo>
                    <a:pt x="4012943" y="57696"/>
                  </a:lnTo>
                  <a:lnTo>
                    <a:pt x="4024781" y="65205"/>
                  </a:lnTo>
                  <a:lnTo>
                    <a:pt x="4036619" y="73321"/>
                  </a:lnTo>
                  <a:lnTo>
                    <a:pt x="4048456" y="82002"/>
                  </a:lnTo>
                  <a:lnTo>
                    <a:pt x="4060294" y="91185"/>
                  </a:lnTo>
                  <a:lnTo>
                    <a:pt x="4072131" y="100785"/>
                  </a:lnTo>
                  <a:lnTo>
                    <a:pt x="4083969" y="110699"/>
                  </a:lnTo>
                  <a:lnTo>
                    <a:pt x="4095806" y="120808"/>
                  </a:lnTo>
                  <a:lnTo>
                    <a:pt x="4107644" y="130983"/>
                  </a:lnTo>
                  <a:lnTo>
                    <a:pt x="4119482" y="141091"/>
                  </a:lnTo>
                  <a:lnTo>
                    <a:pt x="4131319" y="151005"/>
                  </a:lnTo>
                  <a:lnTo>
                    <a:pt x="4143157" y="160605"/>
                  </a:lnTo>
                  <a:lnTo>
                    <a:pt x="4154994" y="169788"/>
                  </a:lnTo>
                  <a:lnTo>
                    <a:pt x="4166832" y="178470"/>
                  </a:lnTo>
                  <a:lnTo>
                    <a:pt x="4178670" y="186585"/>
                  </a:lnTo>
                  <a:lnTo>
                    <a:pt x="4190507" y="194094"/>
                  </a:lnTo>
                  <a:lnTo>
                    <a:pt x="4202345" y="200975"/>
                  </a:lnTo>
                  <a:lnTo>
                    <a:pt x="4214182" y="207225"/>
                  </a:lnTo>
                  <a:lnTo>
                    <a:pt x="4226020" y="212857"/>
                  </a:lnTo>
                  <a:lnTo>
                    <a:pt x="4237858" y="217894"/>
                  </a:lnTo>
                  <a:lnTo>
                    <a:pt x="4249695" y="222371"/>
                  </a:lnTo>
                  <a:lnTo>
                    <a:pt x="4261533" y="226328"/>
                  </a:lnTo>
                  <a:lnTo>
                    <a:pt x="4273370" y="229807"/>
                  </a:lnTo>
                  <a:lnTo>
                    <a:pt x="4285208" y="232851"/>
                  </a:lnTo>
                  <a:lnTo>
                    <a:pt x="4297046" y="235506"/>
                  </a:lnTo>
                  <a:lnTo>
                    <a:pt x="4308883" y="237812"/>
                  </a:lnTo>
                  <a:lnTo>
                    <a:pt x="4320721" y="239811"/>
                  </a:lnTo>
                  <a:lnTo>
                    <a:pt x="4332558" y="241537"/>
                  </a:lnTo>
                  <a:lnTo>
                    <a:pt x="4344396" y="243026"/>
                  </a:lnTo>
                  <a:lnTo>
                    <a:pt x="4356234" y="244307"/>
                  </a:lnTo>
                  <a:lnTo>
                    <a:pt x="4368071" y="245407"/>
                  </a:lnTo>
                  <a:lnTo>
                    <a:pt x="4379909" y="246351"/>
                  </a:lnTo>
                  <a:lnTo>
                    <a:pt x="4391746" y="247160"/>
                  </a:lnTo>
                  <a:lnTo>
                    <a:pt x="4403584" y="247853"/>
                  </a:lnTo>
                  <a:lnTo>
                    <a:pt x="4415421" y="248445"/>
                  </a:lnTo>
                  <a:lnTo>
                    <a:pt x="4427259" y="248951"/>
                  </a:lnTo>
                  <a:lnTo>
                    <a:pt x="4439097" y="249383"/>
                  </a:lnTo>
                  <a:lnTo>
                    <a:pt x="4450934" y="249752"/>
                  </a:lnTo>
                  <a:lnTo>
                    <a:pt x="4462772" y="250067"/>
                  </a:lnTo>
                  <a:lnTo>
                    <a:pt x="4474609" y="250335"/>
                  </a:lnTo>
                  <a:lnTo>
                    <a:pt x="4486447" y="250564"/>
                  </a:lnTo>
                  <a:lnTo>
                    <a:pt x="4498285" y="250759"/>
                  </a:lnTo>
                  <a:lnTo>
                    <a:pt x="4510122" y="250925"/>
                  </a:lnTo>
                  <a:lnTo>
                    <a:pt x="4521960" y="251066"/>
                  </a:lnTo>
                  <a:lnTo>
                    <a:pt x="4533797" y="251187"/>
                  </a:lnTo>
                  <a:lnTo>
                    <a:pt x="4545635" y="251289"/>
                  </a:lnTo>
                  <a:lnTo>
                    <a:pt x="4557473" y="251376"/>
                  </a:lnTo>
                  <a:lnTo>
                    <a:pt x="4569310" y="251451"/>
                  </a:lnTo>
                  <a:lnTo>
                    <a:pt x="4581148" y="251514"/>
                  </a:lnTo>
                  <a:lnTo>
                    <a:pt x="4592985" y="251568"/>
                  </a:lnTo>
                  <a:lnTo>
                    <a:pt x="4604823" y="251614"/>
                  </a:lnTo>
                  <a:lnTo>
                    <a:pt x="4616661" y="251653"/>
                  </a:lnTo>
                  <a:lnTo>
                    <a:pt x="4628498" y="251686"/>
                  </a:lnTo>
                  <a:lnTo>
                    <a:pt x="4640336" y="251714"/>
                  </a:lnTo>
                  <a:lnTo>
                    <a:pt x="4652173" y="251738"/>
                  </a:lnTo>
                  <a:lnTo>
                    <a:pt x="4664011" y="251759"/>
                  </a:lnTo>
                  <a:lnTo>
                    <a:pt x="4675849" y="251776"/>
                  </a:lnTo>
                  <a:lnTo>
                    <a:pt x="4687686" y="251791"/>
                  </a:lnTo>
                </a:path>
              </a:pathLst>
            </a:custGeom>
            <a:ln w="40651" cap="flat">
              <a:solidFill>
                <a:srgbClr val="39B600">
                  <a:alpha val="100000"/>
                </a:srgbClr>
              </a:solidFill>
              <a:prstDash val="solid"/>
              <a:round/>
            </a:ln>
          </p:spPr>
          <p:txBody>
            <a:bodyPr/>
            <a:lstStyle/>
            <a:p/>
          </p:txBody>
        </p:sp>
        <p:sp>
          <p:nvSpPr>
            <p:cNvPr id="31" name="pl31"/>
            <p:cNvSpPr/>
            <p:nvPr/>
          </p:nvSpPr>
          <p:spPr>
            <a:xfrm>
              <a:off x="2482351" y="1151434"/>
              <a:ext cx="4687686" cy="503836"/>
            </a:xfrm>
            <a:custGeom>
              <a:avLst/>
              <a:pathLst>
                <a:path w="4687686" h="503836">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4"/>
                  </a:lnTo>
                  <a:lnTo>
                    <a:pt x="1183759" y="99"/>
                  </a:lnTo>
                  <a:lnTo>
                    <a:pt x="1195596" y="116"/>
                  </a:lnTo>
                  <a:lnTo>
                    <a:pt x="1207434" y="137"/>
                  </a:lnTo>
                  <a:lnTo>
                    <a:pt x="1219272" y="161"/>
                  </a:lnTo>
                  <a:lnTo>
                    <a:pt x="1231109" y="189"/>
                  </a:lnTo>
                  <a:lnTo>
                    <a:pt x="1242947" y="222"/>
                  </a:lnTo>
                  <a:lnTo>
                    <a:pt x="1254784" y="261"/>
                  </a:lnTo>
                  <a:lnTo>
                    <a:pt x="1266622" y="307"/>
                  </a:lnTo>
                  <a:lnTo>
                    <a:pt x="1278459" y="361"/>
                  </a:lnTo>
                  <a:lnTo>
                    <a:pt x="1290297" y="424"/>
                  </a:lnTo>
                  <a:lnTo>
                    <a:pt x="1302135" y="499"/>
                  </a:lnTo>
                  <a:lnTo>
                    <a:pt x="1313972" y="586"/>
                  </a:lnTo>
                  <a:lnTo>
                    <a:pt x="1325810" y="689"/>
                  </a:lnTo>
                  <a:lnTo>
                    <a:pt x="1337647" y="809"/>
                  </a:lnTo>
                  <a:lnTo>
                    <a:pt x="1349485" y="950"/>
                  </a:lnTo>
                  <a:lnTo>
                    <a:pt x="1361323" y="1117"/>
                  </a:lnTo>
                  <a:lnTo>
                    <a:pt x="1373160" y="1311"/>
                  </a:lnTo>
                  <a:lnTo>
                    <a:pt x="1384998" y="1540"/>
                  </a:lnTo>
                  <a:lnTo>
                    <a:pt x="1396835" y="1808"/>
                  </a:lnTo>
                  <a:lnTo>
                    <a:pt x="1408673" y="2123"/>
                  </a:lnTo>
                  <a:lnTo>
                    <a:pt x="1420511" y="2492"/>
                  </a:lnTo>
                  <a:lnTo>
                    <a:pt x="1432348" y="2924"/>
                  </a:lnTo>
                  <a:lnTo>
                    <a:pt x="1444186" y="3430"/>
                  </a:lnTo>
                  <a:lnTo>
                    <a:pt x="1456023" y="4022"/>
                  </a:lnTo>
                  <a:lnTo>
                    <a:pt x="1467861" y="4715"/>
                  </a:lnTo>
                  <a:lnTo>
                    <a:pt x="1479699" y="5524"/>
                  </a:lnTo>
                  <a:lnTo>
                    <a:pt x="1491536" y="6468"/>
                  </a:lnTo>
                  <a:lnTo>
                    <a:pt x="1503374" y="7568"/>
                  </a:lnTo>
                  <a:lnTo>
                    <a:pt x="1515211" y="8849"/>
                  </a:lnTo>
                  <a:lnTo>
                    <a:pt x="1527049" y="10338"/>
                  </a:lnTo>
                  <a:lnTo>
                    <a:pt x="1538887" y="12064"/>
                  </a:lnTo>
                  <a:lnTo>
                    <a:pt x="1550724" y="14063"/>
                  </a:lnTo>
                  <a:lnTo>
                    <a:pt x="1562562" y="16369"/>
                  </a:lnTo>
                  <a:lnTo>
                    <a:pt x="1574399" y="19024"/>
                  </a:lnTo>
                  <a:lnTo>
                    <a:pt x="1586237" y="22068"/>
                  </a:lnTo>
                  <a:lnTo>
                    <a:pt x="1598074" y="25547"/>
                  </a:lnTo>
                  <a:lnTo>
                    <a:pt x="1609912" y="29504"/>
                  </a:lnTo>
                  <a:lnTo>
                    <a:pt x="1621750" y="33981"/>
                  </a:lnTo>
                  <a:lnTo>
                    <a:pt x="1633587" y="39018"/>
                  </a:lnTo>
                  <a:lnTo>
                    <a:pt x="1645425" y="44650"/>
                  </a:lnTo>
                  <a:lnTo>
                    <a:pt x="1657262" y="50900"/>
                  </a:lnTo>
                  <a:lnTo>
                    <a:pt x="1669100" y="57781"/>
                  </a:lnTo>
                  <a:lnTo>
                    <a:pt x="1680938" y="65290"/>
                  </a:lnTo>
                  <a:lnTo>
                    <a:pt x="1692775" y="73405"/>
                  </a:lnTo>
                  <a:lnTo>
                    <a:pt x="1704613" y="82087"/>
                  </a:lnTo>
                  <a:lnTo>
                    <a:pt x="1716450" y="91270"/>
                  </a:lnTo>
                  <a:lnTo>
                    <a:pt x="1728288" y="100870"/>
                  </a:lnTo>
                  <a:lnTo>
                    <a:pt x="1740126" y="110784"/>
                  </a:lnTo>
                  <a:lnTo>
                    <a:pt x="1751963" y="120892"/>
                  </a:lnTo>
                  <a:lnTo>
                    <a:pt x="1763801" y="131067"/>
                  </a:lnTo>
                  <a:lnTo>
                    <a:pt x="1775638" y="141176"/>
                  </a:lnTo>
                  <a:lnTo>
                    <a:pt x="1787476" y="151090"/>
                  </a:lnTo>
                  <a:lnTo>
                    <a:pt x="1799314" y="160690"/>
                  </a:lnTo>
                  <a:lnTo>
                    <a:pt x="1811151" y="169873"/>
                  </a:lnTo>
                  <a:lnTo>
                    <a:pt x="1822989" y="178554"/>
                  </a:lnTo>
                  <a:lnTo>
                    <a:pt x="1834826" y="186670"/>
                  </a:lnTo>
                  <a:lnTo>
                    <a:pt x="1846664" y="194179"/>
                  </a:lnTo>
                  <a:lnTo>
                    <a:pt x="1858502" y="201060"/>
                  </a:lnTo>
                  <a:lnTo>
                    <a:pt x="1870339" y="207310"/>
                  </a:lnTo>
                  <a:lnTo>
                    <a:pt x="1882177" y="212941"/>
                  </a:lnTo>
                  <a:lnTo>
                    <a:pt x="1894014" y="217979"/>
                  </a:lnTo>
                  <a:lnTo>
                    <a:pt x="1905852" y="222456"/>
                  </a:lnTo>
                  <a:lnTo>
                    <a:pt x="1917689" y="226412"/>
                  </a:lnTo>
                  <a:lnTo>
                    <a:pt x="1929527" y="229891"/>
                  </a:lnTo>
                  <a:lnTo>
                    <a:pt x="1941365" y="232936"/>
                  </a:lnTo>
                  <a:lnTo>
                    <a:pt x="1953202" y="235590"/>
                  </a:lnTo>
                  <a:lnTo>
                    <a:pt x="1965040" y="237897"/>
                  </a:lnTo>
                  <a:lnTo>
                    <a:pt x="1976877" y="239895"/>
                  </a:lnTo>
                  <a:lnTo>
                    <a:pt x="1988715" y="241622"/>
                  </a:lnTo>
                  <a:lnTo>
                    <a:pt x="2000553" y="243110"/>
                  </a:lnTo>
                  <a:lnTo>
                    <a:pt x="2012390" y="244391"/>
                  </a:lnTo>
                  <a:lnTo>
                    <a:pt x="2024228" y="245492"/>
                  </a:lnTo>
                  <a:lnTo>
                    <a:pt x="2036065" y="246436"/>
                  </a:lnTo>
                  <a:lnTo>
                    <a:pt x="2047903" y="247245"/>
                  </a:lnTo>
                  <a:lnTo>
                    <a:pt x="2059741" y="247937"/>
                  </a:lnTo>
                  <a:lnTo>
                    <a:pt x="2071578" y="248529"/>
                  </a:lnTo>
                  <a:lnTo>
                    <a:pt x="2083416" y="249035"/>
                  </a:lnTo>
                  <a:lnTo>
                    <a:pt x="2095253" y="249468"/>
                  </a:lnTo>
                  <a:lnTo>
                    <a:pt x="2107091" y="249836"/>
                  </a:lnTo>
                  <a:lnTo>
                    <a:pt x="2118929" y="250151"/>
                  </a:lnTo>
                  <a:lnTo>
                    <a:pt x="2130766" y="250419"/>
                  </a:lnTo>
                  <a:lnTo>
                    <a:pt x="2142604" y="250648"/>
                  </a:lnTo>
                  <a:lnTo>
                    <a:pt x="2154441" y="250843"/>
                  </a:lnTo>
                  <a:lnTo>
                    <a:pt x="2166279" y="251009"/>
                  </a:lnTo>
                  <a:lnTo>
                    <a:pt x="2178117" y="251151"/>
                  </a:lnTo>
                  <a:lnTo>
                    <a:pt x="2189954" y="251271"/>
                  </a:lnTo>
                  <a:lnTo>
                    <a:pt x="2201792" y="251374"/>
                  </a:lnTo>
                  <a:lnTo>
                    <a:pt x="2213629" y="251461"/>
                  </a:lnTo>
                  <a:lnTo>
                    <a:pt x="2225467" y="251535"/>
                  </a:lnTo>
                  <a:lnTo>
                    <a:pt x="2237304" y="251599"/>
                  </a:lnTo>
                  <a:lnTo>
                    <a:pt x="2249142" y="251652"/>
                  </a:lnTo>
                  <a:lnTo>
                    <a:pt x="2260980" y="251698"/>
                  </a:lnTo>
                  <a:lnTo>
                    <a:pt x="2272817" y="251737"/>
                  </a:lnTo>
                  <a:lnTo>
                    <a:pt x="2284655" y="251771"/>
                  </a:lnTo>
                  <a:lnTo>
                    <a:pt x="2296492" y="251799"/>
                  </a:lnTo>
                  <a:lnTo>
                    <a:pt x="2308330" y="251823"/>
                  </a:lnTo>
                  <a:lnTo>
                    <a:pt x="2320168" y="251843"/>
                  </a:lnTo>
                  <a:lnTo>
                    <a:pt x="2332005" y="251861"/>
                  </a:lnTo>
                  <a:lnTo>
                    <a:pt x="2343843" y="251876"/>
                  </a:lnTo>
                  <a:lnTo>
                    <a:pt x="2343843" y="251960"/>
                  </a:lnTo>
                  <a:lnTo>
                    <a:pt x="2355680" y="251960"/>
                  </a:lnTo>
                  <a:lnTo>
                    <a:pt x="2367518" y="251960"/>
                  </a:lnTo>
                  <a:lnTo>
                    <a:pt x="2379356" y="251960"/>
                  </a:lnTo>
                  <a:lnTo>
                    <a:pt x="2391193" y="251960"/>
                  </a:lnTo>
                  <a:lnTo>
                    <a:pt x="2403031" y="251960"/>
                  </a:lnTo>
                  <a:lnTo>
                    <a:pt x="2414868" y="251960"/>
                  </a:lnTo>
                  <a:lnTo>
                    <a:pt x="2426706" y="251960"/>
                  </a:lnTo>
                  <a:lnTo>
                    <a:pt x="2438544" y="251960"/>
                  </a:lnTo>
                  <a:lnTo>
                    <a:pt x="2450381" y="251960"/>
                  </a:lnTo>
                  <a:lnTo>
                    <a:pt x="2462219" y="251960"/>
                  </a:lnTo>
                  <a:lnTo>
                    <a:pt x="2474056" y="251960"/>
                  </a:lnTo>
                  <a:lnTo>
                    <a:pt x="2485894" y="251960"/>
                  </a:lnTo>
                  <a:lnTo>
                    <a:pt x="2497732" y="251960"/>
                  </a:lnTo>
                  <a:lnTo>
                    <a:pt x="2509569" y="251960"/>
                  </a:lnTo>
                  <a:lnTo>
                    <a:pt x="2521407" y="251960"/>
                  </a:lnTo>
                  <a:lnTo>
                    <a:pt x="2533244" y="251960"/>
                  </a:lnTo>
                  <a:lnTo>
                    <a:pt x="2545082" y="251960"/>
                  </a:lnTo>
                  <a:lnTo>
                    <a:pt x="2556919" y="251960"/>
                  </a:lnTo>
                  <a:lnTo>
                    <a:pt x="2568757" y="251960"/>
                  </a:lnTo>
                  <a:lnTo>
                    <a:pt x="2580595" y="251960"/>
                  </a:lnTo>
                  <a:lnTo>
                    <a:pt x="2592432" y="251960"/>
                  </a:lnTo>
                  <a:lnTo>
                    <a:pt x="2604270" y="251960"/>
                  </a:lnTo>
                  <a:lnTo>
                    <a:pt x="2616107" y="251960"/>
                  </a:lnTo>
                  <a:lnTo>
                    <a:pt x="2627945" y="251960"/>
                  </a:lnTo>
                  <a:lnTo>
                    <a:pt x="2639783" y="251960"/>
                  </a:lnTo>
                  <a:lnTo>
                    <a:pt x="2651620" y="251960"/>
                  </a:lnTo>
                  <a:lnTo>
                    <a:pt x="2663458" y="251960"/>
                  </a:lnTo>
                  <a:lnTo>
                    <a:pt x="2675295" y="251960"/>
                  </a:lnTo>
                  <a:lnTo>
                    <a:pt x="2687133" y="251960"/>
                  </a:lnTo>
                  <a:lnTo>
                    <a:pt x="2698971" y="251960"/>
                  </a:lnTo>
                  <a:lnTo>
                    <a:pt x="2710808" y="251960"/>
                  </a:lnTo>
                  <a:lnTo>
                    <a:pt x="2722646" y="251960"/>
                  </a:lnTo>
                  <a:lnTo>
                    <a:pt x="2734483" y="251960"/>
                  </a:lnTo>
                  <a:lnTo>
                    <a:pt x="2746321" y="251960"/>
                  </a:lnTo>
                  <a:lnTo>
                    <a:pt x="2758159" y="251960"/>
                  </a:lnTo>
                  <a:lnTo>
                    <a:pt x="2769996" y="251960"/>
                  </a:lnTo>
                  <a:lnTo>
                    <a:pt x="2781834" y="251960"/>
                  </a:lnTo>
                  <a:lnTo>
                    <a:pt x="2793671" y="251960"/>
                  </a:lnTo>
                  <a:lnTo>
                    <a:pt x="2805509" y="251960"/>
                  </a:lnTo>
                  <a:lnTo>
                    <a:pt x="2817347" y="251960"/>
                  </a:lnTo>
                  <a:lnTo>
                    <a:pt x="2829184" y="251960"/>
                  </a:lnTo>
                  <a:lnTo>
                    <a:pt x="2841022" y="251960"/>
                  </a:lnTo>
                  <a:lnTo>
                    <a:pt x="2852859" y="251960"/>
                  </a:lnTo>
                  <a:lnTo>
                    <a:pt x="2864697" y="251960"/>
                  </a:lnTo>
                  <a:lnTo>
                    <a:pt x="2876534" y="251960"/>
                  </a:lnTo>
                  <a:lnTo>
                    <a:pt x="2888372" y="251960"/>
                  </a:lnTo>
                  <a:lnTo>
                    <a:pt x="2900210" y="251960"/>
                  </a:lnTo>
                  <a:lnTo>
                    <a:pt x="2912047" y="251960"/>
                  </a:lnTo>
                  <a:lnTo>
                    <a:pt x="2923885" y="251960"/>
                  </a:lnTo>
                  <a:lnTo>
                    <a:pt x="2935722" y="251960"/>
                  </a:lnTo>
                  <a:lnTo>
                    <a:pt x="2947560" y="251960"/>
                  </a:lnTo>
                  <a:lnTo>
                    <a:pt x="2959398" y="251960"/>
                  </a:lnTo>
                  <a:lnTo>
                    <a:pt x="2971235" y="251960"/>
                  </a:lnTo>
                  <a:lnTo>
                    <a:pt x="2983073" y="251960"/>
                  </a:lnTo>
                  <a:lnTo>
                    <a:pt x="2994910" y="251960"/>
                  </a:lnTo>
                  <a:lnTo>
                    <a:pt x="3006748" y="251960"/>
                  </a:lnTo>
                  <a:lnTo>
                    <a:pt x="3018586" y="251960"/>
                  </a:lnTo>
                  <a:lnTo>
                    <a:pt x="3030423" y="251960"/>
                  </a:lnTo>
                  <a:lnTo>
                    <a:pt x="3042261" y="251960"/>
                  </a:lnTo>
                  <a:lnTo>
                    <a:pt x="3054098" y="251960"/>
                  </a:lnTo>
                  <a:lnTo>
                    <a:pt x="3065936" y="251960"/>
                  </a:lnTo>
                  <a:lnTo>
                    <a:pt x="3077774" y="251960"/>
                  </a:lnTo>
                  <a:lnTo>
                    <a:pt x="3089611" y="251960"/>
                  </a:lnTo>
                  <a:lnTo>
                    <a:pt x="3101449" y="251960"/>
                  </a:lnTo>
                  <a:lnTo>
                    <a:pt x="3113286" y="251960"/>
                  </a:lnTo>
                  <a:lnTo>
                    <a:pt x="3125124" y="251960"/>
                  </a:lnTo>
                  <a:lnTo>
                    <a:pt x="3136962" y="251960"/>
                  </a:lnTo>
                  <a:lnTo>
                    <a:pt x="3148799" y="251960"/>
                  </a:lnTo>
                  <a:lnTo>
                    <a:pt x="3160637" y="251960"/>
                  </a:lnTo>
                  <a:lnTo>
                    <a:pt x="3172474" y="251960"/>
                  </a:lnTo>
                  <a:lnTo>
                    <a:pt x="3184312" y="251960"/>
                  </a:lnTo>
                  <a:lnTo>
                    <a:pt x="3196149" y="251960"/>
                  </a:lnTo>
                  <a:lnTo>
                    <a:pt x="3207987" y="251960"/>
                  </a:lnTo>
                  <a:lnTo>
                    <a:pt x="3219825" y="251960"/>
                  </a:lnTo>
                  <a:lnTo>
                    <a:pt x="3231662" y="251960"/>
                  </a:lnTo>
                  <a:lnTo>
                    <a:pt x="3243500" y="251960"/>
                  </a:lnTo>
                  <a:lnTo>
                    <a:pt x="3255337" y="251960"/>
                  </a:lnTo>
                  <a:lnTo>
                    <a:pt x="3267175" y="251960"/>
                  </a:lnTo>
                  <a:lnTo>
                    <a:pt x="3279013" y="251960"/>
                  </a:lnTo>
                  <a:lnTo>
                    <a:pt x="3290850" y="251960"/>
                  </a:lnTo>
                  <a:lnTo>
                    <a:pt x="3302688" y="251960"/>
                  </a:lnTo>
                  <a:lnTo>
                    <a:pt x="3314525" y="251960"/>
                  </a:lnTo>
                  <a:lnTo>
                    <a:pt x="3326363" y="251960"/>
                  </a:lnTo>
                  <a:lnTo>
                    <a:pt x="3338201" y="251960"/>
                  </a:lnTo>
                  <a:lnTo>
                    <a:pt x="3350038" y="251960"/>
                  </a:lnTo>
                  <a:lnTo>
                    <a:pt x="3361876" y="251960"/>
                  </a:lnTo>
                  <a:lnTo>
                    <a:pt x="3373713" y="251960"/>
                  </a:lnTo>
                  <a:lnTo>
                    <a:pt x="3385551" y="251960"/>
                  </a:lnTo>
                  <a:lnTo>
                    <a:pt x="3397389" y="251960"/>
                  </a:lnTo>
                  <a:lnTo>
                    <a:pt x="3409226" y="251960"/>
                  </a:lnTo>
                  <a:lnTo>
                    <a:pt x="3421064" y="251960"/>
                  </a:lnTo>
                  <a:lnTo>
                    <a:pt x="3432901" y="251960"/>
                  </a:lnTo>
                  <a:lnTo>
                    <a:pt x="3444739" y="251960"/>
                  </a:lnTo>
                  <a:lnTo>
                    <a:pt x="3456576" y="251960"/>
                  </a:lnTo>
                  <a:lnTo>
                    <a:pt x="3468414" y="251960"/>
                  </a:lnTo>
                  <a:lnTo>
                    <a:pt x="3480252" y="251960"/>
                  </a:lnTo>
                  <a:lnTo>
                    <a:pt x="3492089" y="251960"/>
                  </a:lnTo>
                  <a:lnTo>
                    <a:pt x="3503927" y="251960"/>
                  </a:lnTo>
                  <a:lnTo>
                    <a:pt x="3515764" y="251960"/>
                  </a:lnTo>
                  <a:lnTo>
                    <a:pt x="3515764" y="252045"/>
                  </a:lnTo>
                  <a:lnTo>
                    <a:pt x="3527602" y="252059"/>
                  </a:lnTo>
                  <a:lnTo>
                    <a:pt x="3539440" y="252077"/>
                  </a:lnTo>
                  <a:lnTo>
                    <a:pt x="3551277" y="252097"/>
                  </a:lnTo>
                  <a:lnTo>
                    <a:pt x="3563115" y="252121"/>
                  </a:lnTo>
                  <a:lnTo>
                    <a:pt x="3574952" y="252150"/>
                  </a:lnTo>
                  <a:lnTo>
                    <a:pt x="3586790" y="252183"/>
                  </a:lnTo>
                  <a:lnTo>
                    <a:pt x="3598628" y="252222"/>
                  </a:lnTo>
                  <a:lnTo>
                    <a:pt x="3610465" y="252268"/>
                  </a:lnTo>
                  <a:lnTo>
                    <a:pt x="3622303" y="252322"/>
                  </a:lnTo>
                  <a:lnTo>
                    <a:pt x="3634140" y="252385"/>
                  </a:lnTo>
                  <a:lnTo>
                    <a:pt x="3645978" y="252459"/>
                  </a:lnTo>
                  <a:lnTo>
                    <a:pt x="3657816" y="252547"/>
                  </a:lnTo>
                  <a:lnTo>
                    <a:pt x="3669653" y="252649"/>
                  </a:lnTo>
                  <a:lnTo>
                    <a:pt x="3681491" y="252770"/>
                  </a:lnTo>
                  <a:lnTo>
                    <a:pt x="3693328" y="252911"/>
                  </a:lnTo>
                  <a:lnTo>
                    <a:pt x="3705166" y="253077"/>
                  </a:lnTo>
                  <a:lnTo>
                    <a:pt x="3717004" y="253272"/>
                  </a:lnTo>
                  <a:lnTo>
                    <a:pt x="3728841" y="253501"/>
                  </a:lnTo>
                  <a:lnTo>
                    <a:pt x="3740679" y="253769"/>
                  </a:lnTo>
                  <a:lnTo>
                    <a:pt x="3752516" y="254084"/>
                  </a:lnTo>
                  <a:lnTo>
                    <a:pt x="3764354" y="254453"/>
                  </a:lnTo>
                  <a:lnTo>
                    <a:pt x="3776191" y="254885"/>
                  </a:lnTo>
                  <a:lnTo>
                    <a:pt x="3788029" y="255391"/>
                  </a:lnTo>
                  <a:lnTo>
                    <a:pt x="3799867" y="255983"/>
                  </a:lnTo>
                  <a:lnTo>
                    <a:pt x="3811704" y="256675"/>
                  </a:lnTo>
                  <a:lnTo>
                    <a:pt x="3823542" y="257484"/>
                  </a:lnTo>
                  <a:lnTo>
                    <a:pt x="3835379" y="258428"/>
                  </a:lnTo>
                  <a:lnTo>
                    <a:pt x="3847217" y="259529"/>
                  </a:lnTo>
                  <a:lnTo>
                    <a:pt x="3859055" y="260810"/>
                  </a:lnTo>
                  <a:lnTo>
                    <a:pt x="3870892" y="262298"/>
                  </a:lnTo>
                  <a:lnTo>
                    <a:pt x="3882730" y="264025"/>
                  </a:lnTo>
                  <a:lnTo>
                    <a:pt x="3894567" y="266023"/>
                  </a:lnTo>
                  <a:lnTo>
                    <a:pt x="3906405" y="268330"/>
                  </a:lnTo>
                  <a:lnTo>
                    <a:pt x="3918243" y="270984"/>
                  </a:lnTo>
                  <a:lnTo>
                    <a:pt x="3930080" y="274029"/>
                  </a:lnTo>
                  <a:lnTo>
                    <a:pt x="3941918" y="277508"/>
                  </a:lnTo>
                  <a:lnTo>
                    <a:pt x="3953755" y="281464"/>
                  </a:lnTo>
                  <a:lnTo>
                    <a:pt x="3965593" y="285941"/>
                  </a:lnTo>
                  <a:lnTo>
                    <a:pt x="3977431" y="290979"/>
                  </a:lnTo>
                  <a:lnTo>
                    <a:pt x="3989268" y="296610"/>
                  </a:lnTo>
                  <a:lnTo>
                    <a:pt x="4001106" y="302860"/>
                  </a:lnTo>
                  <a:lnTo>
                    <a:pt x="4012943" y="309741"/>
                  </a:lnTo>
                  <a:lnTo>
                    <a:pt x="4024781" y="317250"/>
                  </a:lnTo>
                  <a:lnTo>
                    <a:pt x="4036619" y="325366"/>
                  </a:lnTo>
                  <a:lnTo>
                    <a:pt x="4048456" y="334047"/>
                  </a:lnTo>
                  <a:lnTo>
                    <a:pt x="4060294" y="343230"/>
                  </a:lnTo>
                  <a:lnTo>
                    <a:pt x="4072131" y="352830"/>
                  </a:lnTo>
                  <a:lnTo>
                    <a:pt x="4083969" y="362744"/>
                  </a:lnTo>
                  <a:lnTo>
                    <a:pt x="4095806" y="372853"/>
                  </a:lnTo>
                  <a:lnTo>
                    <a:pt x="4107644" y="383028"/>
                  </a:lnTo>
                  <a:lnTo>
                    <a:pt x="4119482" y="393136"/>
                  </a:lnTo>
                  <a:lnTo>
                    <a:pt x="4131319" y="403050"/>
                  </a:lnTo>
                  <a:lnTo>
                    <a:pt x="4143157" y="412651"/>
                  </a:lnTo>
                  <a:lnTo>
                    <a:pt x="4154994" y="421834"/>
                  </a:lnTo>
                  <a:lnTo>
                    <a:pt x="4166832" y="430515"/>
                  </a:lnTo>
                  <a:lnTo>
                    <a:pt x="4178670" y="438631"/>
                  </a:lnTo>
                  <a:lnTo>
                    <a:pt x="4190507" y="446140"/>
                  </a:lnTo>
                  <a:lnTo>
                    <a:pt x="4202345" y="453020"/>
                  </a:lnTo>
                  <a:lnTo>
                    <a:pt x="4214182" y="459270"/>
                  </a:lnTo>
                  <a:lnTo>
                    <a:pt x="4226020" y="464902"/>
                  </a:lnTo>
                  <a:lnTo>
                    <a:pt x="4237858" y="469939"/>
                  </a:lnTo>
                  <a:lnTo>
                    <a:pt x="4249695" y="474417"/>
                  </a:lnTo>
                  <a:lnTo>
                    <a:pt x="4261533" y="478373"/>
                  </a:lnTo>
                  <a:lnTo>
                    <a:pt x="4273370" y="481852"/>
                  </a:lnTo>
                  <a:lnTo>
                    <a:pt x="4285208" y="484896"/>
                  </a:lnTo>
                  <a:lnTo>
                    <a:pt x="4297046" y="487551"/>
                  </a:lnTo>
                  <a:lnTo>
                    <a:pt x="4308883" y="489857"/>
                  </a:lnTo>
                  <a:lnTo>
                    <a:pt x="4320721" y="491856"/>
                  </a:lnTo>
                  <a:lnTo>
                    <a:pt x="4332558" y="493582"/>
                  </a:lnTo>
                  <a:lnTo>
                    <a:pt x="4344396" y="495071"/>
                  </a:lnTo>
                  <a:lnTo>
                    <a:pt x="4356234" y="496352"/>
                  </a:lnTo>
                  <a:lnTo>
                    <a:pt x="4368071" y="497452"/>
                  </a:lnTo>
                  <a:lnTo>
                    <a:pt x="4379909" y="498397"/>
                  </a:lnTo>
                  <a:lnTo>
                    <a:pt x="4391746" y="499205"/>
                  </a:lnTo>
                  <a:lnTo>
                    <a:pt x="4403584" y="499898"/>
                  </a:lnTo>
                  <a:lnTo>
                    <a:pt x="4415421" y="500490"/>
                  </a:lnTo>
                  <a:lnTo>
                    <a:pt x="4427259" y="500996"/>
                  </a:lnTo>
                  <a:lnTo>
                    <a:pt x="4439097" y="501428"/>
                  </a:lnTo>
                  <a:lnTo>
                    <a:pt x="4450934" y="501797"/>
                  </a:lnTo>
                  <a:lnTo>
                    <a:pt x="4462772" y="502112"/>
                  </a:lnTo>
                  <a:lnTo>
                    <a:pt x="4474609" y="502380"/>
                  </a:lnTo>
                  <a:lnTo>
                    <a:pt x="4486447" y="502609"/>
                  </a:lnTo>
                  <a:lnTo>
                    <a:pt x="4498285" y="502804"/>
                  </a:lnTo>
                  <a:lnTo>
                    <a:pt x="4510122" y="502970"/>
                  </a:lnTo>
                  <a:lnTo>
                    <a:pt x="4521960" y="503111"/>
                  </a:lnTo>
                  <a:lnTo>
                    <a:pt x="4533797" y="503232"/>
                  </a:lnTo>
                  <a:lnTo>
                    <a:pt x="4545635" y="503334"/>
                  </a:lnTo>
                  <a:lnTo>
                    <a:pt x="4557473" y="503422"/>
                  </a:lnTo>
                  <a:lnTo>
                    <a:pt x="4569310" y="503496"/>
                  </a:lnTo>
                  <a:lnTo>
                    <a:pt x="4581148" y="503559"/>
                  </a:lnTo>
                  <a:lnTo>
                    <a:pt x="4592985" y="503613"/>
                  </a:lnTo>
                  <a:lnTo>
                    <a:pt x="4604823" y="503659"/>
                  </a:lnTo>
                  <a:lnTo>
                    <a:pt x="4616661" y="503698"/>
                  </a:lnTo>
                  <a:lnTo>
                    <a:pt x="4628498" y="503731"/>
                  </a:lnTo>
                  <a:lnTo>
                    <a:pt x="4640336" y="503759"/>
                  </a:lnTo>
                  <a:lnTo>
                    <a:pt x="4652173" y="503783"/>
                  </a:lnTo>
                  <a:lnTo>
                    <a:pt x="4664011" y="503804"/>
                  </a:lnTo>
                  <a:lnTo>
                    <a:pt x="4675849" y="503821"/>
                  </a:lnTo>
                  <a:lnTo>
                    <a:pt x="4687686" y="503836"/>
                  </a:lnTo>
                </a:path>
              </a:pathLst>
            </a:custGeom>
            <a:ln w="40651" cap="flat">
              <a:solidFill>
                <a:srgbClr val="00BB4E">
                  <a:alpha val="100000"/>
                </a:srgbClr>
              </a:solidFill>
              <a:prstDash val="solid"/>
              <a:round/>
            </a:ln>
          </p:spPr>
          <p:txBody>
            <a:bodyPr/>
            <a:lstStyle/>
            <a:p/>
          </p:txBody>
        </p:sp>
        <p:sp>
          <p:nvSpPr>
            <p:cNvPr id="32" name="pl32"/>
            <p:cNvSpPr/>
            <p:nvPr/>
          </p:nvSpPr>
          <p:spPr>
            <a:xfrm>
              <a:off x="2482351" y="2663367"/>
              <a:ext cx="4687686" cy="755628"/>
            </a:xfrm>
            <a:custGeom>
              <a:avLst/>
              <a:pathLst>
                <a:path w="4687686" h="755628">
                  <a:moveTo>
                    <a:pt x="0" y="503583"/>
                  </a:moveTo>
                  <a:lnTo>
                    <a:pt x="11837" y="503553"/>
                  </a:lnTo>
                  <a:lnTo>
                    <a:pt x="23675" y="503518"/>
                  </a:lnTo>
                  <a:lnTo>
                    <a:pt x="35512" y="503477"/>
                  </a:lnTo>
                  <a:lnTo>
                    <a:pt x="47350" y="503429"/>
                  </a:lnTo>
                  <a:lnTo>
                    <a:pt x="59187" y="503373"/>
                  </a:lnTo>
                  <a:lnTo>
                    <a:pt x="71025" y="503306"/>
                  </a:lnTo>
                  <a:lnTo>
                    <a:pt x="82863" y="503228"/>
                  </a:lnTo>
                  <a:lnTo>
                    <a:pt x="94700" y="503136"/>
                  </a:lnTo>
                  <a:lnTo>
                    <a:pt x="106538" y="503029"/>
                  </a:lnTo>
                  <a:lnTo>
                    <a:pt x="118375" y="502902"/>
                  </a:lnTo>
                  <a:lnTo>
                    <a:pt x="130213" y="502753"/>
                  </a:lnTo>
                  <a:lnTo>
                    <a:pt x="142051" y="502579"/>
                  </a:lnTo>
                  <a:lnTo>
                    <a:pt x="153888" y="502374"/>
                  </a:lnTo>
                  <a:lnTo>
                    <a:pt x="165726" y="502133"/>
                  </a:lnTo>
                  <a:lnTo>
                    <a:pt x="177563" y="501850"/>
                  </a:lnTo>
                  <a:lnTo>
                    <a:pt x="189401" y="501518"/>
                  </a:lnTo>
                  <a:lnTo>
                    <a:pt x="201239" y="501128"/>
                  </a:lnTo>
                  <a:lnTo>
                    <a:pt x="213076" y="500670"/>
                  </a:lnTo>
                  <a:lnTo>
                    <a:pt x="224914" y="500134"/>
                  </a:lnTo>
                  <a:lnTo>
                    <a:pt x="236751" y="499504"/>
                  </a:lnTo>
                  <a:lnTo>
                    <a:pt x="248589" y="498767"/>
                  </a:lnTo>
                  <a:lnTo>
                    <a:pt x="260427" y="497902"/>
                  </a:lnTo>
                  <a:lnTo>
                    <a:pt x="272264" y="496890"/>
                  </a:lnTo>
                  <a:lnTo>
                    <a:pt x="284102" y="495706"/>
                  </a:lnTo>
                  <a:lnTo>
                    <a:pt x="295939" y="494321"/>
                  </a:lnTo>
                  <a:lnTo>
                    <a:pt x="307777" y="492703"/>
                  </a:lnTo>
                  <a:lnTo>
                    <a:pt x="319614" y="490815"/>
                  </a:lnTo>
                  <a:lnTo>
                    <a:pt x="331452" y="488614"/>
                  </a:lnTo>
                  <a:lnTo>
                    <a:pt x="343290" y="486052"/>
                  </a:lnTo>
                  <a:lnTo>
                    <a:pt x="355127" y="483075"/>
                  </a:lnTo>
                  <a:lnTo>
                    <a:pt x="366965" y="479622"/>
                  </a:lnTo>
                  <a:lnTo>
                    <a:pt x="378802" y="475625"/>
                  </a:lnTo>
                  <a:lnTo>
                    <a:pt x="390640" y="471012"/>
                  </a:lnTo>
                  <a:lnTo>
                    <a:pt x="402478" y="465703"/>
                  </a:lnTo>
                  <a:lnTo>
                    <a:pt x="414315" y="459614"/>
                  </a:lnTo>
                  <a:lnTo>
                    <a:pt x="426153" y="452656"/>
                  </a:lnTo>
                  <a:lnTo>
                    <a:pt x="437990" y="444743"/>
                  </a:lnTo>
                  <a:lnTo>
                    <a:pt x="449828" y="435789"/>
                  </a:lnTo>
                  <a:lnTo>
                    <a:pt x="461666" y="425714"/>
                  </a:lnTo>
                  <a:lnTo>
                    <a:pt x="473503" y="414451"/>
                  </a:lnTo>
                  <a:lnTo>
                    <a:pt x="485341" y="401951"/>
                  </a:lnTo>
                  <a:lnTo>
                    <a:pt x="497178" y="388189"/>
                  </a:lnTo>
                  <a:lnTo>
                    <a:pt x="509016" y="373171"/>
                  </a:lnTo>
                  <a:lnTo>
                    <a:pt x="520854" y="356940"/>
                  </a:lnTo>
                  <a:lnTo>
                    <a:pt x="532691" y="339577"/>
                  </a:lnTo>
                  <a:lnTo>
                    <a:pt x="544529" y="321211"/>
                  </a:lnTo>
                  <a:lnTo>
                    <a:pt x="556366" y="302011"/>
                  </a:lnTo>
                  <a:lnTo>
                    <a:pt x="568204" y="282183"/>
                  </a:lnTo>
                  <a:lnTo>
                    <a:pt x="580042" y="261966"/>
                  </a:lnTo>
                  <a:lnTo>
                    <a:pt x="591879" y="241616"/>
                  </a:lnTo>
                  <a:lnTo>
                    <a:pt x="603717" y="221399"/>
                  </a:lnTo>
                  <a:lnTo>
                    <a:pt x="615554" y="201571"/>
                  </a:lnTo>
                  <a:lnTo>
                    <a:pt x="627392" y="182371"/>
                  </a:lnTo>
                  <a:lnTo>
                    <a:pt x="639229" y="164005"/>
                  </a:lnTo>
                  <a:lnTo>
                    <a:pt x="651067" y="146642"/>
                  </a:lnTo>
                  <a:lnTo>
                    <a:pt x="662905" y="130411"/>
                  </a:lnTo>
                  <a:lnTo>
                    <a:pt x="674742" y="115393"/>
                  </a:lnTo>
                  <a:lnTo>
                    <a:pt x="686580" y="101631"/>
                  </a:lnTo>
                  <a:lnTo>
                    <a:pt x="698417" y="89131"/>
                  </a:lnTo>
                  <a:lnTo>
                    <a:pt x="710255" y="77868"/>
                  </a:lnTo>
                  <a:lnTo>
                    <a:pt x="722093" y="67793"/>
                  </a:lnTo>
                  <a:lnTo>
                    <a:pt x="733930" y="58839"/>
                  </a:lnTo>
                  <a:lnTo>
                    <a:pt x="745768" y="50926"/>
                  </a:lnTo>
                  <a:lnTo>
                    <a:pt x="757605" y="43968"/>
                  </a:lnTo>
                  <a:lnTo>
                    <a:pt x="769443" y="37879"/>
                  </a:lnTo>
                  <a:lnTo>
                    <a:pt x="781281" y="32570"/>
                  </a:lnTo>
                  <a:lnTo>
                    <a:pt x="793118" y="27957"/>
                  </a:lnTo>
                  <a:lnTo>
                    <a:pt x="804956" y="23960"/>
                  </a:lnTo>
                  <a:lnTo>
                    <a:pt x="816793" y="20507"/>
                  </a:lnTo>
                  <a:lnTo>
                    <a:pt x="828631" y="17530"/>
                  </a:lnTo>
                  <a:lnTo>
                    <a:pt x="840469" y="14968"/>
                  </a:lnTo>
                  <a:lnTo>
                    <a:pt x="852306" y="12767"/>
                  </a:lnTo>
                  <a:lnTo>
                    <a:pt x="864144" y="10879"/>
                  </a:lnTo>
                  <a:lnTo>
                    <a:pt x="875981" y="9261"/>
                  </a:lnTo>
                  <a:lnTo>
                    <a:pt x="887819" y="7876"/>
                  </a:lnTo>
                  <a:lnTo>
                    <a:pt x="899657" y="6692"/>
                  </a:lnTo>
                  <a:lnTo>
                    <a:pt x="911494" y="5680"/>
                  </a:lnTo>
                  <a:lnTo>
                    <a:pt x="923332" y="4815"/>
                  </a:lnTo>
                  <a:lnTo>
                    <a:pt x="935169" y="4078"/>
                  </a:lnTo>
                  <a:lnTo>
                    <a:pt x="947007" y="3449"/>
                  </a:lnTo>
                  <a:lnTo>
                    <a:pt x="958844" y="2912"/>
                  </a:lnTo>
                  <a:lnTo>
                    <a:pt x="970682" y="2454"/>
                  </a:lnTo>
                  <a:lnTo>
                    <a:pt x="982520" y="2065"/>
                  </a:lnTo>
                  <a:lnTo>
                    <a:pt x="994357" y="1732"/>
                  </a:lnTo>
                  <a:lnTo>
                    <a:pt x="1006195" y="1450"/>
                  </a:lnTo>
                  <a:lnTo>
                    <a:pt x="1018032" y="1209"/>
                  </a:lnTo>
                  <a:lnTo>
                    <a:pt x="1029870" y="1003"/>
                  </a:lnTo>
                  <a:lnTo>
                    <a:pt x="1041708" y="829"/>
                  </a:lnTo>
                  <a:lnTo>
                    <a:pt x="1053545" y="680"/>
                  </a:lnTo>
                  <a:lnTo>
                    <a:pt x="1065383" y="553"/>
                  </a:lnTo>
                  <a:lnTo>
                    <a:pt x="1077220" y="446"/>
                  </a:lnTo>
                  <a:lnTo>
                    <a:pt x="1089058" y="354"/>
                  </a:lnTo>
                  <a:lnTo>
                    <a:pt x="1100896" y="276"/>
                  </a:lnTo>
                  <a:lnTo>
                    <a:pt x="1112733" y="209"/>
                  </a:lnTo>
                  <a:lnTo>
                    <a:pt x="1124571" y="153"/>
                  </a:lnTo>
                  <a:lnTo>
                    <a:pt x="1136408" y="105"/>
                  </a:lnTo>
                  <a:lnTo>
                    <a:pt x="1148246" y="64"/>
                  </a:lnTo>
                  <a:lnTo>
                    <a:pt x="1160084" y="29"/>
                  </a:lnTo>
                  <a:lnTo>
                    <a:pt x="1171921" y="0"/>
                  </a:lnTo>
                  <a:lnTo>
                    <a:pt x="1171921" y="84"/>
                  </a:lnTo>
                  <a:lnTo>
                    <a:pt x="1183759" y="128"/>
                  </a:lnTo>
                  <a:lnTo>
                    <a:pt x="1195596" y="181"/>
                  </a:lnTo>
                  <a:lnTo>
                    <a:pt x="1207434" y="242"/>
                  </a:lnTo>
                  <a:lnTo>
                    <a:pt x="1219272" y="314"/>
                  </a:lnTo>
                  <a:lnTo>
                    <a:pt x="1231109" y="399"/>
                  </a:lnTo>
                  <a:lnTo>
                    <a:pt x="1242947" y="499"/>
                  </a:lnTo>
                  <a:lnTo>
                    <a:pt x="1254784" y="616"/>
                  </a:lnTo>
                  <a:lnTo>
                    <a:pt x="1266622" y="753"/>
                  </a:lnTo>
                  <a:lnTo>
                    <a:pt x="1278459" y="915"/>
                  </a:lnTo>
                  <a:lnTo>
                    <a:pt x="1290297" y="1105"/>
                  </a:lnTo>
                  <a:lnTo>
                    <a:pt x="1302135" y="1328"/>
                  </a:lnTo>
                  <a:lnTo>
                    <a:pt x="1313972" y="1590"/>
                  </a:lnTo>
                  <a:lnTo>
                    <a:pt x="1325810" y="1898"/>
                  </a:lnTo>
                  <a:lnTo>
                    <a:pt x="1337647" y="2259"/>
                  </a:lnTo>
                  <a:lnTo>
                    <a:pt x="1349485" y="2683"/>
                  </a:lnTo>
                  <a:lnTo>
                    <a:pt x="1361323" y="3182"/>
                  </a:lnTo>
                  <a:lnTo>
                    <a:pt x="1373160" y="3766"/>
                  </a:lnTo>
                  <a:lnTo>
                    <a:pt x="1384998" y="4453"/>
                  </a:lnTo>
                  <a:lnTo>
                    <a:pt x="1396835" y="5258"/>
                  </a:lnTo>
                  <a:lnTo>
                    <a:pt x="1408673" y="6201"/>
                  </a:lnTo>
                  <a:lnTo>
                    <a:pt x="1420511" y="7308"/>
                  </a:lnTo>
                  <a:lnTo>
                    <a:pt x="1432348" y="8604"/>
                  </a:lnTo>
                  <a:lnTo>
                    <a:pt x="1444186" y="10122"/>
                  </a:lnTo>
                  <a:lnTo>
                    <a:pt x="1456023" y="11899"/>
                  </a:lnTo>
                  <a:lnTo>
                    <a:pt x="1467861" y="13976"/>
                  </a:lnTo>
                  <a:lnTo>
                    <a:pt x="1479699" y="16403"/>
                  </a:lnTo>
                  <a:lnTo>
                    <a:pt x="1491536" y="19235"/>
                  </a:lnTo>
                  <a:lnTo>
                    <a:pt x="1503374" y="22537"/>
                  </a:lnTo>
                  <a:lnTo>
                    <a:pt x="1515211" y="26380"/>
                  </a:lnTo>
                  <a:lnTo>
                    <a:pt x="1527049" y="30846"/>
                  </a:lnTo>
                  <a:lnTo>
                    <a:pt x="1538887" y="36025"/>
                  </a:lnTo>
                  <a:lnTo>
                    <a:pt x="1550724" y="42020"/>
                  </a:lnTo>
                  <a:lnTo>
                    <a:pt x="1562562" y="48940"/>
                  </a:lnTo>
                  <a:lnTo>
                    <a:pt x="1574399" y="56903"/>
                  </a:lnTo>
                  <a:lnTo>
                    <a:pt x="1586237" y="66037"/>
                  </a:lnTo>
                  <a:lnTo>
                    <a:pt x="1598074" y="76473"/>
                  </a:lnTo>
                  <a:lnTo>
                    <a:pt x="1609912" y="88343"/>
                  </a:lnTo>
                  <a:lnTo>
                    <a:pt x="1621750" y="101775"/>
                  </a:lnTo>
                  <a:lnTo>
                    <a:pt x="1633587" y="116887"/>
                  </a:lnTo>
                  <a:lnTo>
                    <a:pt x="1645425" y="133782"/>
                  </a:lnTo>
                  <a:lnTo>
                    <a:pt x="1657262" y="152531"/>
                  </a:lnTo>
                  <a:lnTo>
                    <a:pt x="1669100" y="173174"/>
                  </a:lnTo>
                  <a:lnTo>
                    <a:pt x="1680938" y="195701"/>
                  </a:lnTo>
                  <a:lnTo>
                    <a:pt x="1692775" y="220048"/>
                  </a:lnTo>
                  <a:lnTo>
                    <a:pt x="1704613" y="246092"/>
                  </a:lnTo>
                  <a:lnTo>
                    <a:pt x="1716450" y="273641"/>
                  </a:lnTo>
                  <a:lnTo>
                    <a:pt x="1728288" y="302442"/>
                  </a:lnTo>
                  <a:lnTo>
                    <a:pt x="1740126" y="332183"/>
                  </a:lnTo>
                  <a:lnTo>
                    <a:pt x="1751963" y="362509"/>
                  </a:lnTo>
                  <a:lnTo>
                    <a:pt x="1763801" y="393033"/>
                  </a:lnTo>
                  <a:lnTo>
                    <a:pt x="1775638" y="423359"/>
                  </a:lnTo>
                  <a:lnTo>
                    <a:pt x="1787476" y="453101"/>
                  </a:lnTo>
                  <a:lnTo>
                    <a:pt x="1799314" y="481902"/>
                  </a:lnTo>
                  <a:lnTo>
                    <a:pt x="1811151" y="509451"/>
                  </a:lnTo>
                  <a:lnTo>
                    <a:pt x="1822989" y="535494"/>
                  </a:lnTo>
                  <a:lnTo>
                    <a:pt x="1834826" y="559842"/>
                  </a:lnTo>
                  <a:lnTo>
                    <a:pt x="1846664" y="582369"/>
                  </a:lnTo>
                  <a:lnTo>
                    <a:pt x="1858502" y="603011"/>
                  </a:lnTo>
                  <a:lnTo>
                    <a:pt x="1870339" y="621761"/>
                  </a:lnTo>
                  <a:lnTo>
                    <a:pt x="1882177" y="638655"/>
                  </a:lnTo>
                  <a:lnTo>
                    <a:pt x="1894014" y="653768"/>
                  </a:lnTo>
                  <a:lnTo>
                    <a:pt x="1905852" y="667200"/>
                  </a:lnTo>
                  <a:lnTo>
                    <a:pt x="1917689" y="679069"/>
                  </a:lnTo>
                  <a:lnTo>
                    <a:pt x="1929527" y="689505"/>
                  </a:lnTo>
                  <a:lnTo>
                    <a:pt x="1941365" y="698639"/>
                  </a:lnTo>
                  <a:lnTo>
                    <a:pt x="1953202" y="706603"/>
                  </a:lnTo>
                  <a:lnTo>
                    <a:pt x="1965040" y="713523"/>
                  </a:lnTo>
                  <a:lnTo>
                    <a:pt x="1976877" y="719517"/>
                  </a:lnTo>
                  <a:lnTo>
                    <a:pt x="1988715" y="724697"/>
                  </a:lnTo>
                  <a:lnTo>
                    <a:pt x="2000553" y="729163"/>
                  </a:lnTo>
                  <a:lnTo>
                    <a:pt x="2012390" y="733006"/>
                  </a:lnTo>
                  <a:lnTo>
                    <a:pt x="2024228" y="736308"/>
                  </a:lnTo>
                  <a:lnTo>
                    <a:pt x="2036065" y="739140"/>
                  </a:lnTo>
                  <a:lnTo>
                    <a:pt x="2047903" y="741567"/>
                  </a:lnTo>
                  <a:lnTo>
                    <a:pt x="2059741" y="743644"/>
                  </a:lnTo>
                  <a:lnTo>
                    <a:pt x="2071578" y="745420"/>
                  </a:lnTo>
                  <a:lnTo>
                    <a:pt x="2083416" y="746938"/>
                  </a:lnTo>
                  <a:lnTo>
                    <a:pt x="2095253" y="748235"/>
                  </a:lnTo>
                  <a:lnTo>
                    <a:pt x="2107091" y="749341"/>
                  </a:lnTo>
                  <a:lnTo>
                    <a:pt x="2118929" y="750285"/>
                  </a:lnTo>
                  <a:lnTo>
                    <a:pt x="2130766" y="751090"/>
                  </a:lnTo>
                  <a:lnTo>
                    <a:pt x="2142604" y="751776"/>
                  </a:lnTo>
                  <a:lnTo>
                    <a:pt x="2154441" y="752361"/>
                  </a:lnTo>
                  <a:lnTo>
                    <a:pt x="2166279" y="752859"/>
                  </a:lnTo>
                  <a:lnTo>
                    <a:pt x="2178117" y="753284"/>
                  </a:lnTo>
                  <a:lnTo>
                    <a:pt x="2189954" y="753645"/>
                  </a:lnTo>
                  <a:lnTo>
                    <a:pt x="2201792" y="753953"/>
                  </a:lnTo>
                  <a:lnTo>
                    <a:pt x="2213629" y="754215"/>
                  </a:lnTo>
                  <a:lnTo>
                    <a:pt x="2225467" y="754438"/>
                  </a:lnTo>
                  <a:lnTo>
                    <a:pt x="2237304" y="754628"/>
                  </a:lnTo>
                  <a:lnTo>
                    <a:pt x="2249142" y="754789"/>
                  </a:lnTo>
                  <a:lnTo>
                    <a:pt x="2260980" y="754927"/>
                  </a:lnTo>
                  <a:lnTo>
                    <a:pt x="2272817" y="755044"/>
                  </a:lnTo>
                  <a:lnTo>
                    <a:pt x="2284655" y="755144"/>
                  </a:lnTo>
                  <a:lnTo>
                    <a:pt x="2296492" y="755228"/>
                  </a:lnTo>
                  <a:lnTo>
                    <a:pt x="2308330" y="755301"/>
                  </a:lnTo>
                  <a:lnTo>
                    <a:pt x="2320168" y="755362"/>
                  </a:lnTo>
                  <a:lnTo>
                    <a:pt x="2332005" y="755414"/>
                  </a:lnTo>
                  <a:lnTo>
                    <a:pt x="2343843" y="755459"/>
                  </a:lnTo>
                  <a:lnTo>
                    <a:pt x="2343843" y="755628"/>
                  </a:lnTo>
                  <a:lnTo>
                    <a:pt x="2355680" y="755613"/>
                  </a:lnTo>
                  <a:lnTo>
                    <a:pt x="2367518" y="755595"/>
                  </a:lnTo>
                  <a:lnTo>
                    <a:pt x="2379356" y="755575"/>
                  </a:lnTo>
                  <a:lnTo>
                    <a:pt x="2391193" y="755551"/>
                  </a:lnTo>
                  <a:lnTo>
                    <a:pt x="2403031" y="755523"/>
                  </a:lnTo>
                  <a:lnTo>
                    <a:pt x="2414868" y="755489"/>
                  </a:lnTo>
                  <a:lnTo>
                    <a:pt x="2426706" y="755450"/>
                  </a:lnTo>
                  <a:lnTo>
                    <a:pt x="2438544" y="755405"/>
                  </a:lnTo>
                  <a:lnTo>
                    <a:pt x="2450381" y="755351"/>
                  </a:lnTo>
                  <a:lnTo>
                    <a:pt x="2462219" y="755287"/>
                  </a:lnTo>
                  <a:lnTo>
                    <a:pt x="2474056" y="755213"/>
                  </a:lnTo>
                  <a:lnTo>
                    <a:pt x="2485894" y="755126"/>
                  </a:lnTo>
                  <a:lnTo>
                    <a:pt x="2497732" y="755023"/>
                  </a:lnTo>
                  <a:lnTo>
                    <a:pt x="2509569" y="754903"/>
                  </a:lnTo>
                  <a:lnTo>
                    <a:pt x="2521407" y="754761"/>
                  </a:lnTo>
                  <a:lnTo>
                    <a:pt x="2533244" y="754595"/>
                  </a:lnTo>
                  <a:lnTo>
                    <a:pt x="2545082" y="754400"/>
                  </a:lnTo>
                  <a:lnTo>
                    <a:pt x="2556919" y="754172"/>
                  </a:lnTo>
                  <a:lnTo>
                    <a:pt x="2568757" y="753903"/>
                  </a:lnTo>
                  <a:lnTo>
                    <a:pt x="2580595" y="753589"/>
                  </a:lnTo>
                  <a:lnTo>
                    <a:pt x="2592432" y="753220"/>
                  </a:lnTo>
                  <a:lnTo>
                    <a:pt x="2604270" y="752788"/>
                  </a:lnTo>
                  <a:lnTo>
                    <a:pt x="2616107" y="752282"/>
                  </a:lnTo>
                  <a:lnTo>
                    <a:pt x="2627945" y="751689"/>
                  </a:lnTo>
                  <a:lnTo>
                    <a:pt x="2639783" y="750997"/>
                  </a:lnTo>
                  <a:lnTo>
                    <a:pt x="2651620" y="750188"/>
                  </a:lnTo>
                  <a:lnTo>
                    <a:pt x="2663458" y="749244"/>
                  </a:lnTo>
                  <a:lnTo>
                    <a:pt x="2675295" y="748143"/>
                  </a:lnTo>
                  <a:lnTo>
                    <a:pt x="2687133" y="746862"/>
                  </a:lnTo>
                  <a:lnTo>
                    <a:pt x="2698971" y="745374"/>
                  </a:lnTo>
                  <a:lnTo>
                    <a:pt x="2710808" y="743647"/>
                  </a:lnTo>
                  <a:lnTo>
                    <a:pt x="2722646" y="741649"/>
                  </a:lnTo>
                  <a:lnTo>
                    <a:pt x="2734483" y="739343"/>
                  </a:lnTo>
                  <a:lnTo>
                    <a:pt x="2746321" y="736688"/>
                  </a:lnTo>
                  <a:lnTo>
                    <a:pt x="2758159" y="733643"/>
                  </a:lnTo>
                  <a:lnTo>
                    <a:pt x="2769996" y="730165"/>
                  </a:lnTo>
                  <a:lnTo>
                    <a:pt x="2781834" y="726208"/>
                  </a:lnTo>
                  <a:lnTo>
                    <a:pt x="2793671" y="721731"/>
                  </a:lnTo>
                  <a:lnTo>
                    <a:pt x="2805509" y="716693"/>
                  </a:lnTo>
                  <a:lnTo>
                    <a:pt x="2817347" y="711062"/>
                  </a:lnTo>
                  <a:lnTo>
                    <a:pt x="2829184" y="704812"/>
                  </a:lnTo>
                  <a:lnTo>
                    <a:pt x="2841022" y="697931"/>
                  </a:lnTo>
                  <a:lnTo>
                    <a:pt x="2852859" y="690422"/>
                  </a:lnTo>
                  <a:lnTo>
                    <a:pt x="2864697" y="682306"/>
                  </a:lnTo>
                  <a:lnTo>
                    <a:pt x="2876534" y="673625"/>
                  </a:lnTo>
                  <a:lnTo>
                    <a:pt x="2888372" y="664442"/>
                  </a:lnTo>
                  <a:lnTo>
                    <a:pt x="2900210" y="654842"/>
                  </a:lnTo>
                  <a:lnTo>
                    <a:pt x="2912047" y="644928"/>
                  </a:lnTo>
                  <a:lnTo>
                    <a:pt x="2923885" y="634819"/>
                  </a:lnTo>
                  <a:lnTo>
                    <a:pt x="2935722" y="624645"/>
                  </a:lnTo>
                  <a:lnTo>
                    <a:pt x="2947560" y="614536"/>
                  </a:lnTo>
                  <a:lnTo>
                    <a:pt x="2959398" y="604622"/>
                  </a:lnTo>
                  <a:lnTo>
                    <a:pt x="2971235" y="595022"/>
                  </a:lnTo>
                  <a:lnTo>
                    <a:pt x="2983073" y="585839"/>
                  </a:lnTo>
                  <a:lnTo>
                    <a:pt x="2994910" y="577158"/>
                  </a:lnTo>
                  <a:lnTo>
                    <a:pt x="3006748" y="569042"/>
                  </a:lnTo>
                  <a:lnTo>
                    <a:pt x="3018586" y="561533"/>
                  </a:lnTo>
                  <a:lnTo>
                    <a:pt x="3030423" y="554652"/>
                  </a:lnTo>
                  <a:lnTo>
                    <a:pt x="3042261" y="548402"/>
                  </a:lnTo>
                  <a:lnTo>
                    <a:pt x="3054098" y="542771"/>
                  </a:lnTo>
                  <a:lnTo>
                    <a:pt x="3065936" y="537733"/>
                  </a:lnTo>
                  <a:lnTo>
                    <a:pt x="3077774" y="533256"/>
                  </a:lnTo>
                  <a:lnTo>
                    <a:pt x="3089611" y="529299"/>
                  </a:lnTo>
                  <a:lnTo>
                    <a:pt x="3101449" y="525821"/>
                  </a:lnTo>
                  <a:lnTo>
                    <a:pt x="3113286" y="522776"/>
                  </a:lnTo>
                  <a:lnTo>
                    <a:pt x="3125124" y="520121"/>
                  </a:lnTo>
                  <a:lnTo>
                    <a:pt x="3136962" y="517815"/>
                  </a:lnTo>
                  <a:lnTo>
                    <a:pt x="3148799" y="515817"/>
                  </a:lnTo>
                  <a:lnTo>
                    <a:pt x="3160637" y="514090"/>
                  </a:lnTo>
                  <a:lnTo>
                    <a:pt x="3172474" y="512601"/>
                  </a:lnTo>
                  <a:lnTo>
                    <a:pt x="3184312" y="511320"/>
                  </a:lnTo>
                  <a:lnTo>
                    <a:pt x="3196149" y="510220"/>
                  </a:lnTo>
                  <a:lnTo>
                    <a:pt x="3207987" y="509276"/>
                  </a:lnTo>
                  <a:lnTo>
                    <a:pt x="3219825" y="508467"/>
                  </a:lnTo>
                  <a:lnTo>
                    <a:pt x="3231662" y="507774"/>
                  </a:lnTo>
                  <a:lnTo>
                    <a:pt x="3243500" y="507182"/>
                  </a:lnTo>
                  <a:lnTo>
                    <a:pt x="3255337" y="506676"/>
                  </a:lnTo>
                  <a:lnTo>
                    <a:pt x="3267175" y="506244"/>
                  </a:lnTo>
                  <a:lnTo>
                    <a:pt x="3279013" y="505875"/>
                  </a:lnTo>
                  <a:lnTo>
                    <a:pt x="3290850" y="505561"/>
                  </a:lnTo>
                  <a:lnTo>
                    <a:pt x="3302688" y="505292"/>
                  </a:lnTo>
                  <a:lnTo>
                    <a:pt x="3314525" y="505064"/>
                  </a:lnTo>
                  <a:lnTo>
                    <a:pt x="3326363" y="504869"/>
                  </a:lnTo>
                  <a:lnTo>
                    <a:pt x="3338201" y="504703"/>
                  </a:lnTo>
                  <a:lnTo>
                    <a:pt x="3350038" y="504561"/>
                  </a:lnTo>
                  <a:lnTo>
                    <a:pt x="3361876" y="504441"/>
                  </a:lnTo>
                  <a:lnTo>
                    <a:pt x="3373713" y="504338"/>
                  </a:lnTo>
                  <a:lnTo>
                    <a:pt x="3385551" y="504251"/>
                  </a:lnTo>
                  <a:lnTo>
                    <a:pt x="3397389" y="504176"/>
                  </a:lnTo>
                  <a:lnTo>
                    <a:pt x="3409226" y="504113"/>
                  </a:lnTo>
                  <a:lnTo>
                    <a:pt x="3421064" y="504059"/>
                  </a:lnTo>
                  <a:lnTo>
                    <a:pt x="3432901" y="504013"/>
                  </a:lnTo>
                  <a:lnTo>
                    <a:pt x="3444739" y="503974"/>
                  </a:lnTo>
                  <a:lnTo>
                    <a:pt x="3456576" y="503941"/>
                  </a:lnTo>
                  <a:lnTo>
                    <a:pt x="3468414" y="503913"/>
                  </a:lnTo>
                  <a:lnTo>
                    <a:pt x="3480252" y="503889"/>
                  </a:lnTo>
                  <a:lnTo>
                    <a:pt x="3492089" y="503868"/>
                  </a:lnTo>
                  <a:lnTo>
                    <a:pt x="3503927" y="503851"/>
                  </a:lnTo>
                  <a:lnTo>
                    <a:pt x="3515764" y="503836"/>
                  </a:lnTo>
                  <a:lnTo>
                    <a:pt x="3515764" y="503583"/>
                  </a:lnTo>
                  <a:lnTo>
                    <a:pt x="3527602" y="503553"/>
                  </a:lnTo>
                  <a:lnTo>
                    <a:pt x="3539440" y="503518"/>
                  </a:lnTo>
                  <a:lnTo>
                    <a:pt x="3551277" y="503477"/>
                  </a:lnTo>
                  <a:lnTo>
                    <a:pt x="3563115" y="503429"/>
                  </a:lnTo>
                  <a:lnTo>
                    <a:pt x="3574952" y="503373"/>
                  </a:lnTo>
                  <a:lnTo>
                    <a:pt x="3586790" y="503306"/>
                  </a:lnTo>
                  <a:lnTo>
                    <a:pt x="3598628" y="503228"/>
                  </a:lnTo>
                  <a:lnTo>
                    <a:pt x="3610465" y="503136"/>
                  </a:lnTo>
                  <a:lnTo>
                    <a:pt x="3622303" y="503029"/>
                  </a:lnTo>
                  <a:lnTo>
                    <a:pt x="3634140" y="502902"/>
                  </a:lnTo>
                  <a:lnTo>
                    <a:pt x="3645978" y="502753"/>
                  </a:lnTo>
                  <a:lnTo>
                    <a:pt x="3657816" y="502579"/>
                  </a:lnTo>
                  <a:lnTo>
                    <a:pt x="3669653" y="502374"/>
                  </a:lnTo>
                  <a:lnTo>
                    <a:pt x="3681491" y="502133"/>
                  </a:lnTo>
                  <a:lnTo>
                    <a:pt x="3693328" y="501850"/>
                  </a:lnTo>
                  <a:lnTo>
                    <a:pt x="3705166" y="501518"/>
                  </a:lnTo>
                  <a:lnTo>
                    <a:pt x="3717004" y="501128"/>
                  </a:lnTo>
                  <a:lnTo>
                    <a:pt x="3728841" y="500670"/>
                  </a:lnTo>
                  <a:lnTo>
                    <a:pt x="3740679" y="500134"/>
                  </a:lnTo>
                  <a:lnTo>
                    <a:pt x="3752516" y="499504"/>
                  </a:lnTo>
                  <a:lnTo>
                    <a:pt x="3764354" y="498767"/>
                  </a:lnTo>
                  <a:lnTo>
                    <a:pt x="3776191" y="497902"/>
                  </a:lnTo>
                  <a:lnTo>
                    <a:pt x="3788029" y="496890"/>
                  </a:lnTo>
                  <a:lnTo>
                    <a:pt x="3799867" y="495706"/>
                  </a:lnTo>
                  <a:lnTo>
                    <a:pt x="3811704" y="494321"/>
                  </a:lnTo>
                  <a:lnTo>
                    <a:pt x="3823542" y="492703"/>
                  </a:lnTo>
                  <a:lnTo>
                    <a:pt x="3835379" y="490815"/>
                  </a:lnTo>
                  <a:lnTo>
                    <a:pt x="3847217" y="488614"/>
                  </a:lnTo>
                  <a:lnTo>
                    <a:pt x="3859055" y="486052"/>
                  </a:lnTo>
                  <a:lnTo>
                    <a:pt x="3870892" y="483075"/>
                  </a:lnTo>
                  <a:lnTo>
                    <a:pt x="3882730" y="479622"/>
                  </a:lnTo>
                  <a:lnTo>
                    <a:pt x="3894567" y="475625"/>
                  </a:lnTo>
                  <a:lnTo>
                    <a:pt x="3906405" y="471012"/>
                  </a:lnTo>
                  <a:lnTo>
                    <a:pt x="3918243" y="465703"/>
                  </a:lnTo>
                  <a:lnTo>
                    <a:pt x="3930080" y="459614"/>
                  </a:lnTo>
                  <a:lnTo>
                    <a:pt x="3941918" y="452656"/>
                  </a:lnTo>
                  <a:lnTo>
                    <a:pt x="3953755" y="444743"/>
                  </a:lnTo>
                  <a:lnTo>
                    <a:pt x="3965593" y="435789"/>
                  </a:lnTo>
                  <a:lnTo>
                    <a:pt x="3977431" y="425714"/>
                  </a:lnTo>
                  <a:lnTo>
                    <a:pt x="3989268" y="414451"/>
                  </a:lnTo>
                  <a:lnTo>
                    <a:pt x="4001106" y="401951"/>
                  </a:lnTo>
                  <a:lnTo>
                    <a:pt x="4012943" y="388189"/>
                  </a:lnTo>
                  <a:lnTo>
                    <a:pt x="4024781" y="373171"/>
                  </a:lnTo>
                  <a:lnTo>
                    <a:pt x="4036619" y="356940"/>
                  </a:lnTo>
                  <a:lnTo>
                    <a:pt x="4048456" y="339577"/>
                  </a:lnTo>
                  <a:lnTo>
                    <a:pt x="4060294" y="321211"/>
                  </a:lnTo>
                  <a:lnTo>
                    <a:pt x="4072131" y="302011"/>
                  </a:lnTo>
                  <a:lnTo>
                    <a:pt x="4083969" y="282183"/>
                  </a:lnTo>
                  <a:lnTo>
                    <a:pt x="4095806" y="261966"/>
                  </a:lnTo>
                  <a:lnTo>
                    <a:pt x="4107644" y="241616"/>
                  </a:lnTo>
                  <a:lnTo>
                    <a:pt x="4119482" y="221399"/>
                  </a:lnTo>
                  <a:lnTo>
                    <a:pt x="4131319" y="201571"/>
                  </a:lnTo>
                  <a:lnTo>
                    <a:pt x="4143157" y="182371"/>
                  </a:lnTo>
                  <a:lnTo>
                    <a:pt x="4154994" y="164005"/>
                  </a:lnTo>
                  <a:lnTo>
                    <a:pt x="4166832" y="146642"/>
                  </a:lnTo>
                  <a:lnTo>
                    <a:pt x="4178670" y="130411"/>
                  </a:lnTo>
                  <a:lnTo>
                    <a:pt x="4190507" y="115393"/>
                  </a:lnTo>
                  <a:lnTo>
                    <a:pt x="4202345" y="101631"/>
                  </a:lnTo>
                  <a:lnTo>
                    <a:pt x="4214182" y="89131"/>
                  </a:lnTo>
                  <a:lnTo>
                    <a:pt x="4226020" y="77868"/>
                  </a:lnTo>
                  <a:lnTo>
                    <a:pt x="4237858" y="67793"/>
                  </a:lnTo>
                  <a:lnTo>
                    <a:pt x="4249695" y="58839"/>
                  </a:lnTo>
                  <a:lnTo>
                    <a:pt x="4261533" y="50926"/>
                  </a:lnTo>
                  <a:lnTo>
                    <a:pt x="4273370" y="43968"/>
                  </a:lnTo>
                  <a:lnTo>
                    <a:pt x="4285208" y="37879"/>
                  </a:lnTo>
                  <a:lnTo>
                    <a:pt x="4297046" y="32570"/>
                  </a:lnTo>
                  <a:lnTo>
                    <a:pt x="4308883" y="27957"/>
                  </a:lnTo>
                  <a:lnTo>
                    <a:pt x="4320721" y="23960"/>
                  </a:lnTo>
                  <a:lnTo>
                    <a:pt x="4332558" y="20507"/>
                  </a:lnTo>
                  <a:lnTo>
                    <a:pt x="4344396" y="17530"/>
                  </a:lnTo>
                  <a:lnTo>
                    <a:pt x="4356234" y="14968"/>
                  </a:lnTo>
                  <a:lnTo>
                    <a:pt x="4368071" y="12767"/>
                  </a:lnTo>
                  <a:lnTo>
                    <a:pt x="4379909" y="10879"/>
                  </a:lnTo>
                  <a:lnTo>
                    <a:pt x="4391746" y="9261"/>
                  </a:lnTo>
                  <a:lnTo>
                    <a:pt x="4403584" y="7876"/>
                  </a:lnTo>
                  <a:lnTo>
                    <a:pt x="4415421" y="6692"/>
                  </a:lnTo>
                  <a:lnTo>
                    <a:pt x="4427259" y="5680"/>
                  </a:lnTo>
                  <a:lnTo>
                    <a:pt x="4439097" y="4815"/>
                  </a:lnTo>
                  <a:lnTo>
                    <a:pt x="4450934" y="4078"/>
                  </a:lnTo>
                  <a:lnTo>
                    <a:pt x="4462772" y="3449"/>
                  </a:lnTo>
                  <a:lnTo>
                    <a:pt x="4474609" y="2912"/>
                  </a:lnTo>
                  <a:lnTo>
                    <a:pt x="4486447" y="2454"/>
                  </a:lnTo>
                  <a:lnTo>
                    <a:pt x="4498285" y="2065"/>
                  </a:lnTo>
                  <a:lnTo>
                    <a:pt x="4510122" y="1732"/>
                  </a:lnTo>
                  <a:lnTo>
                    <a:pt x="4521960" y="1450"/>
                  </a:lnTo>
                  <a:lnTo>
                    <a:pt x="4533797" y="1209"/>
                  </a:lnTo>
                  <a:lnTo>
                    <a:pt x="4545635" y="1003"/>
                  </a:lnTo>
                  <a:lnTo>
                    <a:pt x="4557473" y="829"/>
                  </a:lnTo>
                  <a:lnTo>
                    <a:pt x="4569310" y="680"/>
                  </a:lnTo>
                  <a:lnTo>
                    <a:pt x="4581148" y="553"/>
                  </a:lnTo>
                  <a:lnTo>
                    <a:pt x="4592985" y="446"/>
                  </a:lnTo>
                  <a:lnTo>
                    <a:pt x="4604823" y="354"/>
                  </a:lnTo>
                  <a:lnTo>
                    <a:pt x="4616661" y="276"/>
                  </a:lnTo>
                  <a:lnTo>
                    <a:pt x="4628498" y="209"/>
                  </a:lnTo>
                  <a:lnTo>
                    <a:pt x="4640336" y="153"/>
                  </a:lnTo>
                  <a:lnTo>
                    <a:pt x="4652173" y="105"/>
                  </a:lnTo>
                  <a:lnTo>
                    <a:pt x="4664011" y="64"/>
                  </a:lnTo>
                  <a:lnTo>
                    <a:pt x="4675849" y="29"/>
                  </a:lnTo>
                  <a:lnTo>
                    <a:pt x="4687686" y="0"/>
                  </a:lnTo>
                </a:path>
              </a:pathLst>
            </a:custGeom>
            <a:ln w="40651" cap="flat">
              <a:solidFill>
                <a:srgbClr val="00BF7D">
                  <a:alpha val="100000"/>
                </a:srgbClr>
              </a:solidFill>
              <a:prstDash val="solid"/>
              <a:round/>
            </a:ln>
          </p:spPr>
          <p:txBody>
            <a:bodyPr/>
            <a:lstStyle/>
            <a:p/>
          </p:txBody>
        </p:sp>
        <p:sp>
          <p:nvSpPr>
            <p:cNvPr id="33" name="pl33"/>
            <p:cNvSpPr/>
            <p:nvPr/>
          </p:nvSpPr>
          <p:spPr>
            <a:xfrm>
              <a:off x="2482351" y="5182888"/>
              <a:ext cx="4687686" cy="251876"/>
            </a:xfrm>
            <a:custGeom>
              <a:avLst/>
              <a:pathLst>
                <a:path w="4687686" h="251876">
                  <a:moveTo>
                    <a:pt x="0" y="251791"/>
                  </a:moveTo>
                  <a:lnTo>
                    <a:pt x="11837" y="251776"/>
                  </a:lnTo>
                  <a:lnTo>
                    <a:pt x="23675" y="251759"/>
                  </a:lnTo>
                  <a:lnTo>
                    <a:pt x="35512" y="251738"/>
                  </a:lnTo>
                  <a:lnTo>
                    <a:pt x="47350" y="251714"/>
                  </a:lnTo>
                  <a:lnTo>
                    <a:pt x="59187" y="251686"/>
                  </a:lnTo>
                  <a:lnTo>
                    <a:pt x="71025" y="251653"/>
                  </a:lnTo>
                  <a:lnTo>
                    <a:pt x="82863" y="251614"/>
                  </a:lnTo>
                  <a:lnTo>
                    <a:pt x="94700" y="251568"/>
                  </a:lnTo>
                  <a:lnTo>
                    <a:pt x="106538" y="251514"/>
                  </a:lnTo>
                  <a:lnTo>
                    <a:pt x="118375" y="251451"/>
                  </a:lnTo>
                  <a:lnTo>
                    <a:pt x="130213" y="251376"/>
                  </a:lnTo>
                  <a:lnTo>
                    <a:pt x="142051" y="251289"/>
                  </a:lnTo>
                  <a:lnTo>
                    <a:pt x="153888" y="251187"/>
                  </a:lnTo>
                  <a:lnTo>
                    <a:pt x="165726" y="251066"/>
                  </a:lnTo>
                  <a:lnTo>
                    <a:pt x="177563" y="250925"/>
                  </a:lnTo>
                  <a:lnTo>
                    <a:pt x="189401" y="250759"/>
                  </a:lnTo>
                  <a:lnTo>
                    <a:pt x="201239" y="250564"/>
                  </a:lnTo>
                  <a:lnTo>
                    <a:pt x="213076" y="250335"/>
                  </a:lnTo>
                  <a:lnTo>
                    <a:pt x="224914" y="250067"/>
                  </a:lnTo>
                  <a:lnTo>
                    <a:pt x="236751" y="249752"/>
                  </a:lnTo>
                  <a:lnTo>
                    <a:pt x="248589" y="249383"/>
                  </a:lnTo>
                  <a:lnTo>
                    <a:pt x="260427" y="248951"/>
                  </a:lnTo>
                  <a:lnTo>
                    <a:pt x="272264" y="248445"/>
                  </a:lnTo>
                  <a:lnTo>
                    <a:pt x="284102" y="247853"/>
                  </a:lnTo>
                  <a:lnTo>
                    <a:pt x="295939" y="247160"/>
                  </a:lnTo>
                  <a:lnTo>
                    <a:pt x="307777" y="246351"/>
                  </a:lnTo>
                  <a:lnTo>
                    <a:pt x="319614" y="245407"/>
                  </a:lnTo>
                  <a:lnTo>
                    <a:pt x="331452" y="244307"/>
                  </a:lnTo>
                  <a:lnTo>
                    <a:pt x="343290" y="243026"/>
                  </a:lnTo>
                  <a:lnTo>
                    <a:pt x="355127" y="241537"/>
                  </a:lnTo>
                  <a:lnTo>
                    <a:pt x="366965" y="239811"/>
                  </a:lnTo>
                  <a:lnTo>
                    <a:pt x="378802" y="237812"/>
                  </a:lnTo>
                  <a:lnTo>
                    <a:pt x="390640" y="235506"/>
                  </a:lnTo>
                  <a:lnTo>
                    <a:pt x="402478" y="232851"/>
                  </a:lnTo>
                  <a:lnTo>
                    <a:pt x="414315" y="229807"/>
                  </a:lnTo>
                  <a:lnTo>
                    <a:pt x="426153" y="226328"/>
                  </a:lnTo>
                  <a:lnTo>
                    <a:pt x="437990" y="222371"/>
                  </a:lnTo>
                  <a:lnTo>
                    <a:pt x="449828" y="217894"/>
                  </a:lnTo>
                  <a:lnTo>
                    <a:pt x="461666" y="212857"/>
                  </a:lnTo>
                  <a:lnTo>
                    <a:pt x="473503" y="207225"/>
                  </a:lnTo>
                  <a:lnTo>
                    <a:pt x="485341" y="200975"/>
                  </a:lnTo>
                  <a:lnTo>
                    <a:pt x="497178" y="194094"/>
                  </a:lnTo>
                  <a:lnTo>
                    <a:pt x="509016" y="186585"/>
                  </a:lnTo>
                  <a:lnTo>
                    <a:pt x="520854" y="178470"/>
                  </a:lnTo>
                  <a:lnTo>
                    <a:pt x="532691" y="169788"/>
                  </a:lnTo>
                  <a:lnTo>
                    <a:pt x="544529" y="160605"/>
                  </a:lnTo>
                  <a:lnTo>
                    <a:pt x="556366" y="151005"/>
                  </a:lnTo>
                  <a:lnTo>
                    <a:pt x="568204" y="141091"/>
                  </a:lnTo>
                  <a:lnTo>
                    <a:pt x="580042" y="130983"/>
                  </a:lnTo>
                  <a:lnTo>
                    <a:pt x="591879" y="120808"/>
                  </a:lnTo>
                  <a:lnTo>
                    <a:pt x="603717" y="110699"/>
                  </a:lnTo>
                  <a:lnTo>
                    <a:pt x="615554" y="100785"/>
                  </a:lnTo>
                  <a:lnTo>
                    <a:pt x="627392" y="91185"/>
                  </a:lnTo>
                  <a:lnTo>
                    <a:pt x="639229" y="82002"/>
                  </a:lnTo>
                  <a:lnTo>
                    <a:pt x="651067" y="73321"/>
                  </a:lnTo>
                  <a:lnTo>
                    <a:pt x="662905" y="65205"/>
                  </a:lnTo>
                  <a:lnTo>
                    <a:pt x="674742" y="57696"/>
                  </a:lnTo>
                  <a:lnTo>
                    <a:pt x="686580" y="50815"/>
                  </a:lnTo>
                  <a:lnTo>
                    <a:pt x="698417" y="44565"/>
                  </a:lnTo>
                  <a:lnTo>
                    <a:pt x="710255" y="38934"/>
                  </a:lnTo>
                  <a:lnTo>
                    <a:pt x="722093" y="33896"/>
                  </a:lnTo>
                  <a:lnTo>
                    <a:pt x="733930" y="29419"/>
                  </a:lnTo>
                  <a:lnTo>
                    <a:pt x="745768" y="25463"/>
                  </a:lnTo>
                  <a:lnTo>
                    <a:pt x="757605" y="21984"/>
                  </a:lnTo>
                  <a:lnTo>
                    <a:pt x="769443" y="18939"/>
                  </a:lnTo>
                  <a:lnTo>
                    <a:pt x="781281" y="16285"/>
                  </a:lnTo>
                  <a:lnTo>
                    <a:pt x="793118" y="13978"/>
                  </a:lnTo>
                  <a:lnTo>
                    <a:pt x="804956" y="11980"/>
                  </a:lnTo>
                  <a:lnTo>
                    <a:pt x="816793" y="10253"/>
                  </a:lnTo>
                  <a:lnTo>
                    <a:pt x="828631" y="8765"/>
                  </a:lnTo>
                  <a:lnTo>
                    <a:pt x="840469" y="7484"/>
                  </a:lnTo>
                  <a:lnTo>
                    <a:pt x="852306" y="6383"/>
                  </a:lnTo>
                  <a:lnTo>
                    <a:pt x="864144" y="5439"/>
                  </a:lnTo>
                  <a:lnTo>
                    <a:pt x="875981" y="4630"/>
                  </a:lnTo>
                  <a:lnTo>
                    <a:pt x="887819" y="3938"/>
                  </a:lnTo>
                  <a:lnTo>
                    <a:pt x="899657" y="3346"/>
                  </a:lnTo>
                  <a:lnTo>
                    <a:pt x="911494" y="2840"/>
                  </a:lnTo>
                  <a:lnTo>
                    <a:pt x="923332" y="2407"/>
                  </a:lnTo>
                  <a:lnTo>
                    <a:pt x="935169" y="2039"/>
                  </a:lnTo>
                  <a:lnTo>
                    <a:pt x="947007" y="1724"/>
                  </a:lnTo>
                  <a:lnTo>
                    <a:pt x="958844" y="1456"/>
                  </a:lnTo>
                  <a:lnTo>
                    <a:pt x="970682" y="1227"/>
                  </a:lnTo>
                  <a:lnTo>
                    <a:pt x="982520" y="1032"/>
                  </a:lnTo>
                  <a:lnTo>
                    <a:pt x="994357" y="866"/>
                  </a:lnTo>
                  <a:lnTo>
                    <a:pt x="1006195" y="725"/>
                  </a:lnTo>
                  <a:lnTo>
                    <a:pt x="1018032" y="604"/>
                  </a:lnTo>
                  <a:lnTo>
                    <a:pt x="1029870" y="501"/>
                  </a:lnTo>
                  <a:lnTo>
                    <a:pt x="1041708" y="414"/>
                  </a:lnTo>
                  <a:lnTo>
                    <a:pt x="1053545" y="340"/>
                  </a:lnTo>
                  <a:lnTo>
                    <a:pt x="1065383" y="276"/>
                  </a:lnTo>
                  <a:lnTo>
                    <a:pt x="1077220" y="223"/>
                  </a:lnTo>
                  <a:lnTo>
                    <a:pt x="1089058" y="177"/>
                  </a:lnTo>
                  <a:lnTo>
                    <a:pt x="1100896" y="138"/>
                  </a:lnTo>
                  <a:lnTo>
                    <a:pt x="1112733" y="104"/>
                  </a:lnTo>
                  <a:lnTo>
                    <a:pt x="1124571" y="76"/>
                  </a:lnTo>
                  <a:lnTo>
                    <a:pt x="1136408" y="52"/>
                  </a:lnTo>
                  <a:lnTo>
                    <a:pt x="1148246" y="32"/>
                  </a:lnTo>
                  <a:lnTo>
                    <a:pt x="1160084" y="14"/>
                  </a:lnTo>
                  <a:lnTo>
                    <a:pt x="1171921" y="0"/>
                  </a:lnTo>
                  <a:lnTo>
                    <a:pt x="1171921" y="0"/>
                  </a:lnTo>
                  <a:lnTo>
                    <a:pt x="1183759" y="14"/>
                  </a:lnTo>
                  <a:lnTo>
                    <a:pt x="1195596" y="32"/>
                  </a:lnTo>
                  <a:lnTo>
                    <a:pt x="1207434" y="52"/>
                  </a:lnTo>
                  <a:lnTo>
                    <a:pt x="1219272" y="76"/>
                  </a:lnTo>
                  <a:lnTo>
                    <a:pt x="1231109" y="104"/>
                  </a:lnTo>
                  <a:lnTo>
                    <a:pt x="1242947" y="138"/>
                  </a:lnTo>
                  <a:lnTo>
                    <a:pt x="1254784" y="177"/>
                  </a:lnTo>
                  <a:lnTo>
                    <a:pt x="1266622" y="223"/>
                  </a:lnTo>
                  <a:lnTo>
                    <a:pt x="1278459" y="276"/>
                  </a:lnTo>
                  <a:lnTo>
                    <a:pt x="1290297" y="340"/>
                  </a:lnTo>
                  <a:lnTo>
                    <a:pt x="1302135" y="414"/>
                  </a:lnTo>
                  <a:lnTo>
                    <a:pt x="1313972" y="501"/>
                  </a:lnTo>
                  <a:lnTo>
                    <a:pt x="1325810" y="604"/>
                  </a:lnTo>
                  <a:lnTo>
                    <a:pt x="1337647" y="725"/>
                  </a:lnTo>
                  <a:lnTo>
                    <a:pt x="1349485" y="866"/>
                  </a:lnTo>
                  <a:lnTo>
                    <a:pt x="1361323" y="1032"/>
                  </a:lnTo>
                  <a:lnTo>
                    <a:pt x="1373160" y="1227"/>
                  </a:lnTo>
                  <a:lnTo>
                    <a:pt x="1384998" y="1456"/>
                  </a:lnTo>
                  <a:lnTo>
                    <a:pt x="1396835" y="1724"/>
                  </a:lnTo>
                  <a:lnTo>
                    <a:pt x="1408673" y="2039"/>
                  </a:lnTo>
                  <a:lnTo>
                    <a:pt x="1420511" y="2407"/>
                  </a:lnTo>
                  <a:lnTo>
                    <a:pt x="1432348" y="2840"/>
                  </a:lnTo>
                  <a:lnTo>
                    <a:pt x="1444186" y="3346"/>
                  </a:lnTo>
                  <a:lnTo>
                    <a:pt x="1456023" y="3938"/>
                  </a:lnTo>
                  <a:lnTo>
                    <a:pt x="1467861" y="4630"/>
                  </a:lnTo>
                  <a:lnTo>
                    <a:pt x="1479699" y="5439"/>
                  </a:lnTo>
                  <a:lnTo>
                    <a:pt x="1491536" y="6383"/>
                  </a:lnTo>
                  <a:lnTo>
                    <a:pt x="1503374" y="7484"/>
                  </a:lnTo>
                  <a:lnTo>
                    <a:pt x="1515211" y="8765"/>
                  </a:lnTo>
                  <a:lnTo>
                    <a:pt x="1527049" y="10253"/>
                  </a:lnTo>
                  <a:lnTo>
                    <a:pt x="1538887" y="11980"/>
                  </a:lnTo>
                  <a:lnTo>
                    <a:pt x="1550724" y="13978"/>
                  </a:lnTo>
                  <a:lnTo>
                    <a:pt x="1562562" y="16285"/>
                  </a:lnTo>
                  <a:lnTo>
                    <a:pt x="1574399" y="18939"/>
                  </a:lnTo>
                  <a:lnTo>
                    <a:pt x="1586237" y="21984"/>
                  </a:lnTo>
                  <a:lnTo>
                    <a:pt x="1598074" y="25463"/>
                  </a:lnTo>
                  <a:lnTo>
                    <a:pt x="1609912" y="29419"/>
                  </a:lnTo>
                  <a:lnTo>
                    <a:pt x="1621750" y="33896"/>
                  </a:lnTo>
                  <a:lnTo>
                    <a:pt x="1633587" y="38934"/>
                  </a:lnTo>
                  <a:lnTo>
                    <a:pt x="1645425" y="44565"/>
                  </a:lnTo>
                  <a:lnTo>
                    <a:pt x="1657262" y="50815"/>
                  </a:lnTo>
                  <a:lnTo>
                    <a:pt x="1669100" y="57696"/>
                  </a:lnTo>
                  <a:lnTo>
                    <a:pt x="1680938" y="65205"/>
                  </a:lnTo>
                  <a:lnTo>
                    <a:pt x="1692775" y="73321"/>
                  </a:lnTo>
                  <a:lnTo>
                    <a:pt x="1704613" y="82002"/>
                  </a:lnTo>
                  <a:lnTo>
                    <a:pt x="1716450" y="91185"/>
                  </a:lnTo>
                  <a:lnTo>
                    <a:pt x="1728288" y="100785"/>
                  </a:lnTo>
                  <a:lnTo>
                    <a:pt x="1740126" y="110699"/>
                  </a:lnTo>
                  <a:lnTo>
                    <a:pt x="1751963" y="120808"/>
                  </a:lnTo>
                  <a:lnTo>
                    <a:pt x="1763801" y="130983"/>
                  </a:lnTo>
                  <a:lnTo>
                    <a:pt x="1775638" y="141091"/>
                  </a:lnTo>
                  <a:lnTo>
                    <a:pt x="1787476" y="151005"/>
                  </a:lnTo>
                  <a:lnTo>
                    <a:pt x="1799314" y="160605"/>
                  </a:lnTo>
                  <a:lnTo>
                    <a:pt x="1811151" y="169788"/>
                  </a:lnTo>
                  <a:lnTo>
                    <a:pt x="1822989" y="178470"/>
                  </a:lnTo>
                  <a:lnTo>
                    <a:pt x="1834826" y="186585"/>
                  </a:lnTo>
                  <a:lnTo>
                    <a:pt x="1846664" y="194094"/>
                  </a:lnTo>
                  <a:lnTo>
                    <a:pt x="1858502" y="200975"/>
                  </a:lnTo>
                  <a:lnTo>
                    <a:pt x="1870339" y="207225"/>
                  </a:lnTo>
                  <a:lnTo>
                    <a:pt x="1882177" y="212857"/>
                  </a:lnTo>
                  <a:lnTo>
                    <a:pt x="1894014" y="217894"/>
                  </a:lnTo>
                  <a:lnTo>
                    <a:pt x="1905852" y="222371"/>
                  </a:lnTo>
                  <a:lnTo>
                    <a:pt x="1917689" y="226328"/>
                  </a:lnTo>
                  <a:lnTo>
                    <a:pt x="1929527" y="229807"/>
                  </a:lnTo>
                  <a:lnTo>
                    <a:pt x="1941365" y="232851"/>
                  </a:lnTo>
                  <a:lnTo>
                    <a:pt x="1953202" y="235506"/>
                  </a:lnTo>
                  <a:lnTo>
                    <a:pt x="1965040" y="237812"/>
                  </a:lnTo>
                  <a:lnTo>
                    <a:pt x="1976877" y="239811"/>
                  </a:lnTo>
                  <a:lnTo>
                    <a:pt x="1988715" y="241537"/>
                  </a:lnTo>
                  <a:lnTo>
                    <a:pt x="2000553" y="243026"/>
                  </a:lnTo>
                  <a:lnTo>
                    <a:pt x="2012390" y="244307"/>
                  </a:lnTo>
                  <a:lnTo>
                    <a:pt x="2024228" y="245407"/>
                  </a:lnTo>
                  <a:lnTo>
                    <a:pt x="2036065" y="246351"/>
                  </a:lnTo>
                  <a:lnTo>
                    <a:pt x="2047903" y="247160"/>
                  </a:lnTo>
                  <a:lnTo>
                    <a:pt x="2059741" y="247853"/>
                  </a:lnTo>
                  <a:lnTo>
                    <a:pt x="2071578" y="248445"/>
                  </a:lnTo>
                  <a:lnTo>
                    <a:pt x="2083416" y="248951"/>
                  </a:lnTo>
                  <a:lnTo>
                    <a:pt x="2095253" y="249383"/>
                  </a:lnTo>
                  <a:lnTo>
                    <a:pt x="2107091" y="249752"/>
                  </a:lnTo>
                  <a:lnTo>
                    <a:pt x="2118929" y="250067"/>
                  </a:lnTo>
                  <a:lnTo>
                    <a:pt x="2130766" y="250335"/>
                  </a:lnTo>
                  <a:lnTo>
                    <a:pt x="2142604" y="250564"/>
                  </a:lnTo>
                  <a:lnTo>
                    <a:pt x="2154441" y="250759"/>
                  </a:lnTo>
                  <a:lnTo>
                    <a:pt x="2166279" y="250925"/>
                  </a:lnTo>
                  <a:lnTo>
                    <a:pt x="2178117" y="251066"/>
                  </a:lnTo>
                  <a:lnTo>
                    <a:pt x="2189954" y="251187"/>
                  </a:lnTo>
                  <a:lnTo>
                    <a:pt x="2201792" y="251289"/>
                  </a:lnTo>
                  <a:lnTo>
                    <a:pt x="2213629" y="251376"/>
                  </a:lnTo>
                  <a:lnTo>
                    <a:pt x="2225467" y="251451"/>
                  </a:lnTo>
                  <a:lnTo>
                    <a:pt x="2237304" y="251514"/>
                  </a:lnTo>
                  <a:lnTo>
                    <a:pt x="2249142" y="251568"/>
                  </a:lnTo>
                  <a:lnTo>
                    <a:pt x="2260980" y="251614"/>
                  </a:lnTo>
                  <a:lnTo>
                    <a:pt x="2272817" y="251653"/>
                  </a:lnTo>
                  <a:lnTo>
                    <a:pt x="2284655" y="251686"/>
                  </a:lnTo>
                  <a:lnTo>
                    <a:pt x="2296492" y="251714"/>
                  </a:lnTo>
                  <a:lnTo>
                    <a:pt x="2308330" y="251738"/>
                  </a:lnTo>
                  <a:lnTo>
                    <a:pt x="2320168" y="251759"/>
                  </a:lnTo>
                  <a:lnTo>
                    <a:pt x="2332005" y="251776"/>
                  </a:lnTo>
                  <a:lnTo>
                    <a:pt x="2343843" y="251791"/>
                  </a:lnTo>
                  <a:lnTo>
                    <a:pt x="2343843" y="251876"/>
                  </a:lnTo>
                  <a:lnTo>
                    <a:pt x="2355680" y="251876"/>
                  </a:lnTo>
                  <a:lnTo>
                    <a:pt x="2367518" y="251876"/>
                  </a:lnTo>
                  <a:lnTo>
                    <a:pt x="2379356" y="251876"/>
                  </a:lnTo>
                  <a:lnTo>
                    <a:pt x="2391193" y="251876"/>
                  </a:lnTo>
                  <a:lnTo>
                    <a:pt x="2403031" y="251876"/>
                  </a:lnTo>
                  <a:lnTo>
                    <a:pt x="2414868" y="251876"/>
                  </a:lnTo>
                  <a:lnTo>
                    <a:pt x="2426706" y="251876"/>
                  </a:lnTo>
                  <a:lnTo>
                    <a:pt x="2438544" y="251876"/>
                  </a:lnTo>
                  <a:lnTo>
                    <a:pt x="2450381" y="251876"/>
                  </a:lnTo>
                  <a:lnTo>
                    <a:pt x="2462219" y="251876"/>
                  </a:lnTo>
                  <a:lnTo>
                    <a:pt x="2474056" y="251876"/>
                  </a:lnTo>
                  <a:lnTo>
                    <a:pt x="2485894" y="251876"/>
                  </a:lnTo>
                  <a:lnTo>
                    <a:pt x="2497732" y="251876"/>
                  </a:lnTo>
                  <a:lnTo>
                    <a:pt x="2509569" y="251876"/>
                  </a:lnTo>
                  <a:lnTo>
                    <a:pt x="2521407" y="251876"/>
                  </a:lnTo>
                  <a:lnTo>
                    <a:pt x="2533244" y="251876"/>
                  </a:lnTo>
                  <a:lnTo>
                    <a:pt x="2545082" y="251876"/>
                  </a:lnTo>
                  <a:lnTo>
                    <a:pt x="2556919" y="251876"/>
                  </a:lnTo>
                  <a:lnTo>
                    <a:pt x="2568757" y="251876"/>
                  </a:lnTo>
                  <a:lnTo>
                    <a:pt x="2580595" y="251876"/>
                  </a:lnTo>
                  <a:lnTo>
                    <a:pt x="2592432" y="251876"/>
                  </a:lnTo>
                  <a:lnTo>
                    <a:pt x="2604270" y="251876"/>
                  </a:lnTo>
                  <a:lnTo>
                    <a:pt x="2616107" y="251876"/>
                  </a:lnTo>
                  <a:lnTo>
                    <a:pt x="2627945" y="251876"/>
                  </a:lnTo>
                  <a:lnTo>
                    <a:pt x="2639783" y="251876"/>
                  </a:lnTo>
                  <a:lnTo>
                    <a:pt x="2651620" y="251876"/>
                  </a:lnTo>
                  <a:lnTo>
                    <a:pt x="2663458" y="251876"/>
                  </a:lnTo>
                  <a:lnTo>
                    <a:pt x="2675295" y="251876"/>
                  </a:lnTo>
                  <a:lnTo>
                    <a:pt x="2687133" y="251876"/>
                  </a:lnTo>
                  <a:lnTo>
                    <a:pt x="2698971" y="251876"/>
                  </a:lnTo>
                  <a:lnTo>
                    <a:pt x="2710808" y="251876"/>
                  </a:lnTo>
                  <a:lnTo>
                    <a:pt x="2722646" y="251876"/>
                  </a:lnTo>
                  <a:lnTo>
                    <a:pt x="2734483" y="251876"/>
                  </a:lnTo>
                  <a:lnTo>
                    <a:pt x="2746321" y="251876"/>
                  </a:lnTo>
                  <a:lnTo>
                    <a:pt x="2758159" y="251876"/>
                  </a:lnTo>
                  <a:lnTo>
                    <a:pt x="2769996" y="251876"/>
                  </a:lnTo>
                  <a:lnTo>
                    <a:pt x="2781834" y="251876"/>
                  </a:lnTo>
                  <a:lnTo>
                    <a:pt x="2793671" y="251876"/>
                  </a:lnTo>
                  <a:lnTo>
                    <a:pt x="2805509" y="251876"/>
                  </a:lnTo>
                  <a:lnTo>
                    <a:pt x="2817347" y="251876"/>
                  </a:lnTo>
                  <a:lnTo>
                    <a:pt x="2829184" y="251876"/>
                  </a:lnTo>
                  <a:lnTo>
                    <a:pt x="2841022" y="251876"/>
                  </a:lnTo>
                  <a:lnTo>
                    <a:pt x="2852859" y="251876"/>
                  </a:lnTo>
                  <a:lnTo>
                    <a:pt x="2864697" y="251876"/>
                  </a:lnTo>
                  <a:lnTo>
                    <a:pt x="2876534" y="251876"/>
                  </a:lnTo>
                  <a:lnTo>
                    <a:pt x="2888372" y="251876"/>
                  </a:lnTo>
                  <a:lnTo>
                    <a:pt x="2900210" y="251876"/>
                  </a:lnTo>
                  <a:lnTo>
                    <a:pt x="2912047" y="251876"/>
                  </a:lnTo>
                  <a:lnTo>
                    <a:pt x="2923885" y="251876"/>
                  </a:lnTo>
                  <a:lnTo>
                    <a:pt x="2935722" y="251876"/>
                  </a:lnTo>
                  <a:lnTo>
                    <a:pt x="2947560" y="251876"/>
                  </a:lnTo>
                  <a:lnTo>
                    <a:pt x="2959398" y="251876"/>
                  </a:lnTo>
                  <a:lnTo>
                    <a:pt x="2971235" y="251876"/>
                  </a:lnTo>
                  <a:lnTo>
                    <a:pt x="2983073" y="251876"/>
                  </a:lnTo>
                  <a:lnTo>
                    <a:pt x="2994910" y="251876"/>
                  </a:lnTo>
                  <a:lnTo>
                    <a:pt x="3006748" y="251876"/>
                  </a:lnTo>
                  <a:lnTo>
                    <a:pt x="3018586" y="251876"/>
                  </a:lnTo>
                  <a:lnTo>
                    <a:pt x="3030423" y="251876"/>
                  </a:lnTo>
                  <a:lnTo>
                    <a:pt x="3042261" y="251876"/>
                  </a:lnTo>
                  <a:lnTo>
                    <a:pt x="3054098" y="251876"/>
                  </a:lnTo>
                  <a:lnTo>
                    <a:pt x="3065936" y="251876"/>
                  </a:lnTo>
                  <a:lnTo>
                    <a:pt x="3077774" y="251876"/>
                  </a:lnTo>
                  <a:lnTo>
                    <a:pt x="3089611" y="251876"/>
                  </a:lnTo>
                  <a:lnTo>
                    <a:pt x="3101449" y="251876"/>
                  </a:lnTo>
                  <a:lnTo>
                    <a:pt x="3113286" y="251876"/>
                  </a:lnTo>
                  <a:lnTo>
                    <a:pt x="3125124" y="251876"/>
                  </a:lnTo>
                  <a:lnTo>
                    <a:pt x="3136962" y="251876"/>
                  </a:lnTo>
                  <a:lnTo>
                    <a:pt x="3148799" y="251876"/>
                  </a:lnTo>
                  <a:lnTo>
                    <a:pt x="3160637" y="251876"/>
                  </a:lnTo>
                  <a:lnTo>
                    <a:pt x="3172474" y="251876"/>
                  </a:lnTo>
                  <a:lnTo>
                    <a:pt x="3184312" y="251876"/>
                  </a:lnTo>
                  <a:lnTo>
                    <a:pt x="3196149" y="251876"/>
                  </a:lnTo>
                  <a:lnTo>
                    <a:pt x="3207987" y="251876"/>
                  </a:lnTo>
                  <a:lnTo>
                    <a:pt x="3219825" y="251876"/>
                  </a:lnTo>
                  <a:lnTo>
                    <a:pt x="3231662" y="251876"/>
                  </a:lnTo>
                  <a:lnTo>
                    <a:pt x="3243500" y="251876"/>
                  </a:lnTo>
                  <a:lnTo>
                    <a:pt x="3255337" y="251876"/>
                  </a:lnTo>
                  <a:lnTo>
                    <a:pt x="3267175" y="251876"/>
                  </a:lnTo>
                  <a:lnTo>
                    <a:pt x="3279013" y="251876"/>
                  </a:lnTo>
                  <a:lnTo>
                    <a:pt x="3290850" y="251876"/>
                  </a:lnTo>
                  <a:lnTo>
                    <a:pt x="3302688" y="251876"/>
                  </a:lnTo>
                  <a:lnTo>
                    <a:pt x="3314525" y="251876"/>
                  </a:lnTo>
                  <a:lnTo>
                    <a:pt x="3326363" y="251876"/>
                  </a:lnTo>
                  <a:lnTo>
                    <a:pt x="3338201" y="251876"/>
                  </a:lnTo>
                  <a:lnTo>
                    <a:pt x="3350038" y="251876"/>
                  </a:lnTo>
                  <a:lnTo>
                    <a:pt x="3361876" y="251876"/>
                  </a:lnTo>
                  <a:lnTo>
                    <a:pt x="3373713" y="251876"/>
                  </a:lnTo>
                  <a:lnTo>
                    <a:pt x="3385551" y="251876"/>
                  </a:lnTo>
                  <a:lnTo>
                    <a:pt x="3397389" y="251876"/>
                  </a:lnTo>
                  <a:lnTo>
                    <a:pt x="3409226" y="251876"/>
                  </a:lnTo>
                  <a:lnTo>
                    <a:pt x="3421064" y="251876"/>
                  </a:lnTo>
                  <a:lnTo>
                    <a:pt x="3432901" y="251876"/>
                  </a:lnTo>
                  <a:lnTo>
                    <a:pt x="3444739" y="251876"/>
                  </a:lnTo>
                  <a:lnTo>
                    <a:pt x="3456576" y="251876"/>
                  </a:lnTo>
                  <a:lnTo>
                    <a:pt x="3468414" y="251876"/>
                  </a:lnTo>
                  <a:lnTo>
                    <a:pt x="3480252" y="251876"/>
                  </a:lnTo>
                  <a:lnTo>
                    <a:pt x="3492089" y="251876"/>
                  </a:lnTo>
                  <a:lnTo>
                    <a:pt x="3503927" y="251876"/>
                  </a:lnTo>
                  <a:lnTo>
                    <a:pt x="3515764" y="251876"/>
                  </a:lnTo>
                  <a:lnTo>
                    <a:pt x="3515764" y="251876"/>
                  </a:lnTo>
                  <a:lnTo>
                    <a:pt x="3527602" y="251876"/>
                  </a:lnTo>
                  <a:lnTo>
                    <a:pt x="3539440" y="251876"/>
                  </a:lnTo>
                  <a:lnTo>
                    <a:pt x="3551277" y="251876"/>
                  </a:lnTo>
                  <a:lnTo>
                    <a:pt x="3563115" y="251876"/>
                  </a:lnTo>
                  <a:lnTo>
                    <a:pt x="3574952" y="251876"/>
                  </a:lnTo>
                  <a:lnTo>
                    <a:pt x="3586790" y="251876"/>
                  </a:lnTo>
                  <a:lnTo>
                    <a:pt x="3598628" y="251876"/>
                  </a:lnTo>
                  <a:lnTo>
                    <a:pt x="3610465" y="251876"/>
                  </a:lnTo>
                  <a:lnTo>
                    <a:pt x="3622303" y="251876"/>
                  </a:lnTo>
                  <a:lnTo>
                    <a:pt x="3634140" y="251876"/>
                  </a:lnTo>
                  <a:lnTo>
                    <a:pt x="3645978" y="251876"/>
                  </a:lnTo>
                  <a:lnTo>
                    <a:pt x="3657816" y="251876"/>
                  </a:lnTo>
                  <a:lnTo>
                    <a:pt x="3669653" y="251876"/>
                  </a:lnTo>
                  <a:lnTo>
                    <a:pt x="3681491" y="251876"/>
                  </a:lnTo>
                  <a:lnTo>
                    <a:pt x="3693328" y="251876"/>
                  </a:lnTo>
                  <a:lnTo>
                    <a:pt x="3705166" y="251876"/>
                  </a:lnTo>
                  <a:lnTo>
                    <a:pt x="3717004" y="251876"/>
                  </a:lnTo>
                  <a:lnTo>
                    <a:pt x="3728841" y="251876"/>
                  </a:lnTo>
                  <a:lnTo>
                    <a:pt x="3740679" y="251876"/>
                  </a:lnTo>
                  <a:lnTo>
                    <a:pt x="3752516" y="251876"/>
                  </a:lnTo>
                  <a:lnTo>
                    <a:pt x="3764354" y="251876"/>
                  </a:lnTo>
                  <a:lnTo>
                    <a:pt x="3776191" y="251876"/>
                  </a:lnTo>
                  <a:lnTo>
                    <a:pt x="3788029" y="251876"/>
                  </a:lnTo>
                  <a:lnTo>
                    <a:pt x="3799867" y="251876"/>
                  </a:lnTo>
                  <a:lnTo>
                    <a:pt x="3811704" y="251876"/>
                  </a:lnTo>
                  <a:lnTo>
                    <a:pt x="3823542" y="251876"/>
                  </a:lnTo>
                  <a:lnTo>
                    <a:pt x="3835379" y="251876"/>
                  </a:lnTo>
                  <a:lnTo>
                    <a:pt x="3847217" y="251876"/>
                  </a:lnTo>
                  <a:lnTo>
                    <a:pt x="3859055" y="251876"/>
                  </a:lnTo>
                  <a:lnTo>
                    <a:pt x="3870892" y="251876"/>
                  </a:lnTo>
                  <a:lnTo>
                    <a:pt x="3882730" y="251876"/>
                  </a:lnTo>
                  <a:lnTo>
                    <a:pt x="3894567" y="251876"/>
                  </a:lnTo>
                  <a:lnTo>
                    <a:pt x="3906405" y="251876"/>
                  </a:lnTo>
                  <a:lnTo>
                    <a:pt x="3918243" y="251876"/>
                  </a:lnTo>
                  <a:lnTo>
                    <a:pt x="3930080" y="251876"/>
                  </a:lnTo>
                  <a:lnTo>
                    <a:pt x="3941918" y="251876"/>
                  </a:lnTo>
                  <a:lnTo>
                    <a:pt x="3953755" y="251876"/>
                  </a:lnTo>
                  <a:lnTo>
                    <a:pt x="3965593" y="251876"/>
                  </a:lnTo>
                  <a:lnTo>
                    <a:pt x="3977431" y="251876"/>
                  </a:lnTo>
                  <a:lnTo>
                    <a:pt x="3989268" y="251876"/>
                  </a:lnTo>
                  <a:lnTo>
                    <a:pt x="4001106" y="251876"/>
                  </a:lnTo>
                  <a:lnTo>
                    <a:pt x="4012943" y="251876"/>
                  </a:lnTo>
                  <a:lnTo>
                    <a:pt x="4024781" y="251876"/>
                  </a:lnTo>
                  <a:lnTo>
                    <a:pt x="4036619" y="251876"/>
                  </a:lnTo>
                  <a:lnTo>
                    <a:pt x="4048456" y="251876"/>
                  </a:lnTo>
                  <a:lnTo>
                    <a:pt x="4060294" y="251876"/>
                  </a:lnTo>
                  <a:lnTo>
                    <a:pt x="4072131" y="251876"/>
                  </a:lnTo>
                  <a:lnTo>
                    <a:pt x="4083969" y="251876"/>
                  </a:lnTo>
                  <a:lnTo>
                    <a:pt x="4095806" y="251876"/>
                  </a:lnTo>
                  <a:lnTo>
                    <a:pt x="4107644" y="251876"/>
                  </a:lnTo>
                  <a:lnTo>
                    <a:pt x="4119482" y="251876"/>
                  </a:lnTo>
                  <a:lnTo>
                    <a:pt x="4131319" y="251876"/>
                  </a:lnTo>
                  <a:lnTo>
                    <a:pt x="4143157" y="251876"/>
                  </a:lnTo>
                  <a:lnTo>
                    <a:pt x="4154994" y="251876"/>
                  </a:lnTo>
                  <a:lnTo>
                    <a:pt x="4166832" y="251876"/>
                  </a:lnTo>
                  <a:lnTo>
                    <a:pt x="4178670" y="251876"/>
                  </a:lnTo>
                  <a:lnTo>
                    <a:pt x="4190507" y="251876"/>
                  </a:lnTo>
                  <a:lnTo>
                    <a:pt x="4202345" y="251876"/>
                  </a:lnTo>
                  <a:lnTo>
                    <a:pt x="4214182" y="251876"/>
                  </a:lnTo>
                  <a:lnTo>
                    <a:pt x="4226020" y="251876"/>
                  </a:lnTo>
                  <a:lnTo>
                    <a:pt x="4237858" y="251876"/>
                  </a:lnTo>
                  <a:lnTo>
                    <a:pt x="4249695" y="251876"/>
                  </a:lnTo>
                  <a:lnTo>
                    <a:pt x="4261533" y="251876"/>
                  </a:lnTo>
                  <a:lnTo>
                    <a:pt x="4273370" y="251876"/>
                  </a:lnTo>
                  <a:lnTo>
                    <a:pt x="4285208" y="251876"/>
                  </a:lnTo>
                  <a:lnTo>
                    <a:pt x="4297046" y="251876"/>
                  </a:lnTo>
                  <a:lnTo>
                    <a:pt x="4308883" y="251876"/>
                  </a:lnTo>
                  <a:lnTo>
                    <a:pt x="4320721" y="251876"/>
                  </a:lnTo>
                  <a:lnTo>
                    <a:pt x="4332558" y="251876"/>
                  </a:lnTo>
                  <a:lnTo>
                    <a:pt x="4344396" y="251876"/>
                  </a:lnTo>
                  <a:lnTo>
                    <a:pt x="4356234" y="251876"/>
                  </a:lnTo>
                  <a:lnTo>
                    <a:pt x="4368071" y="251876"/>
                  </a:lnTo>
                  <a:lnTo>
                    <a:pt x="4379909" y="251876"/>
                  </a:lnTo>
                  <a:lnTo>
                    <a:pt x="4391746" y="251876"/>
                  </a:lnTo>
                  <a:lnTo>
                    <a:pt x="4403584" y="251876"/>
                  </a:lnTo>
                  <a:lnTo>
                    <a:pt x="4415421" y="251876"/>
                  </a:lnTo>
                  <a:lnTo>
                    <a:pt x="4427259" y="251876"/>
                  </a:lnTo>
                  <a:lnTo>
                    <a:pt x="4439097" y="251876"/>
                  </a:lnTo>
                  <a:lnTo>
                    <a:pt x="4450934" y="251876"/>
                  </a:lnTo>
                  <a:lnTo>
                    <a:pt x="4462772" y="251876"/>
                  </a:lnTo>
                  <a:lnTo>
                    <a:pt x="4474609" y="251876"/>
                  </a:lnTo>
                  <a:lnTo>
                    <a:pt x="4486447" y="251876"/>
                  </a:lnTo>
                  <a:lnTo>
                    <a:pt x="4498285" y="251876"/>
                  </a:lnTo>
                  <a:lnTo>
                    <a:pt x="4510122" y="251876"/>
                  </a:lnTo>
                  <a:lnTo>
                    <a:pt x="4521960" y="251876"/>
                  </a:lnTo>
                  <a:lnTo>
                    <a:pt x="4533797" y="251876"/>
                  </a:lnTo>
                  <a:lnTo>
                    <a:pt x="4545635" y="251876"/>
                  </a:lnTo>
                  <a:lnTo>
                    <a:pt x="4557473" y="251876"/>
                  </a:lnTo>
                  <a:lnTo>
                    <a:pt x="4569310" y="251876"/>
                  </a:lnTo>
                  <a:lnTo>
                    <a:pt x="4581148" y="251876"/>
                  </a:lnTo>
                  <a:lnTo>
                    <a:pt x="4592985" y="251876"/>
                  </a:lnTo>
                  <a:lnTo>
                    <a:pt x="4604823" y="251876"/>
                  </a:lnTo>
                  <a:lnTo>
                    <a:pt x="4616661" y="251876"/>
                  </a:lnTo>
                  <a:lnTo>
                    <a:pt x="4628498" y="251876"/>
                  </a:lnTo>
                  <a:lnTo>
                    <a:pt x="4640336" y="251876"/>
                  </a:lnTo>
                  <a:lnTo>
                    <a:pt x="4652173" y="251876"/>
                  </a:lnTo>
                  <a:lnTo>
                    <a:pt x="4664011" y="251876"/>
                  </a:lnTo>
                  <a:lnTo>
                    <a:pt x="4675849" y="251876"/>
                  </a:lnTo>
                  <a:lnTo>
                    <a:pt x="4687686" y="251876"/>
                  </a:lnTo>
                </a:path>
              </a:pathLst>
            </a:custGeom>
            <a:ln w="40651" cap="flat">
              <a:solidFill>
                <a:srgbClr val="00C1A3">
                  <a:alpha val="100000"/>
                </a:srgbClr>
              </a:solidFill>
              <a:prstDash val="solid"/>
              <a:round/>
            </a:ln>
          </p:spPr>
          <p:txBody>
            <a:bodyPr/>
            <a:lstStyle/>
            <a:p/>
          </p:txBody>
        </p:sp>
        <p:sp>
          <p:nvSpPr>
            <p:cNvPr id="34" name="pl34"/>
            <p:cNvSpPr/>
            <p:nvPr/>
          </p:nvSpPr>
          <p:spPr>
            <a:xfrm>
              <a:off x="2482351" y="1403395"/>
              <a:ext cx="4687686" cy="755797"/>
            </a:xfrm>
            <a:custGeom>
              <a:avLst/>
              <a:pathLst>
                <a:path w="4687686" h="755797">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68"/>
                  </a:lnTo>
                  <a:lnTo>
                    <a:pt x="1183759" y="198"/>
                  </a:lnTo>
                  <a:lnTo>
                    <a:pt x="1195596" y="233"/>
                  </a:lnTo>
                  <a:lnTo>
                    <a:pt x="1207434" y="274"/>
                  </a:lnTo>
                  <a:lnTo>
                    <a:pt x="1219272" y="322"/>
                  </a:lnTo>
                  <a:lnTo>
                    <a:pt x="1231109" y="378"/>
                  </a:lnTo>
                  <a:lnTo>
                    <a:pt x="1242947" y="445"/>
                  </a:lnTo>
                  <a:lnTo>
                    <a:pt x="1254784" y="523"/>
                  </a:lnTo>
                  <a:lnTo>
                    <a:pt x="1266622" y="615"/>
                  </a:lnTo>
                  <a:lnTo>
                    <a:pt x="1278459" y="722"/>
                  </a:lnTo>
                  <a:lnTo>
                    <a:pt x="1290297" y="849"/>
                  </a:lnTo>
                  <a:lnTo>
                    <a:pt x="1302135" y="998"/>
                  </a:lnTo>
                  <a:lnTo>
                    <a:pt x="1313972" y="1172"/>
                  </a:lnTo>
                  <a:lnTo>
                    <a:pt x="1325810" y="1378"/>
                  </a:lnTo>
                  <a:lnTo>
                    <a:pt x="1337647" y="1619"/>
                  </a:lnTo>
                  <a:lnTo>
                    <a:pt x="1349485" y="1901"/>
                  </a:lnTo>
                  <a:lnTo>
                    <a:pt x="1361323" y="2234"/>
                  </a:lnTo>
                  <a:lnTo>
                    <a:pt x="1373160" y="2623"/>
                  </a:lnTo>
                  <a:lnTo>
                    <a:pt x="1384998" y="3081"/>
                  </a:lnTo>
                  <a:lnTo>
                    <a:pt x="1396835" y="3617"/>
                  </a:lnTo>
                  <a:lnTo>
                    <a:pt x="1408673" y="4247"/>
                  </a:lnTo>
                  <a:lnTo>
                    <a:pt x="1420511" y="4984"/>
                  </a:lnTo>
                  <a:lnTo>
                    <a:pt x="1432348" y="5849"/>
                  </a:lnTo>
                  <a:lnTo>
                    <a:pt x="1444186" y="6861"/>
                  </a:lnTo>
                  <a:lnTo>
                    <a:pt x="1456023" y="8045"/>
                  </a:lnTo>
                  <a:lnTo>
                    <a:pt x="1467861" y="9430"/>
                  </a:lnTo>
                  <a:lnTo>
                    <a:pt x="1479699" y="11048"/>
                  </a:lnTo>
                  <a:lnTo>
                    <a:pt x="1491536" y="12936"/>
                  </a:lnTo>
                  <a:lnTo>
                    <a:pt x="1503374" y="15137"/>
                  </a:lnTo>
                  <a:lnTo>
                    <a:pt x="1515211" y="17699"/>
                  </a:lnTo>
                  <a:lnTo>
                    <a:pt x="1527049" y="20676"/>
                  </a:lnTo>
                  <a:lnTo>
                    <a:pt x="1538887" y="24129"/>
                  </a:lnTo>
                  <a:lnTo>
                    <a:pt x="1550724" y="28126"/>
                  </a:lnTo>
                  <a:lnTo>
                    <a:pt x="1562562" y="32739"/>
                  </a:lnTo>
                  <a:lnTo>
                    <a:pt x="1574399" y="38048"/>
                  </a:lnTo>
                  <a:lnTo>
                    <a:pt x="1586237" y="44137"/>
                  </a:lnTo>
                  <a:lnTo>
                    <a:pt x="1598074" y="51095"/>
                  </a:lnTo>
                  <a:lnTo>
                    <a:pt x="1609912" y="59008"/>
                  </a:lnTo>
                  <a:lnTo>
                    <a:pt x="1621750" y="67962"/>
                  </a:lnTo>
                  <a:lnTo>
                    <a:pt x="1633587" y="78037"/>
                  </a:lnTo>
                  <a:lnTo>
                    <a:pt x="1645425" y="89300"/>
                  </a:lnTo>
                  <a:lnTo>
                    <a:pt x="1657262" y="101800"/>
                  </a:lnTo>
                  <a:lnTo>
                    <a:pt x="1669100" y="115562"/>
                  </a:lnTo>
                  <a:lnTo>
                    <a:pt x="1680938" y="130580"/>
                  </a:lnTo>
                  <a:lnTo>
                    <a:pt x="1692775" y="146811"/>
                  </a:lnTo>
                  <a:lnTo>
                    <a:pt x="1704613" y="164174"/>
                  </a:lnTo>
                  <a:lnTo>
                    <a:pt x="1716450" y="182540"/>
                  </a:lnTo>
                  <a:lnTo>
                    <a:pt x="1728288" y="201740"/>
                  </a:lnTo>
                  <a:lnTo>
                    <a:pt x="1740126" y="221568"/>
                  </a:lnTo>
                  <a:lnTo>
                    <a:pt x="1751963" y="241785"/>
                  </a:lnTo>
                  <a:lnTo>
                    <a:pt x="1763801" y="262135"/>
                  </a:lnTo>
                  <a:lnTo>
                    <a:pt x="1775638" y="282352"/>
                  </a:lnTo>
                  <a:lnTo>
                    <a:pt x="1787476" y="302180"/>
                  </a:lnTo>
                  <a:lnTo>
                    <a:pt x="1799314" y="321380"/>
                  </a:lnTo>
                  <a:lnTo>
                    <a:pt x="1811151" y="339746"/>
                  </a:lnTo>
                  <a:lnTo>
                    <a:pt x="1822989" y="357109"/>
                  </a:lnTo>
                  <a:lnTo>
                    <a:pt x="1834826" y="373340"/>
                  </a:lnTo>
                  <a:lnTo>
                    <a:pt x="1846664" y="388358"/>
                  </a:lnTo>
                  <a:lnTo>
                    <a:pt x="1858502" y="402120"/>
                  </a:lnTo>
                  <a:lnTo>
                    <a:pt x="1870339" y="414620"/>
                  </a:lnTo>
                  <a:lnTo>
                    <a:pt x="1882177" y="425883"/>
                  </a:lnTo>
                  <a:lnTo>
                    <a:pt x="1894014" y="435958"/>
                  </a:lnTo>
                  <a:lnTo>
                    <a:pt x="1905852" y="444912"/>
                  </a:lnTo>
                  <a:lnTo>
                    <a:pt x="1917689" y="452825"/>
                  </a:lnTo>
                  <a:lnTo>
                    <a:pt x="1929527" y="459783"/>
                  </a:lnTo>
                  <a:lnTo>
                    <a:pt x="1941365" y="465872"/>
                  </a:lnTo>
                  <a:lnTo>
                    <a:pt x="1953202" y="471181"/>
                  </a:lnTo>
                  <a:lnTo>
                    <a:pt x="1965040" y="475794"/>
                  </a:lnTo>
                  <a:lnTo>
                    <a:pt x="1976877" y="479791"/>
                  </a:lnTo>
                  <a:lnTo>
                    <a:pt x="1988715" y="483244"/>
                  </a:lnTo>
                  <a:lnTo>
                    <a:pt x="2000553" y="486221"/>
                  </a:lnTo>
                  <a:lnTo>
                    <a:pt x="2012390" y="488783"/>
                  </a:lnTo>
                  <a:lnTo>
                    <a:pt x="2024228" y="490984"/>
                  </a:lnTo>
                  <a:lnTo>
                    <a:pt x="2036065" y="492872"/>
                  </a:lnTo>
                  <a:lnTo>
                    <a:pt x="2047903" y="494490"/>
                  </a:lnTo>
                  <a:lnTo>
                    <a:pt x="2059741" y="495875"/>
                  </a:lnTo>
                  <a:lnTo>
                    <a:pt x="2071578" y="497059"/>
                  </a:lnTo>
                  <a:lnTo>
                    <a:pt x="2083416" y="498071"/>
                  </a:lnTo>
                  <a:lnTo>
                    <a:pt x="2095253" y="498936"/>
                  </a:lnTo>
                  <a:lnTo>
                    <a:pt x="2107091" y="499673"/>
                  </a:lnTo>
                  <a:lnTo>
                    <a:pt x="2118929" y="500303"/>
                  </a:lnTo>
                  <a:lnTo>
                    <a:pt x="2130766" y="500839"/>
                  </a:lnTo>
                  <a:lnTo>
                    <a:pt x="2142604" y="501297"/>
                  </a:lnTo>
                  <a:lnTo>
                    <a:pt x="2154441" y="501687"/>
                  </a:lnTo>
                  <a:lnTo>
                    <a:pt x="2166279" y="502019"/>
                  </a:lnTo>
                  <a:lnTo>
                    <a:pt x="2178117" y="502302"/>
                  </a:lnTo>
                  <a:lnTo>
                    <a:pt x="2189954" y="502543"/>
                  </a:lnTo>
                  <a:lnTo>
                    <a:pt x="2201792" y="502748"/>
                  </a:lnTo>
                  <a:lnTo>
                    <a:pt x="2213629" y="502922"/>
                  </a:lnTo>
                  <a:lnTo>
                    <a:pt x="2225467" y="503071"/>
                  </a:lnTo>
                  <a:lnTo>
                    <a:pt x="2237304" y="503198"/>
                  </a:lnTo>
                  <a:lnTo>
                    <a:pt x="2249142" y="503305"/>
                  </a:lnTo>
                  <a:lnTo>
                    <a:pt x="2260980" y="503397"/>
                  </a:lnTo>
                  <a:lnTo>
                    <a:pt x="2272817" y="503475"/>
                  </a:lnTo>
                  <a:lnTo>
                    <a:pt x="2284655" y="503542"/>
                  </a:lnTo>
                  <a:lnTo>
                    <a:pt x="2296492" y="503598"/>
                  </a:lnTo>
                  <a:lnTo>
                    <a:pt x="2308330" y="503646"/>
                  </a:lnTo>
                  <a:lnTo>
                    <a:pt x="2320168" y="503687"/>
                  </a:lnTo>
                  <a:lnTo>
                    <a:pt x="2332005" y="503722"/>
                  </a:lnTo>
                  <a:lnTo>
                    <a:pt x="2343843" y="503752"/>
                  </a:lnTo>
                  <a:lnTo>
                    <a:pt x="2343843" y="503921"/>
                  </a:lnTo>
                  <a:lnTo>
                    <a:pt x="2355680" y="503921"/>
                  </a:lnTo>
                  <a:lnTo>
                    <a:pt x="2367518" y="503921"/>
                  </a:lnTo>
                  <a:lnTo>
                    <a:pt x="2379356" y="503921"/>
                  </a:lnTo>
                  <a:lnTo>
                    <a:pt x="2391193" y="503921"/>
                  </a:lnTo>
                  <a:lnTo>
                    <a:pt x="2403031" y="503921"/>
                  </a:lnTo>
                  <a:lnTo>
                    <a:pt x="2414868" y="503921"/>
                  </a:lnTo>
                  <a:lnTo>
                    <a:pt x="2426706" y="503921"/>
                  </a:lnTo>
                  <a:lnTo>
                    <a:pt x="2438544" y="503921"/>
                  </a:lnTo>
                  <a:lnTo>
                    <a:pt x="2450381" y="503921"/>
                  </a:lnTo>
                  <a:lnTo>
                    <a:pt x="2462219" y="503921"/>
                  </a:lnTo>
                  <a:lnTo>
                    <a:pt x="2474056" y="503921"/>
                  </a:lnTo>
                  <a:lnTo>
                    <a:pt x="2485894" y="503921"/>
                  </a:lnTo>
                  <a:lnTo>
                    <a:pt x="2497732" y="503921"/>
                  </a:lnTo>
                  <a:lnTo>
                    <a:pt x="2509569" y="503921"/>
                  </a:lnTo>
                  <a:lnTo>
                    <a:pt x="2521407" y="503921"/>
                  </a:lnTo>
                  <a:lnTo>
                    <a:pt x="2533244" y="503921"/>
                  </a:lnTo>
                  <a:lnTo>
                    <a:pt x="2545082" y="503921"/>
                  </a:lnTo>
                  <a:lnTo>
                    <a:pt x="2556919" y="503921"/>
                  </a:lnTo>
                  <a:lnTo>
                    <a:pt x="2568757" y="503921"/>
                  </a:lnTo>
                  <a:lnTo>
                    <a:pt x="2580595" y="503921"/>
                  </a:lnTo>
                  <a:lnTo>
                    <a:pt x="2592432" y="503921"/>
                  </a:lnTo>
                  <a:lnTo>
                    <a:pt x="2604270" y="503921"/>
                  </a:lnTo>
                  <a:lnTo>
                    <a:pt x="2616107" y="503921"/>
                  </a:lnTo>
                  <a:lnTo>
                    <a:pt x="2627945" y="503921"/>
                  </a:lnTo>
                  <a:lnTo>
                    <a:pt x="2639783" y="503921"/>
                  </a:lnTo>
                  <a:lnTo>
                    <a:pt x="2651620" y="503921"/>
                  </a:lnTo>
                  <a:lnTo>
                    <a:pt x="2663458" y="503921"/>
                  </a:lnTo>
                  <a:lnTo>
                    <a:pt x="2675295" y="503921"/>
                  </a:lnTo>
                  <a:lnTo>
                    <a:pt x="2687133" y="503921"/>
                  </a:lnTo>
                  <a:lnTo>
                    <a:pt x="2698971" y="503921"/>
                  </a:lnTo>
                  <a:lnTo>
                    <a:pt x="2710808" y="503921"/>
                  </a:lnTo>
                  <a:lnTo>
                    <a:pt x="2722646" y="503921"/>
                  </a:lnTo>
                  <a:lnTo>
                    <a:pt x="2734483" y="503921"/>
                  </a:lnTo>
                  <a:lnTo>
                    <a:pt x="2746321" y="503921"/>
                  </a:lnTo>
                  <a:lnTo>
                    <a:pt x="2758159" y="503921"/>
                  </a:lnTo>
                  <a:lnTo>
                    <a:pt x="2769996" y="503921"/>
                  </a:lnTo>
                  <a:lnTo>
                    <a:pt x="2781834" y="503921"/>
                  </a:lnTo>
                  <a:lnTo>
                    <a:pt x="2793671" y="503921"/>
                  </a:lnTo>
                  <a:lnTo>
                    <a:pt x="2805509" y="503921"/>
                  </a:lnTo>
                  <a:lnTo>
                    <a:pt x="2817347" y="503921"/>
                  </a:lnTo>
                  <a:lnTo>
                    <a:pt x="2829184" y="503921"/>
                  </a:lnTo>
                  <a:lnTo>
                    <a:pt x="2841022" y="503921"/>
                  </a:lnTo>
                  <a:lnTo>
                    <a:pt x="2852859" y="503921"/>
                  </a:lnTo>
                  <a:lnTo>
                    <a:pt x="2864697" y="503921"/>
                  </a:lnTo>
                  <a:lnTo>
                    <a:pt x="2876534" y="503921"/>
                  </a:lnTo>
                  <a:lnTo>
                    <a:pt x="2888372" y="503921"/>
                  </a:lnTo>
                  <a:lnTo>
                    <a:pt x="2900210" y="503921"/>
                  </a:lnTo>
                  <a:lnTo>
                    <a:pt x="2912047" y="503921"/>
                  </a:lnTo>
                  <a:lnTo>
                    <a:pt x="2923885" y="503921"/>
                  </a:lnTo>
                  <a:lnTo>
                    <a:pt x="2935722" y="503921"/>
                  </a:lnTo>
                  <a:lnTo>
                    <a:pt x="2947560" y="503921"/>
                  </a:lnTo>
                  <a:lnTo>
                    <a:pt x="2959398" y="503921"/>
                  </a:lnTo>
                  <a:lnTo>
                    <a:pt x="2971235" y="503921"/>
                  </a:lnTo>
                  <a:lnTo>
                    <a:pt x="2983073" y="503921"/>
                  </a:lnTo>
                  <a:lnTo>
                    <a:pt x="2994910" y="503921"/>
                  </a:lnTo>
                  <a:lnTo>
                    <a:pt x="3006748" y="503921"/>
                  </a:lnTo>
                  <a:lnTo>
                    <a:pt x="3018586" y="503921"/>
                  </a:lnTo>
                  <a:lnTo>
                    <a:pt x="3030423" y="503921"/>
                  </a:lnTo>
                  <a:lnTo>
                    <a:pt x="3042261" y="503921"/>
                  </a:lnTo>
                  <a:lnTo>
                    <a:pt x="3054098" y="503921"/>
                  </a:lnTo>
                  <a:lnTo>
                    <a:pt x="3065936" y="503921"/>
                  </a:lnTo>
                  <a:lnTo>
                    <a:pt x="3077774" y="503921"/>
                  </a:lnTo>
                  <a:lnTo>
                    <a:pt x="3089611" y="503921"/>
                  </a:lnTo>
                  <a:lnTo>
                    <a:pt x="3101449" y="503921"/>
                  </a:lnTo>
                  <a:lnTo>
                    <a:pt x="3113286" y="503921"/>
                  </a:lnTo>
                  <a:lnTo>
                    <a:pt x="3125124" y="503921"/>
                  </a:lnTo>
                  <a:lnTo>
                    <a:pt x="3136962" y="503921"/>
                  </a:lnTo>
                  <a:lnTo>
                    <a:pt x="3148799" y="503921"/>
                  </a:lnTo>
                  <a:lnTo>
                    <a:pt x="3160637" y="503921"/>
                  </a:lnTo>
                  <a:lnTo>
                    <a:pt x="3172474" y="503921"/>
                  </a:lnTo>
                  <a:lnTo>
                    <a:pt x="3184312" y="503921"/>
                  </a:lnTo>
                  <a:lnTo>
                    <a:pt x="3196149" y="503921"/>
                  </a:lnTo>
                  <a:lnTo>
                    <a:pt x="3207987" y="503921"/>
                  </a:lnTo>
                  <a:lnTo>
                    <a:pt x="3219825" y="503921"/>
                  </a:lnTo>
                  <a:lnTo>
                    <a:pt x="3231662" y="503921"/>
                  </a:lnTo>
                  <a:lnTo>
                    <a:pt x="3243500" y="503921"/>
                  </a:lnTo>
                  <a:lnTo>
                    <a:pt x="3255337" y="503921"/>
                  </a:lnTo>
                  <a:lnTo>
                    <a:pt x="3267175" y="503921"/>
                  </a:lnTo>
                  <a:lnTo>
                    <a:pt x="3279013" y="503921"/>
                  </a:lnTo>
                  <a:lnTo>
                    <a:pt x="3290850" y="503921"/>
                  </a:lnTo>
                  <a:lnTo>
                    <a:pt x="3302688" y="503921"/>
                  </a:lnTo>
                  <a:lnTo>
                    <a:pt x="3314525" y="503921"/>
                  </a:lnTo>
                  <a:lnTo>
                    <a:pt x="3326363" y="503921"/>
                  </a:lnTo>
                  <a:lnTo>
                    <a:pt x="3338201" y="503921"/>
                  </a:lnTo>
                  <a:lnTo>
                    <a:pt x="3350038" y="503921"/>
                  </a:lnTo>
                  <a:lnTo>
                    <a:pt x="3361876" y="503921"/>
                  </a:lnTo>
                  <a:lnTo>
                    <a:pt x="3373713" y="503921"/>
                  </a:lnTo>
                  <a:lnTo>
                    <a:pt x="3385551" y="503921"/>
                  </a:lnTo>
                  <a:lnTo>
                    <a:pt x="3397389" y="503921"/>
                  </a:lnTo>
                  <a:lnTo>
                    <a:pt x="3409226" y="503921"/>
                  </a:lnTo>
                  <a:lnTo>
                    <a:pt x="3421064" y="503921"/>
                  </a:lnTo>
                  <a:lnTo>
                    <a:pt x="3432901" y="503921"/>
                  </a:lnTo>
                  <a:lnTo>
                    <a:pt x="3444739" y="503921"/>
                  </a:lnTo>
                  <a:lnTo>
                    <a:pt x="3456576" y="503921"/>
                  </a:lnTo>
                  <a:lnTo>
                    <a:pt x="3468414" y="503921"/>
                  </a:lnTo>
                  <a:lnTo>
                    <a:pt x="3480252" y="503921"/>
                  </a:lnTo>
                  <a:lnTo>
                    <a:pt x="3492089" y="503921"/>
                  </a:lnTo>
                  <a:lnTo>
                    <a:pt x="3503927" y="503921"/>
                  </a:lnTo>
                  <a:lnTo>
                    <a:pt x="3515764" y="503921"/>
                  </a:lnTo>
                  <a:lnTo>
                    <a:pt x="3515764" y="504005"/>
                  </a:lnTo>
                  <a:lnTo>
                    <a:pt x="3527602" y="504020"/>
                  </a:lnTo>
                  <a:lnTo>
                    <a:pt x="3539440" y="504037"/>
                  </a:lnTo>
                  <a:lnTo>
                    <a:pt x="3551277" y="504058"/>
                  </a:lnTo>
                  <a:lnTo>
                    <a:pt x="3563115" y="504082"/>
                  </a:lnTo>
                  <a:lnTo>
                    <a:pt x="3574952" y="504110"/>
                  </a:lnTo>
                  <a:lnTo>
                    <a:pt x="3586790" y="504143"/>
                  </a:lnTo>
                  <a:lnTo>
                    <a:pt x="3598628" y="504182"/>
                  </a:lnTo>
                  <a:lnTo>
                    <a:pt x="3610465" y="504228"/>
                  </a:lnTo>
                  <a:lnTo>
                    <a:pt x="3622303" y="504282"/>
                  </a:lnTo>
                  <a:lnTo>
                    <a:pt x="3634140" y="504345"/>
                  </a:lnTo>
                  <a:lnTo>
                    <a:pt x="3645978" y="504420"/>
                  </a:lnTo>
                  <a:lnTo>
                    <a:pt x="3657816" y="504507"/>
                  </a:lnTo>
                  <a:lnTo>
                    <a:pt x="3669653" y="504610"/>
                  </a:lnTo>
                  <a:lnTo>
                    <a:pt x="3681491" y="504730"/>
                  </a:lnTo>
                  <a:lnTo>
                    <a:pt x="3693328" y="504872"/>
                  </a:lnTo>
                  <a:lnTo>
                    <a:pt x="3705166" y="505038"/>
                  </a:lnTo>
                  <a:lnTo>
                    <a:pt x="3717004" y="505233"/>
                  </a:lnTo>
                  <a:lnTo>
                    <a:pt x="3728841" y="505461"/>
                  </a:lnTo>
                  <a:lnTo>
                    <a:pt x="3740679" y="505730"/>
                  </a:lnTo>
                  <a:lnTo>
                    <a:pt x="3752516" y="506044"/>
                  </a:lnTo>
                  <a:lnTo>
                    <a:pt x="3764354" y="506413"/>
                  </a:lnTo>
                  <a:lnTo>
                    <a:pt x="3776191" y="506845"/>
                  </a:lnTo>
                  <a:lnTo>
                    <a:pt x="3788029" y="507351"/>
                  </a:lnTo>
                  <a:lnTo>
                    <a:pt x="3799867" y="507943"/>
                  </a:lnTo>
                  <a:lnTo>
                    <a:pt x="3811704" y="508636"/>
                  </a:lnTo>
                  <a:lnTo>
                    <a:pt x="3823542" y="509445"/>
                  </a:lnTo>
                  <a:lnTo>
                    <a:pt x="3835379" y="510389"/>
                  </a:lnTo>
                  <a:lnTo>
                    <a:pt x="3847217" y="511489"/>
                  </a:lnTo>
                  <a:lnTo>
                    <a:pt x="3859055" y="512770"/>
                  </a:lnTo>
                  <a:lnTo>
                    <a:pt x="3870892" y="514259"/>
                  </a:lnTo>
                  <a:lnTo>
                    <a:pt x="3882730" y="515986"/>
                  </a:lnTo>
                  <a:lnTo>
                    <a:pt x="3894567" y="517984"/>
                  </a:lnTo>
                  <a:lnTo>
                    <a:pt x="3906405" y="520290"/>
                  </a:lnTo>
                  <a:lnTo>
                    <a:pt x="3918243" y="522945"/>
                  </a:lnTo>
                  <a:lnTo>
                    <a:pt x="3930080" y="525990"/>
                  </a:lnTo>
                  <a:lnTo>
                    <a:pt x="3941918" y="529468"/>
                  </a:lnTo>
                  <a:lnTo>
                    <a:pt x="3953755" y="533425"/>
                  </a:lnTo>
                  <a:lnTo>
                    <a:pt x="3965593" y="537902"/>
                  </a:lnTo>
                  <a:lnTo>
                    <a:pt x="3977431" y="542940"/>
                  </a:lnTo>
                  <a:lnTo>
                    <a:pt x="3989268" y="548571"/>
                  </a:lnTo>
                  <a:lnTo>
                    <a:pt x="4001106" y="554821"/>
                  </a:lnTo>
                  <a:lnTo>
                    <a:pt x="4012943" y="561702"/>
                  </a:lnTo>
                  <a:lnTo>
                    <a:pt x="4024781" y="569211"/>
                  </a:lnTo>
                  <a:lnTo>
                    <a:pt x="4036619" y="577327"/>
                  </a:lnTo>
                  <a:lnTo>
                    <a:pt x="4048456" y="586008"/>
                  </a:lnTo>
                  <a:lnTo>
                    <a:pt x="4060294" y="595191"/>
                  </a:lnTo>
                  <a:lnTo>
                    <a:pt x="4072131" y="604791"/>
                  </a:lnTo>
                  <a:lnTo>
                    <a:pt x="4083969" y="614705"/>
                  </a:lnTo>
                  <a:lnTo>
                    <a:pt x="4095806" y="624814"/>
                  </a:lnTo>
                  <a:lnTo>
                    <a:pt x="4107644" y="634988"/>
                  </a:lnTo>
                  <a:lnTo>
                    <a:pt x="4119482" y="645097"/>
                  </a:lnTo>
                  <a:lnTo>
                    <a:pt x="4131319" y="655011"/>
                  </a:lnTo>
                  <a:lnTo>
                    <a:pt x="4143157" y="664611"/>
                  </a:lnTo>
                  <a:lnTo>
                    <a:pt x="4154994" y="673794"/>
                  </a:lnTo>
                  <a:lnTo>
                    <a:pt x="4166832" y="682475"/>
                  </a:lnTo>
                  <a:lnTo>
                    <a:pt x="4178670" y="690591"/>
                  </a:lnTo>
                  <a:lnTo>
                    <a:pt x="4190507" y="698100"/>
                  </a:lnTo>
                  <a:lnTo>
                    <a:pt x="4202345" y="704981"/>
                  </a:lnTo>
                  <a:lnTo>
                    <a:pt x="4214182" y="711231"/>
                  </a:lnTo>
                  <a:lnTo>
                    <a:pt x="4226020" y="716862"/>
                  </a:lnTo>
                  <a:lnTo>
                    <a:pt x="4237858" y="721900"/>
                  </a:lnTo>
                  <a:lnTo>
                    <a:pt x="4249695" y="726377"/>
                  </a:lnTo>
                  <a:lnTo>
                    <a:pt x="4261533" y="730334"/>
                  </a:lnTo>
                  <a:lnTo>
                    <a:pt x="4273370" y="733812"/>
                  </a:lnTo>
                  <a:lnTo>
                    <a:pt x="4285208" y="736857"/>
                  </a:lnTo>
                  <a:lnTo>
                    <a:pt x="4297046" y="739512"/>
                  </a:lnTo>
                  <a:lnTo>
                    <a:pt x="4308883" y="741818"/>
                  </a:lnTo>
                  <a:lnTo>
                    <a:pt x="4320721" y="743816"/>
                  </a:lnTo>
                  <a:lnTo>
                    <a:pt x="4332558" y="745543"/>
                  </a:lnTo>
                  <a:lnTo>
                    <a:pt x="4344396" y="747031"/>
                  </a:lnTo>
                  <a:lnTo>
                    <a:pt x="4356234" y="748312"/>
                  </a:lnTo>
                  <a:lnTo>
                    <a:pt x="4368071" y="749413"/>
                  </a:lnTo>
                  <a:lnTo>
                    <a:pt x="4379909" y="750357"/>
                  </a:lnTo>
                  <a:lnTo>
                    <a:pt x="4391746" y="751166"/>
                  </a:lnTo>
                  <a:lnTo>
                    <a:pt x="4403584" y="751858"/>
                  </a:lnTo>
                  <a:lnTo>
                    <a:pt x="4415421" y="752451"/>
                  </a:lnTo>
                  <a:lnTo>
                    <a:pt x="4427259" y="752957"/>
                  </a:lnTo>
                  <a:lnTo>
                    <a:pt x="4439097" y="753389"/>
                  </a:lnTo>
                  <a:lnTo>
                    <a:pt x="4450934" y="753758"/>
                  </a:lnTo>
                  <a:lnTo>
                    <a:pt x="4462772" y="754072"/>
                  </a:lnTo>
                  <a:lnTo>
                    <a:pt x="4474609" y="754340"/>
                  </a:lnTo>
                  <a:lnTo>
                    <a:pt x="4486447" y="754569"/>
                  </a:lnTo>
                  <a:lnTo>
                    <a:pt x="4498285" y="754764"/>
                  </a:lnTo>
                  <a:lnTo>
                    <a:pt x="4510122" y="754930"/>
                  </a:lnTo>
                  <a:lnTo>
                    <a:pt x="4521960" y="755072"/>
                  </a:lnTo>
                  <a:lnTo>
                    <a:pt x="4533797" y="755192"/>
                  </a:lnTo>
                  <a:lnTo>
                    <a:pt x="4545635" y="755295"/>
                  </a:lnTo>
                  <a:lnTo>
                    <a:pt x="4557473" y="755382"/>
                  </a:lnTo>
                  <a:lnTo>
                    <a:pt x="4569310" y="755456"/>
                  </a:lnTo>
                  <a:lnTo>
                    <a:pt x="4581148" y="755520"/>
                  </a:lnTo>
                  <a:lnTo>
                    <a:pt x="4592985" y="755574"/>
                  </a:lnTo>
                  <a:lnTo>
                    <a:pt x="4604823" y="755619"/>
                  </a:lnTo>
                  <a:lnTo>
                    <a:pt x="4616661" y="755658"/>
                  </a:lnTo>
                  <a:lnTo>
                    <a:pt x="4628498" y="755692"/>
                  </a:lnTo>
                  <a:lnTo>
                    <a:pt x="4640336" y="755720"/>
                  </a:lnTo>
                  <a:lnTo>
                    <a:pt x="4652173" y="755744"/>
                  </a:lnTo>
                  <a:lnTo>
                    <a:pt x="4664011" y="755764"/>
                  </a:lnTo>
                  <a:lnTo>
                    <a:pt x="4675849" y="755782"/>
                  </a:lnTo>
                  <a:lnTo>
                    <a:pt x="4687686" y="755797"/>
                  </a:lnTo>
                </a:path>
              </a:pathLst>
            </a:custGeom>
            <a:ln w="40651" cap="flat">
              <a:solidFill>
                <a:srgbClr val="00BFC4">
                  <a:alpha val="100000"/>
                </a:srgbClr>
              </a:solidFill>
              <a:prstDash val="solid"/>
              <a:round/>
            </a:ln>
          </p:spPr>
          <p:txBody>
            <a:bodyPr/>
            <a:lstStyle/>
            <a:p/>
          </p:txBody>
        </p:sp>
        <p:sp>
          <p:nvSpPr>
            <p:cNvPr id="35" name="pl35"/>
            <p:cNvSpPr/>
            <p:nvPr/>
          </p:nvSpPr>
          <p:spPr>
            <a:xfrm>
              <a:off x="2482351" y="3671040"/>
              <a:ext cx="4687686" cy="503836"/>
            </a:xfrm>
            <a:custGeom>
              <a:avLst/>
              <a:pathLst>
                <a:path w="4687686" h="503836">
                  <a:moveTo>
                    <a:pt x="0" y="503836"/>
                  </a:moveTo>
                  <a:lnTo>
                    <a:pt x="11837" y="503821"/>
                  </a:lnTo>
                  <a:lnTo>
                    <a:pt x="23675" y="503804"/>
                  </a:lnTo>
                  <a:lnTo>
                    <a:pt x="35512" y="503783"/>
                  </a:lnTo>
                  <a:lnTo>
                    <a:pt x="47350" y="503759"/>
                  </a:lnTo>
                  <a:lnTo>
                    <a:pt x="59187" y="503731"/>
                  </a:lnTo>
                  <a:lnTo>
                    <a:pt x="71025" y="503698"/>
                  </a:lnTo>
                  <a:lnTo>
                    <a:pt x="82863" y="503659"/>
                  </a:lnTo>
                  <a:lnTo>
                    <a:pt x="94700" y="503613"/>
                  </a:lnTo>
                  <a:lnTo>
                    <a:pt x="106538" y="503559"/>
                  </a:lnTo>
                  <a:lnTo>
                    <a:pt x="118375" y="503496"/>
                  </a:lnTo>
                  <a:lnTo>
                    <a:pt x="130213" y="503422"/>
                  </a:lnTo>
                  <a:lnTo>
                    <a:pt x="142051" y="503334"/>
                  </a:lnTo>
                  <a:lnTo>
                    <a:pt x="153888" y="503232"/>
                  </a:lnTo>
                  <a:lnTo>
                    <a:pt x="165726" y="503111"/>
                  </a:lnTo>
                  <a:lnTo>
                    <a:pt x="177563" y="502970"/>
                  </a:lnTo>
                  <a:lnTo>
                    <a:pt x="189401" y="502804"/>
                  </a:lnTo>
                  <a:lnTo>
                    <a:pt x="201239" y="502609"/>
                  </a:lnTo>
                  <a:lnTo>
                    <a:pt x="213076" y="502380"/>
                  </a:lnTo>
                  <a:lnTo>
                    <a:pt x="224914" y="502112"/>
                  </a:lnTo>
                  <a:lnTo>
                    <a:pt x="236751" y="501797"/>
                  </a:lnTo>
                  <a:lnTo>
                    <a:pt x="248589" y="501428"/>
                  </a:lnTo>
                  <a:lnTo>
                    <a:pt x="260427" y="500996"/>
                  </a:lnTo>
                  <a:lnTo>
                    <a:pt x="272264" y="500490"/>
                  </a:lnTo>
                  <a:lnTo>
                    <a:pt x="284102" y="499898"/>
                  </a:lnTo>
                  <a:lnTo>
                    <a:pt x="295939" y="499205"/>
                  </a:lnTo>
                  <a:lnTo>
                    <a:pt x="307777" y="498397"/>
                  </a:lnTo>
                  <a:lnTo>
                    <a:pt x="319614" y="497452"/>
                  </a:lnTo>
                  <a:lnTo>
                    <a:pt x="331452" y="496352"/>
                  </a:lnTo>
                  <a:lnTo>
                    <a:pt x="343290" y="495071"/>
                  </a:lnTo>
                  <a:lnTo>
                    <a:pt x="355127" y="493582"/>
                  </a:lnTo>
                  <a:lnTo>
                    <a:pt x="366965" y="491856"/>
                  </a:lnTo>
                  <a:lnTo>
                    <a:pt x="378802" y="489857"/>
                  </a:lnTo>
                  <a:lnTo>
                    <a:pt x="390640" y="487551"/>
                  </a:lnTo>
                  <a:lnTo>
                    <a:pt x="402478" y="484896"/>
                  </a:lnTo>
                  <a:lnTo>
                    <a:pt x="414315" y="481852"/>
                  </a:lnTo>
                  <a:lnTo>
                    <a:pt x="426153" y="478373"/>
                  </a:lnTo>
                  <a:lnTo>
                    <a:pt x="437990" y="474417"/>
                  </a:lnTo>
                  <a:lnTo>
                    <a:pt x="449828" y="469939"/>
                  </a:lnTo>
                  <a:lnTo>
                    <a:pt x="461666" y="464902"/>
                  </a:lnTo>
                  <a:lnTo>
                    <a:pt x="473503" y="459270"/>
                  </a:lnTo>
                  <a:lnTo>
                    <a:pt x="485341" y="453020"/>
                  </a:lnTo>
                  <a:lnTo>
                    <a:pt x="497178" y="446140"/>
                  </a:lnTo>
                  <a:lnTo>
                    <a:pt x="509016" y="438631"/>
                  </a:lnTo>
                  <a:lnTo>
                    <a:pt x="520854" y="430515"/>
                  </a:lnTo>
                  <a:lnTo>
                    <a:pt x="532691" y="421834"/>
                  </a:lnTo>
                  <a:lnTo>
                    <a:pt x="544529" y="412651"/>
                  </a:lnTo>
                  <a:lnTo>
                    <a:pt x="556366" y="403050"/>
                  </a:lnTo>
                  <a:lnTo>
                    <a:pt x="568204" y="393136"/>
                  </a:lnTo>
                  <a:lnTo>
                    <a:pt x="580042" y="383028"/>
                  </a:lnTo>
                  <a:lnTo>
                    <a:pt x="591879" y="372853"/>
                  </a:lnTo>
                  <a:lnTo>
                    <a:pt x="603717" y="362744"/>
                  </a:lnTo>
                  <a:lnTo>
                    <a:pt x="615554" y="352830"/>
                  </a:lnTo>
                  <a:lnTo>
                    <a:pt x="627392" y="343230"/>
                  </a:lnTo>
                  <a:lnTo>
                    <a:pt x="639229" y="334047"/>
                  </a:lnTo>
                  <a:lnTo>
                    <a:pt x="651067" y="325366"/>
                  </a:lnTo>
                  <a:lnTo>
                    <a:pt x="662905" y="317250"/>
                  </a:lnTo>
                  <a:lnTo>
                    <a:pt x="674742" y="309741"/>
                  </a:lnTo>
                  <a:lnTo>
                    <a:pt x="686580" y="302860"/>
                  </a:lnTo>
                  <a:lnTo>
                    <a:pt x="698417" y="296610"/>
                  </a:lnTo>
                  <a:lnTo>
                    <a:pt x="710255" y="290979"/>
                  </a:lnTo>
                  <a:lnTo>
                    <a:pt x="722093" y="285941"/>
                  </a:lnTo>
                  <a:lnTo>
                    <a:pt x="733930" y="281464"/>
                  </a:lnTo>
                  <a:lnTo>
                    <a:pt x="745768" y="277508"/>
                  </a:lnTo>
                  <a:lnTo>
                    <a:pt x="757605" y="274029"/>
                  </a:lnTo>
                  <a:lnTo>
                    <a:pt x="769443" y="270984"/>
                  </a:lnTo>
                  <a:lnTo>
                    <a:pt x="781281" y="268330"/>
                  </a:lnTo>
                  <a:lnTo>
                    <a:pt x="793118" y="266023"/>
                  </a:lnTo>
                  <a:lnTo>
                    <a:pt x="804956" y="264025"/>
                  </a:lnTo>
                  <a:lnTo>
                    <a:pt x="816793" y="262298"/>
                  </a:lnTo>
                  <a:lnTo>
                    <a:pt x="828631" y="260810"/>
                  </a:lnTo>
                  <a:lnTo>
                    <a:pt x="840469" y="259529"/>
                  </a:lnTo>
                  <a:lnTo>
                    <a:pt x="852306" y="258428"/>
                  </a:lnTo>
                  <a:lnTo>
                    <a:pt x="864144" y="257484"/>
                  </a:lnTo>
                  <a:lnTo>
                    <a:pt x="875981" y="256675"/>
                  </a:lnTo>
                  <a:lnTo>
                    <a:pt x="887819" y="255983"/>
                  </a:lnTo>
                  <a:lnTo>
                    <a:pt x="899657" y="255391"/>
                  </a:lnTo>
                  <a:lnTo>
                    <a:pt x="911494" y="254885"/>
                  </a:lnTo>
                  <a:lnTo>
                    <a:pt x="923332" y="254453"/>
                  </a:lnTo>
                  <a:lnTo>
                    <a:pt x="935169" y="254084"/>
                  </a:lnTo>
                  <a:lnTo>
                    <a:pt x="947007" y="253769"/>
                  </a:lnTo>
                  <a:lnTo>
                    <a:pt x="958844" y="253501"/>
                  </a:lnTo>
                  <a:lnTo>
                    <a:pt x="970682" y="253272"/>
                  </a:lnTo>
                  <a:lnTo>
                    <a:pt x="982520" y="253077"/>
                  </a:lnTo>
                  <a:lnTo>
                    <a:pt x="994357" y="252911"/>
                  </a:lnTo>
                  <a:lnTo>
                    <a:pt x="1006195" y="252770"/>
                  </a:lnTo>
                  <a:lnTo>
                    <a:pt x="1018032" y="252649"/>
                  </a:lnTo>
                  <a:lnTo>
                    <a:pt x="1029870" y="252547"/>
                  </a:lnTo>
                  <a:lnTo>
                    <a:pt x="1041708" y="252459"/>
                  </a:lnTo>
                  <a:lnTo>
                    <a:pt x="1053545" y="252385"/>
                  </a:lnTo>
                  <a:lnTo>
                    <a:pt x="1065383" y="252322"/>
                  </a:lnTo>
                  <a:lnTo>
                    <a:pt x="1077220" y="252268"/>
                  </a:lnTo>
                  <a:lnTo>
                    <a:pt x="1089058" y="252222"/>
                  </a:lnTo>
                  <a:lnTo>
                    <a:pt x="1100896" y="252183"/>
                  </a:lnTo>
                  <a:lnTo>
                    <a:pt x="1112733" y="252150"/>
                  </a:lnTo>
                  <a:lnTo>
                    <a:pt x="1124571" y="252121"/>
                  </a:lnTo>
                  <a:lnTo>
                    <a:pt x="1136408" y="252097"/>
                  </a:lnTo>
                  <a:lnTo>
                    <a:pt x="1148246" y="252077"/>
                  </a:lnTo>
                  <a:lnTo>
                    <a:pt x="1160084" y="252059"/>
                  </a:lnTo>
                  <a:lnTo>
                    <a:pt x="1171921" y="252045"/>
                  </a:lnTo>
                  <a:lnTo>
                    <a:pt x="1171921" y="251960"/>
                  </a:lnTo>
                  <a:lnTo>
                    <a:pt x="1183759" y="251960"/>
                  </a:lnTo>
                  <a:lnTo>
                    <a:pt x="1195596" y="251960"/>
                  </a:lnTo>
                  <a:lnTo>
                    <a:pt x="1207434" y="251960"/>
                  </a:lnTo>
                  <a:lnTo>
                    <a:pt x="1219272" y="251960"/>
                  </a:lnTo>
                  <a:lnTo>
                    <a:pt x="1231109" y="251960"/>
                  </a:lnTo>
                  <a:lnTo>
                    <a:pt x="1242947" y="251960"/>
                  </a:lnTo>
                  <a:lnTo>
                    <a:pt x="1254784" y="251960"/>
                  </a:lnTo>
                  <a:lnTo>
                    <a:pt x="1266622" y="251960"/>
                  </a:lnTo>
                  <a:lnTo>
                    <a:pt x="1278459" y="251960"/>
                  </a:lnTo>
                  <a:lnTo>
                    <a:pt x="1290297" y="251960"/>
                  </a:lnTo>
                  <a:lnTo>
                    <a:pt x="1302135" y="251960"/>
                  </a:lnTo>
                  <a:lnTo>
                    <a:pt x="1313972" y="251960"/>
                  </a:lnTo>
                  <a:lnTo>
                    <a:pt x="1325810" y="251960"/>
                  </a:lnTo>
                  <a:lnTo>
                    <a:pt x="1337647" y="251960"/>
                  </a:lnTo>
                  <a:lnTo>
                    <a:pt x="1349485" y="251960"/>
                  </a:lnTo>
                  <a:lnTo>
                    <a:pt x="1361323" y="251960"/>
                  </a:lnTo>
                  <a:lnTo>
                    <a:pt x="1373160" y="251960"/>
                  </a:lnTo>
                  <a:lnTo>
                    <a:pt x="1384998" y="251960"/>
                  </a:lnTo>
                  <a:lnTo>
                    <a:pt x="1396835" y="251960"/>
                  </a:lnTo>
                  <a:lnTo>
                    <a:pt x="1408673" y="251960"/>
                  </a:lnTo>
                  <a:lnTo>
                    <a:pt x="1420511" y="251960"/>
                  </a:lnTo>
                  <a:lnTo>
                    <a:pt x="1432348" y="251960"/>
                  </a:lnTo>
                  <a:lnTo>
                    <a:pt x="1444186" y="251960"/>
                  </a:lnTo>
                  <a:lnTo>
                    <a:pt x="1456023" y="251960"/>
                  </a:lnTo>
                  <a:lnTo>
                    <a:pt x="1467861" y="251960"/>
                  </a:lnTo>
                  <a:lnTo>
                    <a:pt x="1479699" y="251960"/>
                  </a:lnTo>
                  <a:lnTo>
                    <a:pt x="1491536" y="251960"/>
                  </a:lnTo>
                  <a:lnTo>
                    <a:pt x="1503374" y="251960"/>
                  </a:lnTo>
                  <a:lnTo>
                    <a:pt x="1515211" y="251960"/>
                  </a:lnTo>
                  <a:lnTo>
                    <a:pt x="1527049" y="251960"/>
                  </a:lnTo>
                  <a:lnTo>
                    <a:pt x="1538887" y="251960"/>
                  </a:lnTo>
                  <a:lnTo>
                    <a:pt x="1550724" y="251960"/>
                  </a:lnTo>
                  <a:lnTo>
                    <a:pt x="1562562" y="251960"/>
                  </a:lnTo>
                  <a:lnTo>
                    <a:pt x="1574399" y="251960"/>
                  </a:lnTo>
                  <a:lnTo>
                    <a:pt x="1586237" y="251960"/>
                  </a:lnTo>
                  <a:lnTo>
                    <a:pt x="1598074" y="251960"/>
                  </a:lnTo>
                  <a:lnTo>
                    <a:pt x="1609912" y="251960"/>
                  </a:lnTo>
                  <a:lnTo>
                    <a:pt x="1621750" y="251960"/>
                  </a:lnTo>
                  <a:lnTo>
                    <a:pt x="1633587" y="251960"/>
                  </a:lnTo>
                  <a:lnTo>
                    <a:pt x="1645425" y="251960"/>
                  </a:lnTo>
                  <a:lnTo>
                    <a:pt x="1657262" y="251960"/>
                  </a:lnTo>
                  <a:lnTo>
                    <a:pt x="1669100" y="251960"/>
                  </a:lnTo>
                  <a:lnTo>
                    <a:pt x="1680938" y="251960"/>
                  </a:lnTo>
                  <a:lnTo>
                    <a:pt x="1692775" y="251960"/>
                  </a:lnTo>
                  <a:lnTo>
                    <a:pt x="1704613" y="251960"/>
                  </a:lnTo>
                  <a:lnTo>
                    <a:pt x="1716450" y="251960"/>
                  </a:lnTo>
                  <a:lnTo>
                    <a:pt x="1728288" y="251960"/>
                  </a:lnTo>
                  <a:lnTo>
                    <a:pt x="1740126" y="251960"/>
                  </a:lnTo>
                  <a:lnTo>
                    <a:pt x="1751963" y="251960"/>
                  </a:lnTo>
                  <a:lnTo>
                    <a:pt x="1763801" y="251960"/>
                  </a:lnTo>
                  <a:lnTo>
                    <a:pt x="1775638" y="251960"/>
                  </a:lnTo>
                  <a:lnTo>
                    <a:pt x="1787476" y="251960"/>
                  </a:lnTo>
                  <a:lnTo>
                    <a:pt x="1799314" y="251960"/>
                  </a:lnTo>
                  <a:lnTo>
                    <a:pt x="1811151" y="251960"/>
                  </a:lnTo>
                  <a:lnTo>
                    <a:pt x="1822989" y="251960"/>
                  </a:lnTo>
                  <a:lnTo>
                    <a:pt x="1834826" y="251960"/>
                  </a:lnTo>
                  <a:lnTo>
                    <a:pt x="1846664" y="251960"/>
                  </a:lnTo>
                  <a:lnTo>
                    <a:pt x="1858502" y="251960"/>
                  </a:lnTo>
                  <a:lnTo>
                    <a:pt x="1870339" y="251960"/>
                  </a:lnTo>
                  <a:lnTo>
                    <a:pt x="1882177" y="251960"/>
                  </a:lnTo>
                  <a:lnTo>
                    <a:pt x="1894014" y="251960"/>
                  </a:lnTo>
                  <a:lnTo>
                    <a:pt x="1905852" y="251960"/>
                  </a:lnTo>
                  <a:lnTo>
                    <a:pt x="1917689" y="251960"/>
                  </a:lnTo>
                  <a:lnTo>
                    <a:pt x="1929527" y="251960"/>
                  </a:lnTo>
                  <a:lnTo>
                    <a:pt x="1941365" y="251960"/>
                  </a:lnTo>
                  <a:lnTo>
                    <a:pt x="1953202" y="251960"/>
                  </a:lnTo>
                  <a:lnTo>
                    <a:pt x="1965040" y="251960"/>
                  </a:lnTo>
                  <a:lnTo>
                    <a:pt x="1976877" y="251960"/>
                  </a:lnTo>
                  <a:lnTo>
                    <a:pt x="1988715" y="251960"/>
                  </a:lnTo>
                  <a:lnTo>
                    <a:pt x="2000553" y="251960"/>
                  </a:lnTo>
                  <a:lnTo>
                    <a:pt x="2012390" y="251960"/>
                  </a:lnTo>
                  <a:lnTo>
                    <a:pt x="2024228" y="251960"/>
                  </a:lnTo>
                  <a:lnTo>
                    <a:pt x="2036065" y="251960"/>
                  </a:lnTo>
                  <a:lnTo>
                    <a:pt x="2047903" y="251960"/>
                  </a:lnTo>
                  <a:lnTo>
                    <a:pt x="2059741" y="251960"/>
                  </a:lnTo>
                  <a:lnTo>
                    <a:pt x="2071578" y="251960"/>
                  </a:lnTo>
                  <a:lnTo>
                    <a:pt x="2083416" y="251960"/>
                  </a:lnTo>
                  <a:lnTo>
                    <a:pt x="2095253" y="251960"/>
                  </a:lnTo>
                  <a:lnTo>
                    <a:pt x="2107091" y="251960"/>
                  </a:lnTo>
                  <a:lnTo>
                    <a:pt x="2118929" y="251960"/>
                  </a:lnTo>
                  <a:lnTo>
                    <a:pt x="2130766" y="251960"/>
                  </a:lnTo>
                  <a:lnTo>
                    <a:pt x="2142604" y="251960"/>
                  </a:lnTo>
                  <a:lnTo>
                    <a:pt x="2154441" y="251960"/>
                  </a:lnTo>
                  <a:lnTo>
                    <a:pt x="2166279" y="251960"/>
                  </a:lnTo>
                  <a:lnTo>
                    <a:pt x="2178117" y="251960"/>
                  </a:lnTo>
                  <a:lnTo>
                    <a:pt x="2189954" y="251960"/>
                  </a:lnTo>
                  <a:lnTo>
                    <a:pt x="2201792" y="251960"/>
                  </a:lnTo>
                  <a:lnTo>
                    <a:pt x="2213629" y="251960"/>
                  </a:lnTo>
                  <a:lnTo>
                    <a:pt x="2225467" y="251960"/>
                  </a:lnTo>
                  <a:lnTo>
                    <a:pt x="2237304" y="251960"/>
                  </a:lnTo>
                  <a:lnTo>
                    <a:pt x="2249142" y="251960"/>
                  </a:lnTo>
                  <a:lnTo>
                    <a:pt x="2260980" y="251960"/>
                  </a:lnTo>
                  <a:lnTo>
                    <a:pt x="2272817" y="251960"/>
                  </a:lnTo>
                  <a:lnTo>
                    <a:pt x="2284655" y="251960"/>
                  </a:lnTo>
                  <a:lnTo>
                    <a:pt x="2296492" y="251960"/>
                  </a:lnTo>
                  <a:lnTo>
                    <a:pt x="2308330" y="251960"/>
                  </a:lnTo>
                  <a:lnTo>
                    <a:pt x="2320168" y="251960"/>
                  </a:lnTo>
                  <a:lnTo>
                    <a:pt x="2332005" y="251960"/>
                  </a:lnTo>
                  <a:lnTo>
                    <a:pt x="2343843" y="251960"/>
                  </a:lnTo>
                  <a:lnTo>
                    <a:pt x="2343843" y="251876"/>
                  </a:lnTo>
                  <a:lnTo>
                    <a:pt x="2355680" y="251861"/>
                  </a:lnTo>
                  <a:lnTo>
                    <a:pt x="2367518" y="251843"/>
                  </a:lnTo>
                  <a:lnTo>
                    <a:pt x="2379356" y="251823"/>
                  </a:lnTo>
                  <a:lnTo>
                    <a:pt x="2391193" y="251799"/>
                  </a:lnTo>
                  <a:lnTo>
                    <a:pt x="2403031" y="251771"/>
                  </a:lnTo>
                  <a:lnTo>
                    <a:pt x="2414868" y="251737"/>
                  </a:lnTo>
                  <a:lnTo>
                    <a:pt x="2426706" y="251698"/>
                  </a:lnTo>
                  <a:lnTo>
                    <a:pt x="2438544" y="251652"/>
                  </a:lnTo>
                  <a:lnTo>
                    <a:pt x="2450381" y="251599"/>
                  </a:lnTo>
                  <a:lnTo>
                    <a:pt x="2462219" y="251535"/>
                  </a:lnTo>
                  <a:lnTo>
                    <a:pt x="2474056" y="251461"/>
                  </a:lnTo>
                  <a:lnTo>
                    <a:pt x="2485894" y="251374"/>
                  </a:lnTo>
                  <a:lnTo>
                    <a:pt x="2497732" y="251271"/>
                  </a:lnTo>
                  <a:lnTo>
                    <a:pt x="2509569" y="251151"/>
                  </a:lnTo>
                  <a:lnTo>
                    <a:pt x="2521407" y="251009"/>
                  </a:lnTo>
                  <a:lnTo>
                    <a:pt x="2533244" y="250843"/>
                  </a:lnTo>
                  <a:lnTo>
                    <a:pt x="2545082" y="250648"/>
                  </a:lnTo>
                  <a:lnTo>
                    <a:pt x="2556919" y="250419"/>
                  </a:lnTo>
                  <a:lnTo>
                    <a:pt x="2568757" y="250151"/>
                  </a:lnTo>
                  <a:lnTo>
                    <a:pt x="2580595" y="249836"/>
                  </a:lnTo>
                  <a:lnTo>
                    <a:pt x="2592432" y="249468"/>
                  </a:lnTo>
                  <a:lnTo>
                    <a:pt x="2604270" y="249035"/>
                  </a:lnTo>
                  <a:lnTo>
                    <a:pt x="2616107" y="248529"/>
                  </a:lnTo>
                  <a:lnTo>
                    <a:pt x="2627945" y="247937"/>
                  </a:lnTo>
                  <a:lnTo>
                    <a:pt x="2639783" y="247245"/>
                  </a:lnTo>
                  <a:lnTo>
                    <a:pt x="2651620" y="246436"/>
                  </a:lnTo>
                  <a:lnTo>
                    <a:pt x="2663458" y="245492"/>
                  </a:lnTo>
                  <a:lnTo>
                    <a:pt x="2675295" y="244391"/>
                  </a:lnTo>
                  <a:lnTo>
                    <a:pt x="2687133" y="243110"/>
                  </a:lnTo>
                  <a:lnTo>
                    <a:pt x="2698971" y="241622"/>
                  </a:lnTo>
                  <a:lnTo>
                    <a:pt x="2710808" y="239895"/>
                  </a:lnTo>
                  <a:lnTo>
                    <a:pt x="2722646" y="237897"/>
                  </a:lnTo>
                  <a:lnTo>
                    <a:pt x="2734483" y="235590"/>
                  </a:lnTo>
                  <a:lnTo>
                    <a:pt x="2746321" y="232936"/>
                  </a:lnTo>
                  <a:lnTo>
                    <a:pt x="2758159" y="229891"/>
                  </a:lnTo>
                  <a:lnTo>
                    <a:pt x="2769996" y="226412"/>
                  </a:lnTo>
                  <a:lnTo>
                    <a:pt x="2781834" y="222456"/>
                  </a:lnTo>
                  <a:lnTo>
                    <a:pt x="2793671" y="217979"/>
                  </a:lnTo>
                  <a:lnTo>
                    <a:pt x="2805509" y="212941"/>
                  </a:lnTo>
                  <a:lnTo>
                    <a:pt x="2817347" y="207310"/>
                  </a:lnTo>
                  <a:lnTo>
                    <a:pt x="2829184" y="201060"/>
                  </a:lnTo>
                  <a:lnTo>
                    <a:pt x="2841022" y="194179"/>
                  </a:lnTo>
                  <a:lnTo>
                    <a:pt x="2852859" y="186670"/>
                  </a:lnTo>
                  <a:lnTo>
                    <a:pt x="2864697" y="178554"/>
                  </a:lnTo>
                  <a:lnTo>
                    <a:pt x="2876534" y="169873"/>
                  </a:lnTo>
                  <a:lnTo>
                    <a:pt x="2888372" y="160690"/>
                  </a:lnTo>
                  <a:lnTo>
                    <a:pt x="2900210" y="151090"/>
                  </a:lnTo>
                  <a:lnTo>
                    <a:pt x="2912047" y="141176"/>
                  </a:lnTo>
                  <a:lnTo>
                    <a:pt x="2923885" y="131067"/>
                  </a:lnTo>
                  <a:lnTo>
                    <a:pt x="2935722" y="120892"/>
                  </a:lnTo>
                  <a:lnTo>
                    <a:pt x="2947560" y="110784"/>
                  </a:lnTo>
                  <a:lnTo>
                    <a:pt x="2959398" y="100870"/>
                  </a:lnTo>
                  <a:lnTo>
                    <a:pt x="2971235" y="91270"/>
                  </a:lnTo>
                  <a:lnTo>
                    <a:pt x="2983073" y="82087"/>
                  </a:lnTo>
                  <a:lnTo>
                    <a:pt x="2994910" y="73405"/>
                  </a:lnTo>
                  <a:lnTo>
                    <a:pt x="3006748" y="65290"/>
                  </a:lnTo>
                  <a:lnTo>
                    <a:pt x="3018586" y="57781"/>
                  </a:lnTo>
                  <a:lnTo>
                    <a:pt x="3030423" y="50900"/>
                  </a:lnTo>
                  <a:lnTo>
                    <a:pt x="3042261" y="44650"/>
                  </a:lnTo>
                  <a:lnTo>
                    <a:pt x="3054098" y="39018"/>
                  </a:lnTo>
                  <a:lnTo>
                    <a:pt x="3065936" y="33981"/>
                  </a:lnTo>
                  <a:lnTo>
                    <a:pt x="3077774" y="29504"/>
                  </a:lnTo>
                  <a:lnTo>
                    <a:pt x="3089611" y="25547"/>
                  </a:lnTo>
                  <a:lnTo>
                    <a:pt x="3101449" y="22068"/>
                  </a:lnTo>
                  <a:lnTo>
                    <a:pt x="3113286" y="19024"/>
                  </a:lnTo>
                  <a:lnTo>
                    <a:pt x="3125124" y="16369"/>
                  </a:lnTo>
                  <a:lnTo>
                    <a:pt x="3136962" y="14063"/>
                  </a:lnTo>
                  <a:lnTo>
                    <a:pt x="3148799" y="12064"/>
                  </a:lnTo>
                  <a:lnTo>
                    <a:pt x="3160637" y="10338"/>
                  </a:lnTo>
                  <a:lnTo>
                    <a:pt x="3172474" y="8849"/>
                  </a:lnTo>
                  <a:lnTo>
                    <a:pt x="3184312" y="7568"/>
                  </a:lnTo>
                  <a:lnTo>
                    <a:pt x="3196149" y="6468"/>
                  </a:lnTo>
                  <a:lnTo>
                    <a:pt x="3207987" y="5524"/>
                  </a:lnTo>
                  <a:lnTo>
                    <a:pt x="3219825" y="4715"/>
                  </a:lnTo>
                  <a:lnTo>
                    <a:pt x="3231662" y="4022"/>
                  </a:lnTo>
                  <a:lnTo>
                    <a:pt x="3243500" y="3430"/>
                  </a:lnTo>
                  <a:lnTo>
                    <a:pt x="3255337" y="2924"/>
                  </a:lnTo>
                  <a:lnTo>
                    <a:pt x="3267175" y="2492"/>
                  </a:lnTo>
                  <a:lnTo>
                    <a:pt x="3279013" y="2123"/>
                  </a:lnTo>
                  <a:lnTo>
                    <a:pt x="3290850" y="1808"/>
                  </a:lnTo>
                  <a:lnTo>
                    <a:pt x="3302688" y="1540"/>
                  </a:lnTo>
                  <a:lnTo>
                    <a:pt x="3314525" y="1311"/>
                  </a:lnTo>
                  <a:lnTo>
                    <a:pt x="3326363" y="1117"/>
                  </a:lnTo>
                  <a:lnTo>
                    <a:pt x="3338201" y="950"/>
                  </a:lnTo>
                  <a:lnTo>
                    <a:pt x="3350038" y="809"/>
                  </a:lnTo>
                  <a:lnTo>
                    <a:pt x="3361876" y="689"/>
                  </a:lnTo>
                  <a:lnTo>
                    <a:pt x="3373713" y="586"/>
                  </a:lnTo>
                  <a:lnTo>
                    <a:pt x="3385551" y="499"/>
                  </a:lnTo>
                  <a:lnTo>
                    <a:pt x="3397389" y="424"/>
                  </a:lnTo>
                  <a:lnTo>
                    <a:pt x="3409226" y="361"/>
                  </a:lnTo>
                  <a:lnTo>
                    <a:pt x="3421064" y="307"/>
                  </a:lnTo>
                  <a:lnTo>
                    <a:pt x="3432901" y="261"/>
                  </a:lnTo>
                  <a:lnTo>
                    <a:pt x="3444739" y="222"/>
                  </a:lnTo>
                  <a:lnTo>
                    <a:pt x="3456576" y="189"/>
                  </a:lnTo>
                  <a:lnTo>
                    <a:pt x="3468414" y="161"/>
                  </a:lnTo>
                  <a:lnTo>
                    <a:pt x="3480252" y="137"/>
                  </a:lnTo>
                  <a:lnTo>
                    <a:pt x="3492089" y="116"/>
                  </a:lnTo>
                  <a:lnTo>
                    <a:pt x="3503927" y="99"/>
                  </a:lnTo>
                  <a:lnTo>
                    <a:pt x="3515764" y="84"/>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AE0">
                  <a:alpha val="100000"/>
                </a:srgbClr>
              </a:solidFill>
              <a:prstDash val="solid"/>
              <a:round/>
            </a:ln>
          </p:spPr>
          <p:txBody>
            <a:bodyPr/>
            <a:lstStyle/>
            <a:p/>
          </p:txBody>
        </p:sp>
        <p:sp>
          <p:nvSpPr>
            <p:cNvPr id="36" name="pl36"/>
            <p:cNvSpPr/>
            <p:nvPr/>
          </p:nvSpPr>
          <p:spPr>
            <a:xfrm>
              <a:off x="2482351" y="3419164"/>
              <a:ext cx="4687686" cy="1007588"/>
            </a:xfrm>
            <a:custGeom>
              <a:avLst/>
              <a:pathLst>
                <a:path w="4687686" h="1007588">
                  <a:moveTo>
                    <a:pt x="0" y="0"/>
                  </a:moveTo>
                  <a:lnTo>
                    <a:pt x="11837" y="14"/>
                  </a:lnTo>
                  <a:lnTo>
                    <a:pt x="23675" y="32"/>
                  </a:lnTo>
                  <a:lnTo>
                    <a:pt x="35512" y="52"/>
                  </a:lnTo>
                  <a:lnTo>
                    <a:pt x="47350" y="76"/>
                  </a:lnTo>
                  <a:lnTo>
                    <a:pt x="59187" y="104"/>
                  </a:lnTo>
                  <a:lnTo>
                    <a:pt x="71025" y="138"/>
                  </a:lnTo>
                  <a:lnTo>
                    <a:pt x="82863" y="177"/>
                  </a:lnTo>
                  <a:lnTo>
                    <a:pt x="94700" y="223"/>
                  </a:lnTo>
                  <a:lnTo>
                    <a:pt x="106538" y="276"/>
                  </a:lnTo>
                  <a:lnTo>
                    <a:pt x="118375" y="340"/>
                  </a:lnTo>
                  <a:lnTo>
                    <a:pt x="130213" y="414"/>
                  </a:lnTo>
                  <a:lnTo>
                    <a:pt x="142051" y="501"/>
                  </a:lnTo>
                  <a:lnTo>
                    <a:pt x="153888" y="604"/>
                  </a:lnTo>
                  <a:lnTo>
                    <a:pt x="165726" y="725"/>
                  </a:lnTo>
                  <a:lnTo>
                    <a:pt x="177563" y="866"/>
                  </a:lnTo>
                  <a:lnTo>
                    <a:pt x="189401" y="1032"/>
                  </a:lnTo>
                  <a:lnTo>
                    <a:pt x="201239" y="1227"/>
                  </a:lnTo>
                  <a:lnTo>
                    <a:pt x="213076" y="1456"/>
                  </a:lnTo>
                  <a:lnTo>
                    <a:pt x="224914" y="1724"/>
                  </a:lnTo>
                  <a:lnTo>
                    <a:pt x="236751" y="2039"/>
                  </a:lnTo>
                  <a:lnTo>
                    <a:pt x="248589" y="2407"/>
                  </a:lnTo>
                  <a:lnTo>
                    <a:pt x="260427" y="2840"/>
                  </a:lnTo>
                  <a:lnTo>
                    <a:pt x="272264" y="3346"/>
                  </a:lnTo>
                  <a:lnTo>
                    <a:pt x="284102" y="3938"/>
                  </a:lnTo>
                  <a:lnTo>
                    <a:pt x="295939" y="4630"/>
                  </a:lnTo>
                  <a:lnTo>
                    <a:pt x="307777" y="5439"/>
                  </a:lnTo>
                  <a:lnTo>
                    <a:pt x="319614" y="6383"/>
                  </a:lnTo>
                  <a:lnTo>
                    <a:pt x="331452" y="7484"/>
                  </a:lnTo>
                  <a:lnTo>
                    <a:pt x="343290" y="8765"/>
                  </a:lnTo>
                  <a:lnTo>
                    <a:pt x="355127" y="10253"/>
                  </a:lnTo>
                  <a:lnTo>
                    <a:pt x="366965" y="11980"/>
                  </a:lnTo>
                  <a:lnTo>
                    <a:pt x="378802" y="13978"/>
                  </a:lnTo>
                  <a:lnTo>
                    <a:pt x="390640" y="16285"/>
                  </a:lnTo>
                  <a:lnTo>
                    <a:pt x="402478" y="18939"/>
                  </a:lnTo>
                  <a:lnTo>
                    <a:pt x="414315" y="21984"/>
                  </a:lnTo>
                  <a:lnTo>
                    <a:pt x="426153" y="25463"/>
                  </a:lnTo>
                  <a:lnTo>
                    <a:pt x="437990" y="29419"/>
                  </a:lnTo>
                  <a:lnTo>
                    <a:pt x="449828" y="33896"/>
                  </a:lnTo>
                  <a:lnTo>
                    <a:pt x="461666" y="38934"/>
                  </a:lnTo>
                  <a:lnTo>
                    <a:pt x="473503" y="44565"/>
                  </a:lnTo>
                  <a:lnTo>
                    <a:pt x="485341" y="50815"/>
                  </a:lnTo>
                  <a:lnTo>
                    <a:pt x="497178" y="57696"/>
                  </a:lnTo>
                  <a:lnTo>
                    <a:pt x="509016" y="65205"/>
                  </a:lnTo>
                  <a:lnTo>
                    <a:pt x="520854" y="73321"/>
                  </a:lnTo>
                  <a:lnTo>
                    <a:pt x="532691" y="82002"/>
                  </a:lnTo>
                  <a:lnTo>
                    <a:pt x="544529" y="91185"/>
                  </a:lnTo>
                  <a:lnTo>
                    <a:pt x="556366" y="100785"/>
                  </a:lnTo>
                  <a:lnTo>
                    <a:pt x="568204" y="110699"/>
                  </a:lnTo>
                  <a:lnTo>
                    <a:pt x="580042" y="120808"/>
                  </a:lnTo>
                  <a:lnTo>
                    <a:pt x="591879" y="130983"/>
                  </a:lnTo>
                  <a:lnTo>
                    <a:pt x="603717" y="141091"/>
                  </a:lnTo>
                  <a:lnTo>
                    <a:pt x="615554" y="151005"/>
                  </a:lnTo>
                  <a:lnTo>
                    <a:pt x="627392" y="160605"/>
                  </a:lnTo>
                  <a:lnTo>
                    <a:pt x="639229" y="169788"/>
                  </a:lnTo>
                  <a:lnTo>
                    <a:pt x="651067" y="178470"/>
                  </a:lnTo>
                  <a:lnTo>
                    <a:pt x="662905" y="186585"/>
                  </a:lnTo>
                  <a:lnTo>
                    <a:pt x="674742" y="194094"/>
                  </a:lnTo>
                  <a:lnTo>
                    <a:pt x="686580" y="200975"/>
                  </a:lnTo>
                  <a:lnTo>
                    <a:pt x="698417" y="207225"/>
                  </a:lnTo>
                  <a:lnTo>
                    <a:pt x="710255" y="212857"/>
                  </a:lnTo>
                  <a:lnTo>
                    <a:pt x="722093" y="217894"/>
                  </a:lnTo>
                  <a:lnTo>
                    <a:pt x="733930" y="222371"/>
                  </a:lnTo>
                  <a:lnTo>
                    <a:pt x="745768" y="226328"/>
                  </a:lnTo>
                  <a:lnTo>
                    <a:pt x="757605" y="229807"/>
                  </a:lnTo>
                  <a:lnTo>
                    <a:pt x="769443" y="232851"/>
                  </a:lnTo>
                  <a:lnTo>
                    <a:pt x="781281" y="235506"/>
                  </a:lnTo>
                  <a:lnTo>
                    <a:pt x="793118" y="237812"/>
                  </a:lnTo>
                  <a:lnTo>
                    <a:pt x="804956" y="239811"/>
                  </a:lnTo>
                  <a:lnTo>
                    <a:pt x="816793" y="241537"/>
                  </a:lnTo>
                  <a:lnTo>
                    <a:pt x="828631" y="243026"/>
                  </a:lnTo>
                  <a:lnTo>
                    <a:pt x="840469" y="244307"/>
                  </a:lnTo>
                  <a:lnTo>
                    <a:pt x="852306" y="245407"/>
                  </a:lnTo>
                  <a:lnTo>
                    <a:pt x="864144" y="246351"/>
                  </a:lnTo>
                  <a:lnTo>
                    <a:pt x="875981" y="247160"/>
                  </a:lnTo>
                  <a:lnTo>
                    <a:pt x="887819" y="247853"/>
                  </a:lnTo>
                  <a:lnTo>
                    <a:pt x="899657" y="248445"/>
                  </a:lnTo>
                  <a:lnTo>
                    <a:pt x="911494" y="248951"/>
                  </a:lnTo>
                  <a:lnTo>
                    <a:pt x="923332" y="249383"/>
                  </a:lnTo>
                  <a:lnTo>
                    <a:pt x="935169" y="249752"/>
                  </a:lnTo>
                  <a:lnTo>
                    <a:pt x="947007" y="250067"/>
                  </a:lnTo>
                  <a:lnTo>
                    <a:pt x="958844" y="250335"/>
                  </a:lnTo>
                  <a:lnTo>
                    <a:pt x="970682" y="250564"/>
                  </a:lnTo>
                  <a:lnTo>
                    <a:pt x="982520" y="250759"/>
                  </a:lnTo>
                  <a:lnTo>
                    <a:pt x="994357" y="250925"/>
                  </a:lnTo>
                  <a:lnTo>
                    <a:pt x="1006195" y="251066"/>
                  </a:lnTo>
                  <a:lnTo>
                    <a:pt x="1018032" y="251187"/>
                  </a:lnTo>
                  <a:lnTo>
                    <a:pt x="1029870" y="251289"/>
                  </a:lnTo>
                  <a:lnTo>
                    <a:pt x="1041708" y="251376"/>
                  </a:lnTo>
                  <a:lnTo>
                    <a:pt x="1053545" y="251451"/>
                  </a:lnTo>
                  <a:lnTo>
                    <a:pt x="1065383" y="251514"/>
                  </a:lnTo>
                  <a:lnTo>
                    <a:pt x="1077220" y="251568"/>
                  </a:lnTo>
                  <a:lnTo>
                    <a:pt x="1089058" y="251614"/>
                  </a:lnTo>
                  <a:lnTo>
                    <a:pt x="1100896" y="251653"/>
                  </a:lnTo>
                  <a:lnTo>
                    <a:pt x="1112733" y="251686"/>
                  </a:lnTo>
                  <a:lnTo>
                    <a:pt x="1124571" y="251714"/>
                  </a:lnTo>
                  <a:lnTo>
                    <a:pt x="1136408" y="251738"/>
                  </a:lnTo>
                  <a:lnTo>
                    <a:pt x="1148246" y="251759"/>
                  </a:lnTo>
                  <a:lnTo>
                    <a:pt x="1160084" y="251776"/>
                  </a:lnTo>
                  <a:lnTo>
                    <a:pt x="1171921" y="251791"/>
                  </a:lnTo>
                  <a:lnTo>
                    <a:pt x="1171921" y="251876"/>
                  </a:lnTo>
                  <a:lnTo>
                    <a:pt x="1183759" y="251876"/>
                  </a:lnTo>
                  <a:lnTo>
                    <a:pt x="1195596" y="251876"/>
                  </a:lnTo>
                  <a:lnTo>
                    <a:pt x="1207434" y="251876"/>
                  </a:lnTo>
                  <a:lnTo>
                    <a:pt x="1219272" y="251876"/>
                  </a:lnTo>
                  <a:lnTo>
                    <a:pt x="1231109" y="251876"/>
                  </a:lnTo>
                  <a:lnTo>
                    <a:pt x="1242947" y="251876"/>
                  </a:lnTo>
                  <a:lnTo>
                    <a:pt x="1254784" y="251876"/>
                  </a:lnTo>
                  <a:lnTo>
                    <a:pt x="1266622" y="251876"/>
                  </a:lnTo>
                  <a:lnTo>
                    <a:pt x="1278459" y="251876"/>
                  </a:lnTo>
                  <a:lnTo>
                    <a:pt x="1290297" y="251876"/>
                  </a:lnTo>
                  <a:lnTo>
                    <a:pt x="1302135" y="251876"/>
                  </a:lnTo>
                  <a:lnTo>
                    <a:pt x="1313972" y="251876"/>
                  </a:lnTo>
                  <a:lnTo>
                    <a:pt x="1325810" y="251876"/>
                  </a:lnTo>
                  <a:lnTo>
                    <a:pt x="1337647" y="251876"/>
                  </a:lnTo>
                  <a:lnTo>
                    <a:pt x="1349485" y="251876"/>
                  </a:lnTo>
                  <a:lnTo>
                    <a:pt x="1361323" y="251876"/>
                  </a:lnTo>
                  <a:lnTo>
                    <a:pt x="1373160" y="251876"/>
                  </a:lnTo>
                  <a:lnTo>
                    <a:pt x="1384998" y="251876"/>
                  </a:lnTo>
                  <a:lnTo>
                    <a:pt x="1396835" y="251876"/>
                  </a:lnTo>
                  <a:lnTo>
                    <a:pt x="1408673" y="251876"/>
                  </a:lnTo>
                  <a:lnTo>
                    <a:pt x="1420511" y="251876"/>
                  </a:lnTo>
                  <a:lnTo>
                    <a:pt x="1432348" y="251876"/>
                  </a:lnTo>
                  <a:lnTo>
                    <a:pt x="1444186" y="251876"/>
                  </a:lnTo>
                  <a:lnTo>
                    <a:pt x="1456023" y="251876"/>
                  </a:lnTo>
                  <a:lnTo>
                    <a:pt x="1467861" y="251876"/>
                  </a:lnTo>
                  <a:lnTo>
                    <a:pt x="1479699" y="251876"/>
                  </a:lnTo>
                  <a:lnTo>
                    <a:pt x="1491536" y="251876"/>
                  </a:lnTo>
                  <a:lnTo>
                    <a:pt x="1503374" y="251876"/>
                  </a:lnTo>
                  <a:lnTo>
                    <a:pt x="1515211" y="251876"/>
                  </a:lnTo>
                  <a:lnTo>
                    <a:pt x="1527049" y="251876"/>
                  </a:lnTo>
                  <a:lnTo>
                    <a:pt x="1538887" y="251876"/>
                  </a:lnTo>
                  <a:lnTo>
                    <a:pt x="1550724" y="251876"/>
                  </a:lnTo>
                  <a:lnTo>
                    <a:pt x="1562562" y="251876"/>
                  </a:lnTo>
                  <a:lnTo>
                    <a:pt x="1574399" y="251876"/>
                  </a:lnTo>
                  <a:lnTo>
                    <a:pt x="1586237" y="251876"/>
                  </a:lnTo>
                  <a:lnTo>
                    <a:pt x="1598074" y="251876"/>
                  </a:lnTo>
                  <a:lnTo>
                    <a:pt x="1609912" y="251876"/>
                  </a:lnTo>
                  <a:lnTo>
                    <a:pt x="1621750" y="251876"/>
                  </a:lnTo>
                  <a:lnTo>
                    <a:pt x="1633587" y="251876"/>
                  </a:lnTo>
                  <a:lnTo>
                    <a:pt x="1645425" y="251876"/>
                  </a:lnTo>
                  <a:lnTo>
                    <a:pt x="1657262" y="251876"/>
                  </a:lnTo>
                  <a:lnTo>
                    <a:pt x="1669100" y="251876"/>
                  </a:lnTo>
                  <a:lnTo>
                    <a:pt x="1680938" y="251876"/>
                  </a:lnTo>
                  <a:lnTo>
                    <a:pt x="1692775" y="251876"/>
                  </a:lnTo>
                  <a:lnTo>
                    <a:pt x="1704613" y="251876"/>
                  </a:lnTo>
                  <a:lnTo>
                    <a:pt x="1716450" y="251876"/>
                  </a:lnTo>
                  <a:lnTo>
                    <a:pt x="1728288" y="251876"/>
                  </a:lnTo>
                  <a:lnTo>
                    <a:pt x="1740126" y="251876"/>
                  </a:lnTo>
                  <a:lnTo>
                    <a:pt x="1751963" y="251876"/>
                  </a:lnTo>
                  <a:lnTo>
                    <a:pt x="1763801" y="251876"/>
                  </a:lnTo>
                  <a:lnTo>
                    <a:pt x="1775638" y="251876"/>
                  </a:lnTo>
                  <a:lnTo>
                    <a:pt x="1787476" y="251876"/>
                  </a:lnTo>
                  <a:lnTo>
                    <a:pt x="1799314" y="251876"/>
                  </a:lnTo>
                  <a:lnTo>
                    <a:pt x="1811151" y="251876"/>
                  </a:lnTo>
                  <a:lnTo>
                    <a:pt x="1822989" y="251876"/>
                  </a:lnTo>
                  <a:lnTo>
                    <a:pt x="1834826" y="251876"/>
                  </a:lnTo>
                  <a:lnTo>
                    <a:pt x="1846664" y="251876"/>
                  </a:lnTo>
                  <a:lnTo>
                    <a:pt x="1858502" y="251876"/>
                  </a:lnTo>
                  <a:lnTo>
                    <a:pt x="1870339" y="251876"/>
                  </a:lnTo>
                  <a:lnTo>
                    <a:pt x="1882177" y="251876"/>
                  </a:lnTo>
                  <a:lnTo>
                    <a:pt x="1894014" y="251876"/>
                  </a:lnTo>
                  <a:lnTo>
                    <a:pt x="1905852" y="251876"/>
                  </a:lnTo>
                  <a:lnTo>
                    <a:pt x="1917689" y="251876"/>
                  </a:lnTo>
                  <a:lnTo>
                    <a:pt x="1929527" y="251876"/>
                  </a:lnTo>
                  <a:lnTo>
                    <a:pt x="1941365" y="251876"/>
                  </a:lnTo>
                  <a:lnTo>
                    <a:pt x="1953202" y="251876"/>
                  </a:lnTo>
                  <a:lnTo>
                    <a:pt x="1965040" y="251876"/>
                  </a:lnTo>
                  <a:lnTo>
                    <a:pt x="1976877" y="251876"/>
                  </a:lnTo>
                  <a:lnTo>
                    <a:pt x="1988715" y="251876"/>
                  </a:lnTo>
                  <a:lnTo>
                    <a:pt x="2000553" y="251876"/>
                  </a:lnTo>
                  <a:lnTo>
                    <a:pt x="2012390" y="251876"/>
                  </a:lnTo>
                  <a:lnTo>
                    <a:pt x="2024228" y="251876"/>
                  </a:lnTo>
                  <a:lnTo>
                    <a:pt x="2036065" y="251876"/>
                  </a:lnTo>
                  <a:lnTo>
                    <a:pt x="2047903" y="251876"/>
                  </a:lnTo>
                  <a:lnTo>
                    <a:pt x="2059741" y="251876"/>
                  </a:lnTo>
                  <a:lnTo>
                    <a:pt x="2071578" y="251876"/>
                  </a:lnTo>
                  <a:lnTo>
                    <a:pt x="2083416" y="251876"/>
                  </a:lnTo>
                  <a:lnTo>
                    <a:pt x="2095253" y="251876"/>
                  </a:lnTo>
                  <a:lnTo>
                    <a:pt x="2107091" y="251876"/>
                  </a:lnTo>
                  <a:lnTo>
                    <a:pt x="2118929" y="251876"/>
                  </a:lnTo>
                  <a:lnTo>
                    <a:pt x="2130766" y="251876"/>
                  </a:lnTo>
                  <a:lnTo>
                    <a:pt x="2142604" y="251876"/>
                  </a:lnTo>
                  <a:lnTo>
                    <a:pt x="2154441" y="251876"/>
                  </a:lnTo>
                  <a:lnTo>
                    <a:pt x="2166279" y="251876"/>
                  </a:lnTo>
                  <a:lnTo>
                    <a:pt x="2178117" y="251876"/>
                  </a:lnTo>
                  <a:lnTo>
                    <a:pt x="2189954" y="251876"/>
                  </a:lnTo>
                  <a:lnTo>
                    <a:pt x="2201792" y="251876"/>
                  </a:lnTo>
                  <a:lnTo>
                    <a:pt x="2213629" y="251876"/>
                  </a:lnTo>
                  <a:lnTo>
                    <a:pt x="2225467" y="251876"/>
                  </a:lnTo>
                  <a:lnTo>
                    <a:pt x="2237304" y="251876"/>
                  </a:lnTo>
                  <a:lnTo>
                    <a:pt x="2249142" y="251876"/>
                  </a:lnTo>
                  <a:lnTo>
                    <a:pt x="2260980" y="251876"/>
                  </a:lnTo>
                  <a:lnTo>
                    <a:pt x="2272817" y="251876"/>
                  </a:lnTo>
                  <a:lnTo>
                    <a:pt x="2284655" y="251876"/>
                  </a:lnTo>
                  <a:lnTo>
                    <a:pt x="2296492" y="251876"/>
                  </a:lnTo>
                  <a:lnTo>
                    <a:pt x="2308330" y="251876"/>
                  </a:lnTo>
                  <a:lnTo>
                    <a:pt x="2320168" y="251876"/>
                  </a:lnTo>
                  <a:lnTo>
                    <a:pt x="2332005" y="251876"/>
                  </a:lnTo>
                  <a:lnTo>
                    <a:pt x="2343843" y="251876"/>
                  </a:lnTo>
                  <a:lnTo>
                    <a:pt x="2343843" y="252129"/>
                  </a:lnTo>
                  <a:lnTo>
                    <a:pt x="2355680" y="252173"/>
                  </a:lnTo>
                  <a:lnTo>
                    <a:pt x="2367518" y="252226"/>
                  </a:lnTo>
                  <a:lnTo>
                    <a:pt x="2379356" y="252287"/>
                  </a:lnTo>
                  <a:lnTo>
                    <a:pt x="2391193" y="252359"/>
                  </a:lnTo>
                  <a:lnTo>
                    <a:pt x="2403031" y="252444"/>
                  </a:lnTo>
                  <a:lnTo>
                    <a:pt x="2414868" y="252544"/>
                  </a:lnTo>
                  <a:lnTo>
                    <a:pt x="2426706" y="252661"/>
                  </a:lnTo>
                  <a:lnTo>
                    <a:pt x="2438544" y="252798"/>
                  </a:lnTo>
                  <a:lnTo>
                    <a:pt x="2450381" y="252960"/>
                  </a:lnTo>
                  <a:lnTo>
                    <a:pt x="2462219" y="253150"/>
                  </a:lnTo>
                  <a:lnTo>
                    <a:pt x="2474056" y="253373"/>
                  </a:lnTo>
                  <a:lnTo>
                    <a:pt x="2485894" y="253635"/>
                  </a:lnTo>
                  <a:lnTo>
                    <a:pt x="2497732" y="253943"/>
                  </a:lnTo>
                  <a:lnTo>
                    <a:pt x="2509569" y="254304"/>
                  </a:lnTo>
                  <a:lnTo>
                    <a:pt x="2521407" y="254728"/>
                  </a:lnTo>
                  <a:lnTo>
                    <a:pt x="2533244" y="255227"/>
                  </a:lnTo>
                  <a:lnTo>
                    <a:pt x="2545082" y="255811"/>
                  </a:lnTo>
                  <a:lnTo>
                    <a:pt x="2556919" y="256498"/>
                  </a:lnTo>
                  <a:lnTo>
                    <a:pt x="2568757" y="257303"/>
                  </a:lnTo>
                  <a:lnTo>
                    <a:pt x="2580595" y="258246"/>
                  </a:lnTo>
                  <a:lnTo>
                    <a:pt x="2592432" y="259353"/>
                  </a:lnTo>
                  <a:lnTo>
                    <a:pt x="2604270" y="260649"/>
                  </a:lnTo>
                  <a:lnTo>
                    <a:pt x="2616107" y="262167"/>
                  </a:lnTo>
                  <a:lnTo>
                    <a:pt x="2627945" y="263944"/>
                  </a:lnTo>
                  <a:lnTo>
                    <a:pt x="2639783" y="266021"/>
                  </a:lnTo>
                  <a:lnTo>
                    <a:pt x="2651620" y="268448"/>
                  </a:lnTo>
                  <a:lnTo>
                    <a:pt x="2663458" y="271280"/>
                  </a:lnTo>
                  <a:lnTo>
                    <a:pt x="2675295" y="274582"/>
                  </a:lnTo>
                  <a:lnTo>
                    <a:pt x="2687133" y="278425"/>
                  </a:lnTo>
                  <a:lnTo>
                    <a:pt x="2698971" y="282891"/>
                  </a:lnTo>
                  <a:lnTo>
                    <a:pt x="2710808" y="288070"/>
                  </a:lnTo>
                  <a:lnTo>
                    <a:pt x="2722646" y="294065"/>
                  </a:lnTo>
                  <a:lnTo>
                    <a:pt x="2734483" y="300985"/>
                  </a:lnTo>
                  <a:lnTo>
                    <a:pt x="2746321" y="308948"/>
                  </a:lnTo>
                  <a:lnTo>
                    <a:pt x="2758159" y="318083"/>
                  </a:lnTo>
                  <a:lnTo>
                    <a:pt x="2769996" y="328518"/>
                  </a:lnTo>
                  <a:lnTo>
                    <a:pt x="2781834" y="340388"/>
                  </a:lnTo>
                  <a:lnTo>
                    <a:pt x="2793671" y="353820"/>
                  </a:lnTo>
                  <a:lnTo>
                    <a:pt x="2805509" y="368933"/>
                  </a:lnTo>
                  <a:lnTo>
                    <a:pt x="2817347" y="385827"/>
                  </a:lnTo>
                  <a:lnTo>
                    <a:pt x="2829184" y="404576"/>
                  </a:lnTo>
                  <a:lnTo>
                    <a:pt x="2841022" y="425219"/>
                  </a:lnTo>
                  <a:lnTo>
                    <a:pt x="2852859" y="447746"/>
                  </a:lnTo>
                  <a:lnTo>
                    <a:pt x="2864697" y="472094"/>
                  </a:lnTo>
                  <a:lnTo>
                    <a:pt x="2876534" y="498137"/>
                  </a:lnTo>
                  <a:lnTo>
                    <a:pt x="2888372" y="525686"/>
                  </a:lnTo>
                  <a:lnTo>
                    <a:pt x="2900210" y="554487"/>
                  </a:lnTo>
                  <a:lnTo>
                    <a:pt x="2912047" y="584228"/>
                  </a:lnTo>
                  <a:lnTo>
                    <a:pt x="2923885" y="614554"/>
                  </a:lnTo>
                  <a:lnTo>
                    <a:pt x="2935722" y="645078"/>
                  </a:lnTo>
                  <a:lnTo>
                    <a:pt x="2947560" y="675404"/>
                  </a:lnTo>
                  <a:lnTo>
                    <a:pt x="2959398" y="705146"/>
                  </a:lnTo>
                  <a:lnTo>
                    <a:pt x="2971235" y="733947"/>
                  </a:lnTo>
                  <a:lnTo>
                    <a:pt x="2983073" y="761496"/>
                  </a:lnTo>
                  <a:lnTo>
                    <a:pt x="2994910" y="787539"/>
                  </a:lnTo>
                  <a:lnTo>
                    <a:pt x="3006748" y="811887"/>
                  </a:lnTo>
                  <a:lnTo>
                    <a:pt x="3018586" y="834414"/>
                  </a:lnTo>
                  <a:lnTo>
                    <a:pt x="3030423" y="855057"/>
                  </a:lnTo>
                  <a:lnTo>
                    <a:pt x="3042261" y="873806"/>
                  </a:lnTo>
                  <a:lnTo>
                    <a:pt x="3054098" y="890700"/>
                  </a:lnTo>
                  <a:lnTo>
                    <a:pt x="3065936" y="905813"/>
                  </a:lnTo>
                  <a:lnTo>
                    <a:pt x="3077774" y="919245"/>
                  </a:lnTo>
                  <a:lnTo>
                    <a:pt x="3089611" y="931115"/>
                  </a:lnTo>
                  <a:lnTo>
                    <a:pt x="3101449" y="941550"/>
                  </a:lnTo>
                  <a:lnTo>
                    <a:pt x="3113286" y="950684"/>
                  </a:lnTo>
                  <a:lnTo>
                    <a:pt x="3125124" y="958648"/>
                  </a:lnTo>
                  <a:lnTo>
                    <a:pt x="3136962" y="965568"/>
                  </a:lnTo>
                  <a:lnTo>
                    <a:pt x="3148799" y="971562"/>
                  </a:lnTo>
                  <a:lnTo>
                    <a:pt x="3160637" y="976742"/>
                  </a:lnTo>
                  <a:lnTo>
                    <a:pt x="3172474" y="981208"/>
                  </a:lnTo>
                  <a:lnTo>
                    <a:pt x="3184312" y="985051"/>
                  </a:lnTo>
                  <a:lnTo>
                    <a:pt x="3196149" y="988353"/>
                  </a:lnTo>
                  <a:lnTo>
                    <a:pt x="3207987" y="991185"/>
                  </a:lnTo>
                  <a:lnTo>
                    <a:pt x="3219825" y="993612"/>
                  </a:lnTo>
                  <a:lnTo>
                    <a:pt x="3231662" y="995689"/>
                  </a:lnTo>
                  <a:lnTo>
                    <a:pt x="3243500" y="997465"/>
                  </a:lnTo>
                  <a:lnTo>
                    <a:pt x="3255337" y="998983"/>
                  </a:lnTo>
                  <a:lnTo>
                    <a:pt x="3267175" y="1000280"/>
                  </a:lnTo>
                  <a:lnTo>
                    <a:pt x="3279013" y="1001386"/>
                  </a:lnTo>
                  <a:lnTo>
                    <a:pt x="3290850" y="1002330"/>
                  </a:lnTo>
                  <a:lnTo>
                    <a:pt x="3302688" y="1003135"/>
                  </a:lnTo>
                  <a:lnTo>
                    <a:pt x="3314525" y="1003821"/>
                  </a:lnTo>
                  <a:lnTo>
                    <a:pt x="3326363" y="1004406"/>
                  </a:lnTo>
                  <a:lnTo>
                    <a:pt x="3338201" y="1004904"/>
                  </a:lnTo>
                  <a:lnTo>
                    <a:pt x="3350038" y="1005329"/>
                  </a:lnTo>
                  <a:lnTo>
                    <a:pt x="3361876" y="1005690"/>
                  </a:lnTo>
                  <a:lnTo>
                    <a:pt x="3373713" y="1005998"/>
                  </a:lnTo>
                  <a:lnTo>
                    <a:pt x="3385551" y="1006260"/>
                  </a:lnTo>
                  <a:lnTo>
                    <a:pt x="3397389" y="1006483"/>
                  </a:lnTo>
                  <a:lnTo>
                    <a:pt x="3409226" y="1006673"/>
                  </a:lnTo>
                  <a:lnTo>
                    <a:pt x="3421064" y="1006835"/>
                  </a:lnTo>
                  <a:lnTo>
                    <a:pt x="3432901" y="1006972"/>
                  </a:lnTo>
                  <a:lnTo>
                    <a:pt x="3444739" y="1007089"/>
                  </a:lnTo>
                  <a:lnTo>
                    <a:pt x="3456576" y="1007189"/>
                  </a:lnTo>
                  <a:lnTo>
                    <a:pt x="3468414" y="1007274"/>
                  </a:lnTo>
                  <a:lnTo>
                    <a:pt x="3480252" y="1007346"/>
                  </a:lnTo>
                  <a:lnTo>
                    <a:pt x="3492089" y="1007407"/>
                  </a:lnTo>
                  <a:lnTo>
                    <a:pt x="3503927" y="1007459"/>
                  </a:lnTo>
                  <a:lnTo>
                    <a:pt x="3515764" y="1007504"/>
                  </a:lnTo>
                  <a:lnTo>
                    <a:pt x="3515764" y="1007588"/>
                  </a:lnTo>
                  <a:lnTo>
                    <a:pt x="3527602" y="1007559"/>
                  </a:lnTo>
                  <a:lnTo>
                    <a:pt x="3539440" y="1007524"/>
                  </a:lnTo>
                  <a:lnTo>
                    <a:pt x="3551277" y="1007483"/>
                  </a:lnTo>
                  <a:lnTo>
                    <a:pt x="3563115" y="1007435"/>
                  </a:lnTo>
                  <a:lnTo>
                    <a:pt x="3574952" y="1007378"/>
                  </a:lnTo>
                  <a:lnTo>
                    <a:pt x="3586790" y="1007312"/>
                  </a:lnTo>
                  <a:lnTo>
                    <a:pt x="3598628" y="1007234"/>
                  </a:lnTo>
                  <a:lnTo>
                    <a:pt x="3610465" y="1007142"/>
                  </a:lnTo>
                  <a:lnTo>
                    <a:pt x="3622303" y="1007034"/>
                  </a:lnTo>
                  <a:lnTo>
                    <a:pt x="3634140" y="1006908"/>
                  </a:lnTo>
                  <a:lnTo>
                    <a:pt x="3645978" y="1006759"/>
                  </a:lnTo>
                  <a:lnTo>
                    <a:pt x="3657816" y="1006584"/>
                  </a:lnTo>
                  <a:lnTo>
                    <a:pt x="3669653" y="1006379"/>
                  </a:lnTo>
                  <a:lnTo>
                    <a:pt x="3681491" y="1006138"/>
                  </a:lnTo>
                  <a:lnTo>
                    <a:pt x="3693328" y="1005855"/>
                  </a:lnTo>
                  <a:lnTo>
                    <a:pt x="3705166" y="1005523"/>
                  </a:lnTo>
                  <a:lnTo>
                    <a:pt x="3717004" y="1005133"/>
                  </a:lnTo>
                  <a:lnTo>
                    <a:pt x="3728841" y="1004676"/>
                  </a:lnTo>
                  <a:lnTo>
                    <a:pt x="3740679" y="1004139"/>
                  </a:lnTo>
                  <a:lnTo>
                    <a:pt x="3752516" y="1003510"/>
                  </a:lnTo>
                  <a:lnTo>
                    <a:pt x="3764354" y="1002772"/>
                  </a:lnTo>
                  <a:lnTo>
                    <a:pt x="3776191" y="1001908"/>
                  </a:lnTo>
                  <a:lnTo>
                    <a:pt x="3788029" y="1000896"/>
                  </a:lnTo>
                  <a:lnTo>
                    <a:pt x="3799867" y="999712"/>
                  </a:lnTo>
                  <a:lnTo>
                    <a:pt x="3811704" y="998327"/>
                  </a:lnTo>
                  <a:lnTo>
                    <a:pt x="3823542" y="996709"/>
                  </a:lnTo>
                  <a:lnTo>
                    <a:pt x="3835379" y="994821"/>
                  </a:lnTo>
                  <a:lnTo>
                    <a:pt x="3847217" y="992620"/>
                  </a:lnTo>
                  <a:lnTo>
                    <a:pt x="3859055" y="990058"/>
                  </a:lnTo>
                  <a:lnTo>
                    <a:pt x="3870892" y="987081"/>
                  </a:lnTo>
                  <a:lnTo>
                    <a:pt x="3882730" y="983627"/>
                  </a:lnTo>
                  <a:lnTo>
                    <a:pt x="3894567" y="979631"/>
                  </a:lnTo>
                  <a:lnTo>
                    <a:pt x="3906405" y="975018"/>
                  </a:lnTo>
                  <a:lnTo>
                    <a:pt x="3918243" y="969709"/>
                  </a:lnTo>
                  <a:lnTo>
                    <a:pt x="3930080" y="963619"/>
                  </a:lnTo>
                  <a:lnTo>
                    <a:pt x="3941918" y="956662"/>
                  </a:lnTo>
                  <a:lnTo>
                    <a:pt x="3953755" y="948749"/>
                  </a:lnTo>
                  <a:lnTo>
                    <a:pt x="3965593" y="939794"/>
                  </a:lnTo>
                  <a:lnTo>
                    <a:pt x="3977431" y="929719"/>
                  </a:lnTo>
                  <a:lnTo>
                    <a:pt x="3989268" y="918457"/>
                  </a:lnTo>
                  <a:lnTo>
                    <a:pt x="4001106" y="905957"/>
                  </a:lnTo>
                  <a:lnTo>
                    <a:pt x="4012943" y="892195"/>
                  </a:lnTo>
                  <a:lnTo>
                    <a:pt x="4024781" y="877177"/>
                  </a:lnTo>
                  <a:lnTo>
                    <a:pt x="4036619" y="860945"/>
                  </a:lnTo>
                  <a:lnTo>
                    <a:pt x="4048456" y="843583"/>
                  </a:lnTo>
                  <a:lnTo>
                    <a:pt x="4060294" y="825217"/>
                  </a:lnTo>
                  <a:lnTo>
                    <a:pt x="4072131" y="806016"/>
                  </a:lnTo>
                  <a:lnTo>
                    <a:pt x="4083969" y="786189"/>
                  </a:lnTo>
                  <a:lnTo>
                    <a:pt x="4095806" y="765971"/>
                  </a:lnTo>
                  <a:lnTo>
                    <a:pt x="4107644" y="745622"/>
                  </a:lnTo>
                  <a:lnTo>
                    <a:pt x="4119482" y="725405"/>
                  </a:lnTo>
                  <a:lnTo>
                    <a:pt x="4131319" y="705577"/>
                  </a:lnTo>
                  <a:lnTo>
                    <a:pt x="4143157" y="686376"/>
                  </a:lnTo>
                  <a:lnTo>
                    <a:pt x="4154994" y="668010"/>
                  </a:lnTo>
                  <a:lnTo>
                    <a:pt x="4166832" y="650648"/>
                  </a:lnTo>
                  <a:lnTo>
                    <a:pt x="4178670" y="634416"/>
                  </a:lnTo>
                  <a:lnTo>
                    <a:pt x="4190507" y="619398"/>
                  </a:lnTo>
                  <a:lnTo>
                    <a:pt x="4202345" y="605637"/>
                  </a:lnTo>
                  <a:lnTo>
                    <a:pt x="4214182" y="593137"/>
                  </a:lnTo>
                  <a:lnTo>
                    <a:pt x="4226020" y="581874"/>
                  </a:lnTo>
                  <a:lnTo>
                    <a:pt x="4237858" y="571799"/>
                  </a:lnTo>
                  <a:lnTo>
                    <a:pt x="4249695" y="562844"/>
                  </a:lnTo>
                  <a:lnTo>
                    <a:pt x="4261533" y="554931"/>
                  </a:lnTo>
                  <a:lnTo>
                    <a:pt x="4273370" y="547974"/>
                  </a:lnTo>
                  <a:lnTo>
                    <a:pt x="4285208" y="541885"/>
                  </a:lnTo>
                  <a:lnTo>
                    <a:pt x="4297046" y="536575"/>
                  </a:lnTo>
                  <a:lnTo>
                    <a:pt x="4308883" y="531962"/>
                  </a:lnTo>
                  <a:lnTo>
                    <a:pt x="4320721" y="527966"/>
                  </a:lnTo>
                  <a:lnTo>
                    <a:pt x="4332558" y="524513"/>
                  </a:lnTo>
                  <a:lnTo>
                    <a:pt x="4344396" y="521536"/>
                  </a:lnTo>
                  <a:lnTo>
                    <a:pt x="4356234" y="518974"/>
                  </a:lnTo>
                  <a:lnTo>
                    <a:pt x="4368071" y="516773"/>
                  </a:lnTo>
                  <a:lnTo>
                    <a:pt x="4379909" y="514884"/>
                  </a:lnTo>
                  <a:lnTo>
                    <a:pt x="4391746" y="513266"/>
                  </a:lnTo>
                  <a:lnTo>
                    <a:pt x="4403584" y="511882"/>
                  </a:lnTo>
                  <a:lnTo>
                    <a:pt x="4415421" y="510697"/>
                  </a:lnTo>
                  <a:lnTo>
                    <a:pt x="4427259" y="509685"/>
                  </a:lnTo>
                  <a:lnTo>
                    <a:pt x="4439097" y="508821"/>
                  </a:lnTo>
                  <a:lnTo>
                    <a:pt x="4450934" y="508083"/>
                  </a:lnTo>
                  <a:lnTo>
                    <a:pt x="4462772" y="507454"/>
                  </a:lnTo>
                  <a:lnTo>
                    <a:pt x="4474609" y="506918"/>
                  </a:lnTo>
                  <a:lnTo>
                    <a:pt x="4486447" y="506460"/>
                  </a:lnTo>
                  <a:lnTo>
                    <a:pt x="4498285" y="506070"/>
                  </a:lnTo>
                  <a:lnTo>
                    <a:pt x="4510122" y="505738"/>
                  </a:lnTo>
                  <a:lnTo>
                    <a:pt x="4521960" y="505455"/>
                  </a:lnTo>
                  <a:lnTo>
                    <a:pt x="4533797" y="505214"/>
                  </a:lnTo>
                  <a:lnTo>
                    <a:pt x="4545635" y="505009"/>
                  </a:lnTo>
                  <a:lnTo>
                    <a:pt x="4557473" y="504834"/>
                  </a:lnTo>
                  <a:lnTo>
                    <a:pt x="4569310" y="504686"/>
                  </a:lnTo>
                  <a:lnTo>
                    <a:pt x="4581148" y="504559"/>
                  </a:lnTo>
                  <a:lnTo>
                    <a:pt x="4592985" y="504451"/>
                  </a:lnTo>
                  <a:lnTo>
                    <a:pt x="4604823" y="504360"/>
                  </a:lnTo>
                  <a:lnTo>
                    <a:pt x="4616661" y="504282"/>
                  </a:lnTo>
                  <a:lnTo>
                    <a:pt x="4628498" y="504215"/>
                  </a:lnTo>
                  <a:lnTo>
                    <a:pt x="4640336" y="504159"/>
                  </a:lnTo>
                  <a:lnTo>
                    <a:pt x="4652173" y="504110"/>
                  </a:lnTo>
                  <a:lnTo>
                    <a:pt x="4664011" y="504070"/>
                  </a:lnTo>
                  <a:lnTo>
                    <a:pt x="4675849" y="504035"/>
                  </a:lnTo>
                  <a:lnTo>
                    <a:pt x="4687686" y="504005"/>
                  </a:lnTo>
                </a:path>
              </a:pathLst>
            </a:custGeom>
            <a:ln w="40651" cap="flat">
              <a:solidFill>
                <a:srgbClr val="00B0F6">
                  <a:alpha val="100000"/>
                </a:srgbClr>
              </a:solidFill>
              <a:prstDash val="solid"/>
              <a:round/>
            </a:ln>
          </p:spPr>
          <p:txBody>
            <a:bodyPr/>
            <a:lstStyle/>
            <a:p/>
          </p:txBody>
        </p:sp>
        <p:sp>
          <p:nvSpPr>
            <p:cNvPr id="37" name="pl37"/>
            <p:cNvSpPr/>
            <p:nvPr/>
          </p:nvSpPr>
          <p:spPr>
            <a:xfrm>
              <a:off x="2482351" y="568672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35A2FF">
                  <a:alpha val="100000"/>
                </a:srgbClr>
              </a:solidFill>
              <a:prstDash val="solid"/>
              <a:round/>
            </a:ln>
          </p:spPr>
          <p:txBody>
            <a:bodyPr/>
            <a:lstStyle/>
            <a:p/>
          </p:txBody>
        </p:sp>
        <p:sp>
          <p:nvSpPr>
            <p:cNvPr id="38" name="pl38"/>
            <p:cNvSpPr/>
            <p:nvPr/>
          </p:nvSpPr>
          <p:spPr>
            <a:xfrm>
              <a:off x="2482351" y="1151603"/>
              <a:ext cx="4687686" cy="755712"/>
            </a:xfrm>
            <a:custGeom>
              <a:avLst/>
              <a:pathLst>
                <a:path w="4687686" h="755712">
                  <a:moveTo>
                    <a:pt x="0" y="755712"/>
                  </a:moveTo>
                  <a:lnTo>
                    <a:pt x="11837" y="755712"/>
                  </a:lnTo>
                  <a:lnTo>
                    <a:pt x="23675" y="755712"/>
                  </a:lnTo>
                  <a:lnTo>
                    <a:pt x="35512" y="755712"/>
                  </a:lnTo>
                  <a:lnTo>
                    <a:pt x="47350" y="755712"/>
                  </a:lnTo>
                  <a:lnTo>
                    <a:pt x="59187" y="755712"/>
                  </a:lnTo>
                  <a:lnTo>
                    <a:pt x="71025" y="755712"/>
                  </a:lnTo>
                  <a:lnTo>
                    <a:pt x="82863" y="755712"/>
                  </a:lnTo>
                  <a:lnTo>
                    <a:pt x="94700" y="755712"/>
                  </a:lnTo>
                  <a:lnTo>
                    <a:pt x="106538" y="755712"/>
                  </a:lnTo>
                  <a:lnTo>
                    <a:pt x="118375" y="755712"/>
                  </a:lnTo>
                  <a:lnTo>
                    <a:pt x="130213" y="755712"/>
                  </a:lnTo>
                  <a:lnTo>
                    <a:pt x="142051" y="755712"/>
                  </a:lnTo>
                  <a:lnTo>
                    <a:pt x="153888" y="755712"/>
                  </a:lnTo>
                  <a:lnTo>
                    <a:pt x="165726" y="755712"/>
                  </a:lnTo>
                  <a:lnTo>
                    <a:pt x="177563" y="755712"/>
                  </a:lnTo>
                  <a:lnTo>
                    <a:pt x="189401" y="755712"/>
                  </a:lnTo>
                  <a:lnTo>
                    <a:pt x="201239" y="755712"/>
                  </a:lnTo>
                  <a:lnTo>
                    <a:pt x="213076" y="755712"/>
                  </a:lnTo>
                  <a:lnTo>
                    <a:pt x="224914" y="755712"/>
                  </a:lnTo>
                  <a:lnTo>
                    <a:pt x="236751" y="755712"/>
                  </a:lnTo>
                  <a:lnTo>
                    <a:pt x="248589" y="755712"/>
                  </a:lnTo>
                  <a:lnTo>
                    <a:pt x="260427" y="755712"/>
                  </a:lnTo>
                  <a:lnTo>
                    <a:pt x="272264" y="755712"/>
                  </a:lnTo>
                  <a:lnTo>
                    <a:pt x="284102" y="755712"/>
                  </a:lnTo>
                  <a:lnTo>
                    <a:pt x="295939" y="755712"/>
                  </a:lnTo>
                  <a:lnTo>
                    <a:pt x="307777" y="755712"/>
                  </a:lnTo>
                  <a:lnTo>
                    <a:pt x="319614" y="755712"/>
                  </a:lnTo>
                  <a:lnTo>
                    <a:pt x="331452" y="755712"/>
                  </a:lnTo>
                  <a:lnTo>
                    <a:pt x="343290" y="755712"/>
                  </a:lnTo>
                  <a:lnTo>
                    <a:pt x="355127" y="755712"/>
                  </a:lnTo>
                  <a:lnTo>
                    <a:pt x="366965" y="755712"/>
                  </a:lnTo>
                  <a:lnTo>
                    <a:pt x="378802" y="755712"/>
                  </a:lnTo>
                  <a:lnTo>
                    <a:pt x="390640" y="755712"/>
                  </a:lnTo>
                  <a:lnTo>
                    <a:pt x="402478" y="755712"/>
                  </a:lnTo>
                  <a:lnTo>
                    <a:pt x="414315" y="755712"/>
                  </a:lnTo>
                  <a:lnTo>
                    <a:pt x="426153" y="755712"/>
                  </a:lnTo>
                  <a:lnTo>
                    <a:pt x="437990" y="755712"/>
                  </a:lnTo>
                  <a:lnTo>
                    <a:pt x="449828" y="755712"/>
                  </a:lnTo>
                  <a:lnTo>
                    <a:pt x="461666" y="755712"/>
                  </a:lnTo>
                  <a:lnTo>
                    <a:pt x="473503" y="755712"/>
                  </a:lnTo>
                  <a:lnTo>
                    <a:pt x="485341" y="755712"/>
                  </a:lnTo>
                  <a:lnTo>
                    <a:pt x="497178" y="755712"/>
                  </a:lnTo>
                  <a:lnTo>
                    <a:pt x="509016" y="755712"/>
                  </a:lnTo>
                  <a:lnTo>
                    <a:pt x="520854" y="755712"/>
                  </a:lnTo>
                  <a:lnTo>
                    <a:pt x="532691" y="755712"/>
                  </a:lnTo>
                  <a:lnTo>
                    <a:pt x="544529" y="755712"/>
                  </a:lnTo>
                  <a:lnTo>
                    <a:pt x="556366" y="755712"/>
                  </a:lnTo>
                  <a:lnTo>
                    <a:pt x="568204" y="755712"/>
                  </a:lnTo>
                  <a:lnTo>
                    <a:pt x="580042" y="755712"/>
                  </a:lnTo>
                  <a:lnTo>
                    <a:pt x="591879" y="755712"/>
                  </a:lnTo>
                  <a:lnTo>
                    <a:pt x="603717" y="755712"/>
                  </a:lnTo>
                  <a:lnTo>
                    <a:pt x="615554" y="755712"/>
                  </a:lnTo>
                  <a:lnTo>
                    <a:pt x="627392" y="755712"/>
                  </a:lnTo>
                  <a:lnTo>
                    <a:pt x="639229" y="755712"/>
                  </a:lnTo>
                  <a:lnTo>
                    <a:pt x="651067" y="755712"/>
                  </a:lnTo>
                  <a:lnTo>
                    <a:pt x="662905" y="755712"/>
                  </a:lnTo>
                  <a:lnTo>
                    <a:pt x="674742" y="755712"/>
                  </a:lnTo>
                  <a:lnTo>
                    <a:pt x="686580" y="755712"/>
                  </a:lnTo>
                  <a:lnTo>
                    <a:pt x="698417" y="755712"/>
                  </a:lnTo>
                  <a:lnTo>
                    <a:pt x="710255" y="755712"/>
                  </a:lnTo>
                  <a:lnTo>
                    <a:pt x="722093" y="755712"/>
                  </a:lnTo>
                  <a:lnTo>
                    <a:pt x="733930" y="755712"/>
                  </a:lnTo>
                  <a:lnTo>
                    <a:pt x="745768" y="755712"/>
                  </a:lnTo>
                  <a:lnTo>
                    <a:pt x="757605" y="755712"/>
                  </a:lnTo>
                  <a:lnTo>
                    <a:pt x="769443" y="755712"/>
                  </a:lnTo>
                  <a:lnTo>
                    <a:pt x="781281" y="755712"/>
                  </a:lnTo>
                  <a:lnTo>
                    <a:pt x="793118" y="755712"/>
                  </a:lnTo>
                  <a:lnTo>
                    <a:pt x="804956" y="755712"/>
                  </a:lnTo>
                  <a:lnTo>
                    <a:pt x="816793" y="755712"/>
                  </a:lnTo>
                  <a:lnTo>
                    <a:pt x="828631" y="755712"/>
                  </a:lnTo>
                  <a:lnTo>
                    <a:pt x="840469" y="755712"/>
                  </a:lnTo>
                  <a:lnTo>
                    <a:pt x="852306" y="755712"/>
                  </a:lnTo>
                  <a:lnTo>
                    <a:pt x="864144" y="755712"/>
                  </a:lnTo>
                  <a:lnTo>
                    <a:pt x="875981" y="755712"/>
                  </a:lnTo>
                  <a:lnTo>
                    <a:pt x="887819" y="755712"/>
                  </a:lnTo>
                  <a:lnTo>
                    <a:pt x="899657" y="755712"/>
                  </a:lnTo>
                  <a:lnTo>
                    <a:pt x="911494" y="755712"/>
                  </a:lnTo>
                  <a:lnTo>
                    <a:pt x="923332" y="755712"/>
                  </a:lnTo>
                  <a:lnTo>
                    <a:pt x="935169" y="755712"/>
                  </a:lnTo>
                  <a:lnTo>
                    <a:pt x="947007" y="755712"/>
                  </a:lnTo>
                  <a:lnTo>
                    <a:pt x="958844" y="755712"/>
                  </a:lnTo>
                  <a:lnTo>
                    <a:pt x="970682" y="755712"/>
                  </a:lnTo>
                  <a:lnTo>
                    <a:pt x="982520" y="755712"/>
                  </a:lnTo>
                  <a:lnTo>
                    <a:pt x="994357" y="755712"/>
                  </a:lnTo>
                  <a:lnTo>
                    <a:pt x="1006195" y="755712"/>
                  </a:lnTo>
                  <a:lnTo>
                    <a:pt x="1018032" y="755712"/>
                  </a:lnTo>
                  <a:lnTo>
                    <a:pt x="1029870" y="755712"/>
                  </a:lnTo>
                  <a:lnTo>
                    <a:pt x="1041708" y="755712"/>
                  </a:lnTo>
                  <a:lnTo>
                    <a:pt x="1053545" y="755712"/>
                  </a:lnTo>
                  <a:lnTo>
                    <a:pt x="1065383" y="755712"/>
                  </a:lnTo>
                  <a:lnTo>
                    <a:pt x="1077220" y="755712"/>
                  </a:lnTo>
                  <a:lnTo>
                    <a:pt x="1089058" y="755712"/>
                  </a:lnTo>
                  <a:lnTo>
                    <a:pt x="1100896" y="755712"/>
                  </a:lnTo>
                  <a:lnTo>
                    <a:pt x="1112733" y="755712"/>
                  </a:lnTo>
                  <a:lnTo>
                    <a:pt x="1124571" y="755712"/>
                  </a:lnTo>
                  <a:lnTo>
                    <a:pt x="1136408" y="755712"/>
                  </a:lnTo>
                  <a:lnTo>
                    <a:pt x="1148246" y="755712"/>
                  </a:lnTo>
                  <a:lnTo>
                    <a:pt x="1160084" y="755712"/>
                  </a:lnTo>
                  <a:lnTo>
                    <a:pt x="1171921" y="755712"/>
                  </a:lnTo>
                  <a:lnTo>
                    <a:pt x="1171921" y="755628"/>
                  </a:lnTo>
                  <a:lnTo>
                    <a:pt x="1183759" y="755613"/>
                  </a:lnTo>
                  <a:lnTo>
                    <a:pt x="1195596" y="755595"/>
                  </a:lnTo>
                  <a:lnTo>
                    <a:pt x="1207434" y="755575"/>
                  </a:lnTo>
                  <a:lnTo>
                    <a:pt x="1219272" y="755551"/>
                  </a:lnTo>
                  <a:lnTo>
                    <a:pt x="1231109" y="755523"/>
                  </a:lnTo>
                  <a:lnTo>
                    <a:pt x="1242947" y="755489"/>
                  </a:lnTo>
                  <a:lnTo>
                    <a:pt x="1254784" y="755450"/>
                  </a:lnTo>
                  <a:lnTo>
                    <a:pt x="1266622" y="755405"/>
                  </a:lnTo>
                  <a:lnTo>
                    <a:pt x="1278459" y="755351"/>
                  </a:lnTo>
                  <a:lnTo>
                    <a:pt x="1290297" y="755287"/>
                  </a:lnTo>
                  <a:lnTo>
                    <a:pt x="1302135" y="755213"/>
                  </a:lnTo>
                  <a:lnTo>
                    <a:pt x="1313972" y="755126"/>
                  </a:lnTo>
                  <a:lnTo>
                    <a:pt x="1325810" y="755023"/>
                  </a:lnTo>
                  <a:lnTo>
                    <a:pt x="1337647" y="754903"/>
                  </a:lnTo>
                  <a:lnTo>
                    <a:pt x="1349485" y="754761"/>
                  </a:lnTo>
                  <a:lnTo>
                    <a:pt x="1361323" y="754595"/>
                  </a:lnTo>
                  <a:lnTo>
                    <a:pt x="1373160" y="754400"/>
                  </a:lnTo>
                  <a:lnTo>
                    <a:pt x="1384998" y="754172"/>
                  </a:lnTo>
                  <a:lnTo>
                    <a:pt x="1396835" y="753903"/>
                  </a:lnTo>
                  <a:lnTo>
                    <a:pt x="1408673" y="753589"/>
                  </a:lnTo>
                  <a:lnTo>
                    <a:pt x="1420511" y="753220"/>
                  </a:lnTo>
                  <a:lnTo>
                    <a:pt x="1432348" y="752788"/>
                  </a:lnTo>
                  <a:lnTo>
                    <a:pt x="1444186" y="752282"/>
                  </a:lnTo>
                  <a:lnTo>
                    <a:pt x="1456023" y="751689"/>
                  </a:lnTo>
                  <a:lnTo>
                    <a:pt x="1467861" y="750997"/>
                  </a:lnTo>
                  <a:lnTo>
                    <a:pt x="1479699" y="750188"/>
                  </a:lnTo>
                  <a:lnTo>
                    <a:pt x="1491536" y="749244"/>
                  </a:lnTo>
                  <a:lnTo>
                    <a:pt x="1503374" y="748143"/>
                  </a:lnTo>
                  <a:lnTo>
                    <a:pt x="1515211" y="746862"/>
                  </a:lnTo>
                  <a:lnTo>
                    <a:pt x="1527049" y="745374"/>
                  </a:lnTo>
                  <a:lnTo>
                    <a:pt x="1538887" y="743647"/>
                  </a:lnTo>
                  <a:lnTo>
                    <a:pt x="1550724" y="741649"/>
                  </a:lnTo>
                  <a:lnTo>
                    <a:pt x="1562562" y="739343"/>
                  </a:lnTo>
                  <a:lnTo>
                    <a:pt x="1574399" y="736688"/>
                  </a:lnTo>
                  <a:lnTo>
                    <a:pt x="1586237" y="733643"/>
                  </a:lnTo>
                  <a:lnTo>
                    <a:pt x="1598074" y="730165"/>
                  </a:lnTo>
                  <a:lnTo>
                    <a:pt x="1609912" y="726208"/>
                  </a:lnTo>
                  <a:lnTo>
                    <a:pt x="1621750" y="721731"/>
                  </a:lnTo>
                  <a:lnTo>
                    <a:pt x="1633587" y="716693"/>
                  </a:lnTo>
                  <a:lnTo>
                    <a:pt x="1645425" y="711062"/>
                  </a:lnTo>
                  <a:lnTo>
                    <a:pt x="1657262" y="704812"/>
                  </a:lnTo>
                  <a:lnTo>
                    <a:pt x="1669100" y="697931"/>
                  </a:lnTo>
                  <a:lnTo>
                    <a:pt x="1680938" y="690422"/>
                  </a:lnTo>
                  <a:lnTo>
                    <a:pt x="1692775" y="682306"/>
                  </a:lnTo>
                  <a:lnTo>
                    <a:pt x="1704613" y="673625"/>
                  </a:lnTo>
                  <a:lnTo>
                    <a:pt x="1716450" y="664442"/>
                  </a:lnTo>
                  <a:lnTo>
                    <a:pt x="1728288" y="654842"/>
                  </a:lnTo>
                  <a:lnTo>
                    <a:pt x="1740126" y="644928"/>
                  </a:lnTo>
                  <a:lnTo>
                    <a:pt x="1751963" y="634819"/>
                  </a:lnTo>
                  <a:lnTo>
                    <a:pt x="1763801" y="624645"/>
                  </a:lnTo>
                  <a:lnTo>
                    <a:pt x="1775638" y="614536"/>
                  </a:lnTo>
                  <a:lnTo>
                    <a:pt x="1787476" y="604622"/>
                  </a:lnTo>
                  <a:lnTo>
                    <a:pt x="1799314" y="595022"/>
                  </a:lnTo>
                  <a:lnTo>
                    <a:pt x="1811151" y="585839"/>
                  </a:lnTo>
                  <a:lnTo>
                    <a:pt x="1822989" y="577158"/>
                  </a:lnTo>
                  <a:lnTo>
                    <a:pt x="1834826" y="569042"/>
                  </a:lnTo>
                  <a:lnTo>
                    <a:pt x="1846664" y="561533"/>
                  </a:lnTo>
                  <a:lnTo>
                    <a:pt x="1858502" y="554652"/>
                  </a:lnTo>
                  <a:lnTo>
                    <a:pt x="1870339" y="548402"/>
                  </a:lnTo>
                  <a:lnTo>
                    <a:pt x="1882177" y="542771"/>
                  </a:lnTo>
                  <a:lnTo>
                    <a:pt x="1894014" y="537733"/>
                  </a:lnTo>
                  <a:lnTo>
                    <a:pt x="1905852" y="533256"/>
                  </a:lnTo>
                  <a:lnTo>
                    <a:pt x="1917689" y="529299"/>
                  </a:lnTo>
                  <a:lnTo>
                    <a:pt x="1929527" y="525821"/>
                  </a:lnTo>
                  <a:lnTo>
                    <a:pt x="1941365" y="522776"/>
                  </a:lnTo>
                  <a:lnTo>
                    <a:pt x="1953202" y="520121"/>
                  </a:lnTo>
                  <a:lnTo>
                    <a:pt x="1965040" y="517815"/>
                  </a:lnTo>
                  <a:lnTo>
                    <a:pt x="1976877" y="515817"/>
                  </a:lnTo>
                  <a:lnTo>
                    <a:pt x="1988715" y="514090"/>
                  </a:lnTo>
                  <a:lnTo>
                    <a:pt x="2000553" y="512601"/>
                  </a:lnTo>
                  <a:lnTo>
                    <a:pt x="2012390" y="511320"/>
                  </a:lnTo>
                  <a:lnTo>
                    <a:pt x="2024228" y="510220"/>
                  </a:lnTo>
                  <a:lnTo>
                    <a:pt x="2036065" y="509276"/>
                  </a:lnTo>
                  <a:lnTo>
                    <a:pt x="2047903" y="508467"/>
                  </a:lnTo>
                  <a:lnTo>
                    <a:pt x="2059741" y="507774"/>
                  </a:lnTo>
                  <a:lnTo>
                    <a:pt x="2071578" y="507182"/>
                  </a:lnTo>
                  <a:lnTo>
                    <a:pt x="2083416" y="506676"/>
                  </a:lnTo>
                  <a:lnTo>
                    <a:pt x="2095253" y="506244"/>
                  </a:lnTo>
                  <a:lnTo>
                    <a:pt x="2107091" y="505875"/>
                  </a:lnTo>
                  <a:lnTo>
                    <a:pt x="2118929" y="505561"/>
                  </a:lnTo>
                  <a:lnTo>
                    <a:pt x="2130766" y="505292"/>
                  </a:lnTo>
                  <a:lnTo>
                    <a:pt x="2142604" y="505064"/>
                  </a:lnTo>
                  <a:lnTo>
                    <a:pt x="2154441" y="504869"/>
                  </a:lnTo>
                  <a:lnTo>
                    <a:pt x="2166279" y="504703"/>
                  </a:lnTo>
                  <a:lnTo>
                    <a:pt x="2178117" y="504561"/>
                  </a:lnTo>
                  <a:lnTo>
                    <a:pt x="2189954" y="504441"/>
                  </a:lnTo>
                  <a:lnTo>
                    <a:pt x="2201792" y="504338"/>
                  </a:lnTo>
                  <a:lnTo>
                    <a:pt x="2213629" y="504251"/>
                  </a:lnTo>
                  <a:lnTo>
                    <a:pt x="2225467" y="504176"/>
                  </a:lnTo>
                  <a:lnTo>
                    <a:pt x="2237304" y="504113"/>
                  </a:lnTo>
                  <a:lnTo>
                    <a:pt x="2249142" y="504059"/>
                  </a:lnTo>
                  <a:lnTo>
                    <a:pt x="2260980" y="504013"/>
                  </a:lnTo>
                  <a:lnTo>
                    <a:pt x="2272817" y="503974"/>
                  </a:lnTo>
                  <a:lnTo>
                    <a:pt x="2284655" y="503941"/>
                  </a:lnTo>
                  <a:lnTo>
                    <a:pt x="2296492" y="503913"/>
                  </a:lnTo>
                  <a:lnTo>
                    <a:pt x="2308330" y="503889"/>
                  </a:lnTo>
                  <a:lnTo>
                    <a:pt x="2320168" y="503868"/>
                  </a:lnTo>
                  <a:lnTo>
                    <a:pt x="2332005" y="503851"/>
                  </a:lnTo>
                  <a:lnTo>
                    <a:pt x="2343843" y="503836"/>
                  </a:lnTo>
                  <a:lnTo>
                    <a:pt x="2343843" y="503752"/>
                  </a:lnTo>
                  <a:lnTo>
                    <a:pt x="2355680" y="503752"/>
                  </a:lnTo>
                  <a:lnTo>
                    <a:pt x="2367518" y="503752"/>
                  </a:lnTo>
                  <a:lnTo>
                    <a:pt x="2379356" y="503752"/>
                  </a:lnTo>
                  <a:lnTo>
                    <a:pt x="2391193" y="503752"/>
                  </a:lnTo>
                  <a:lnTo>
                    <a:pt x="2403031" y="503752"/>
                  </a:lnTo>
                  <a:lnTo>
                    <a:pt x="2414868" y="503752"/>
                  </a:lnTo>
                  <a:lnTo>
                    <a:pt x="2426706" y="503752"/>
                  </a:lnTo>
                  <a:lnTo>
                    <a:pt x="2438544" y="503752"/>
                  </a:lnTo>
                  <a:lnTo>
                    <a:pt x="2450381" y="503752"/>
                  </a:lnTo>
                  <a:lnTo>
                    <a:pt x="2462219" y="503752"/>
                  </a:lnTo>
                  <a:lnTo>
                    <a:pt x="2474056" y="503752"/>
                  </a:lnTo>
                  <a:lnTo>
                    <a:pt x="2485894" y="503752"/>
                  </a:lnTo>
                  <a:lnTo>
                    <a:pt x="2497732" y="503752"/>
                  </a:lnTo>
                  <a:lnTo>
                    <a:pt x="2509569" y="503752"/>
                  </a:lnTo>
                  <a:lnTo>
                    <a:pt x="2521407" y="503752"/>
                  </a:lnTo>
                  <a:lnTo>
                    <a:pt x="2533244" y="503752"/>
                  </a:lnTo>
                  <a:lnTo>
                    <a:pt x="2545082" y="503752"/>
                  </a:lnTo>
                  <a:lnTo>
                    <a:pt x="2556919" y="503752"/>
                  </a:lnTo>
                  <a:lnTo>
                    <a:pt x="2568757" y="503752"/>
                  </a:lnTo>
                  <a:lnTo>
                    <a:pt x="2580595" y="503752"/>
                  </a:lnTo>
                  <a:lnTo>
                    <a:pt x="2592432" y="503752"/>
                  </a:lnTo>
                  <a:lnTo>
                    <a:pt x="2604270" y="503752"/>
                  </a:lnTo>
                  <a:lnTo>
                    <a:pt x="2616107" y="503752"/>
                  </a:lnTo>
                  <a:lnTo>
                    <a:pt x="2627945" y="503752"/>
                  </a:lnTo>
                  <a:lnTo>
                    <a:pt x="2639783" y="503752"/>
                  </a:lnTo>
                  <a:lnTo>
                    <a:pt x="2651620" y="503752"/>
                  </a:lnTo>
                  <a:lnTo>
                    <a:pt x="2663458" y="503752"/>
                  </a:lnTo>
                  <a:lnTo>
                    <a:pt x="2675295" y="503752"/>
                  </a:lnTo>
                  <a:lnTo>
                    <a:pt x="2687133" y="503752"/>
                  </a:lnTo>
                  <a:lnTo>
                    <a:pt x="2698971" y="503752"/>
                  </a:lnTo>
                  <a:lnTo>
                    <a:pt x="2710808" y="503752"/>
                  </a:lnTo>
                  <a:lnTo>
                    <a:pt x="2722646" y="503752"/>
                  </a:lnTo>
                  <a:lnTo>
                    <a:pt x="2734483" y="503752"/>
                  </a:lnTo>
                  <a:lnTo>
                    <a:pt x="2746321" y="503752"/>
                  </a:lnTo>
                  <a:lnTo>
                    <a:pt x="2758159" y="503752"/>
                  </a:lnTo>
                  <a:lnTo>
                    <a:pt x="2769996" y="503752"/>
                  </a:lnTo>
                  <a:lnTo>
                    <a:pt x="2781834" y="503752"/>
                  </a:lnTo>
                  <a:lnTo>
                    <a:pt x="2793671" y="503752"/>
                  </a:lnTo>
                  <a:lnTo>
                    <a:pt x="2805509" y="503752"/>
                  </a:lnTo>
                  <a:lnTo>
                    <a:pt x="2817347" y="503752"/>
                  </a:lnTo>
                  <a:lnTo>
                    <a:pt x="2829184" y="503752"/>
                  </a:lnTo>
                  <a:lnTo>
                    <a:pt x="2841022" y="503752"/>
                  </a:lnTo>
                  <a:lnTo>
                    <a:pt x="2852859" y="503752"/>
                  </a:lnTo>
                  <a:lnTo>
                    <a:pt x="2864697" y="503752"/>
                  </a:lnTo>
                  <a:lnTo>
                    <a:pt x="2876534" y="503752"/>
                  </a:lnTo>
                  <a:lnTo>
                    <a:pt x="2888372" y="503752"/>
                  </a:lnTo>
                  <a:lnTo>
                    <a:pt x="2900210" y="503752"/>
                  </a:lnTo>
                  <a:lnTo>
                    <a:pt x="2912047" y="503752"/>
                  </a:lnTo>
                  <a:lnTo>
                    <a:pt x="2923885" y="503752"/>
                  </a:lnTo>
                  <a:lnTo>
                    <a:pt x="2935722" y="503752"/>
                  </a:lnTo>
                  <a:lnTo>
                    <a:pt x="2947560" y="503752"/>
                  </a:lnTo>
                  <a:lnTo>
                    <a:pt x="2959398" y="503752"/>
                  </a:lnTo>
                  <a:lnTo>
                    <a:pt x="2971235" y="503752"/>
                  </a:lnTo>
                  <a:lnTo>
                    <a:pt x="2983073" y="503752"/>
                  </a:lnTo>
                  <a:lnTo>
                    <a:pt x="2994910" y="503752"/>
                  </a:lnTo>
                  <a:lnTo>
                    <a:pt x="3006748" y="503752"/>
                  </a:lnTo>
                  <a:lnTo>
                    <a:pt x="3018586" y="503752"/>
                  </a:lnTo>
                  <a:lnTo>
                    <a:pt x="3030423" y="503752"/>
                  </a:lnTo>
                  <a:lnTo>
                    <a:pt x="3042261" y="503752"/>
                  </a:lnTo>
                  <a:lnTo>
                    <a:pt x="3054098" y="503752"/>
                  </a:lnTo>
                  <a:lnTo>
                    <a:pt x="3065936" y="503752"/>
                  </a:lnTo>
                  <a:lnTo>
                    <a:pt x="3077774" y="503752"/>
                  </a:lnTo>
                  <a:lnTo>
                    <a:pt x="3089611" y="503752"/>
                  </a:lnTo>
                  <a:lnTo>
                    <a:pt x="3101449" y="503752"/>
                  </a:lnTo>
                  <a:lnTo>
                    <a:pt x="3113286" y="503752"/>
                  </a:lnTo>
                  <a:lnTo>
                    <a:pt x="3125124" y="503752"/>
                  </a:lnTo>
                  <a:lnTo>
                    <a:pt x="3136962" y="503752"/>
                  </a:lnTo>
                  <a:lnTo>
                    <a:pt x="3148799" y="503752"/>
                  </a:lnTo>
                  <a:lnTo>
                    <a:pt x="3160637" y="503752"/>
                  </a:lnTo>
                  <a:lnTo>
                    <a:pt x="3172474" y="503752"/>
                  </a:lnTo>
                  <a:lnTo>
                    <a:pt x="3184312" y="503752"/>
                  </a:lnTo>
                  <a:lnTo>
                    <a:pt x="3196149" y="503752"/>
                  </a:lnTo>
                  <a:lnTo>
                    <a:pt x="3207987" y="503752"/>
                  </a:lnTo>
                  <a:lnTo>
                    <a:pt x="3219825" y="503752"/>
                  </a:lnTo>
                  <a:lnTo>
                    <a:pt x="3231662" y="503752"/>
                  </a:lnTo>
                  <a:lnTo>
                    <a:pt x="3243500" y="503752"/>
                  </a:lnTo>
                  <a:lnTo>
                    <a:pt x="3255337" y="503752"/>
                  </a:lnTo>
                  <a:lnTo>
                    <a:pt x="3267175" y="503752"/>
                  </a:lnTo>
                  <a:lnTo>
                    <a:pt x="3279013" y="503752"/>
                  </a:lnTo>
                  <a:lnTo>
                    <a:pt x="3290850" y="503752"/>
                  </a:lnTo>
                  <a:lnTo>
                    <a:pt x="3302688" y="503752"/>
                  </a:lnTo>
                  <a:lnTo>
                    <a:pt x="3314525" y="503752"/>
                  </a:lnTo>
                  <a:lnTo>
                    <a:pt x="3326363" y="503752"/>
                  </a:lnTo>
                  <a:lnTo>
                    <a:pt x="3338201" y="503752"/>
                  </a:lnTo>
                  <a:lnTo>
                    <a:pt x="3350038" y="503752"/>
                  </a:lnTo>
                  <a:lnTo>
                    <a:pt x="3361876" y="503752"/>
                  </a:lnTo>
                  <a:lnTo>
                    <a:pt x="3373713" y="503752"/>
                  </a:lnTo>
                  <a:lnTo>
                    <a:pt x="3385551" y="503752"/>
                  </a:lnTo>
                  <a:lnTo>
                    <a:pt x="3397389" y="503752"/>
                  </a:lnTo>
                  <a:lnTo>
                    <a:pt x="3409226" y="503752"/>
                  </a:lnTo>
                  <a:lnTo>
                    <a:pt x="3421064" y="503752"/>
                  </a:lnTo>
                  <a:lnTo>
                    <a:pt x="3432901" y="503752"/>
                  </a:lnTo>
                  <a:lnTo>
                    <a:pt x="3444739" y="503752"/>
                  </a:lnTo>
                  <a:lnTo>
                    <a:pt x="3456576" y="503752"/>
                  </a:lnTo>
                  <a:lnTo>
                    <a:pt x="3468414" y="503752"/>
                  </a:lnTo>
                  <a:lnTo>
                    <a:pt x="3480252" y="503752"/>
                  </a:lnTo>
                  <a:lnTo>
                    <a:pt x="3492089" y="503752"/>
                  </a:lnTo>
                  <a:lnTo>
                    <a:pt x="3503927" y="503752"/>
                  </a:lnTo>
                  <a:lnTo>
                    <a:pt x="3515764" y="503752"/>
                  </a:lnTo>
                  <a:lnTo>
                    <a:pt x="3515764" y="503583"/>
                  </a:lnTo>
                  <a:lnTo>
                    <a:pt x="3527602" y="503553"/>
                  </a:lnTo>
                  <a:lnTo>
                    <a:pt x="3539440" y="503518"/>
                  </a:lnTo>
                  <a:lnTo>
                    <a:pt x="3551277" y="503477"/>
                  </a:lnTo>
                  <a:lnTo>
                    <a:pt x="3563115" y="503429"/>
                  </a:lnTo>
                  <a:lnTo>
                    <a:pt x="3574952" y="503373"/>
                  </a:lnTo>
                  <a:lnTo>
                    <a:pt x="3586790" y="503306"/>
                  </a:lnTo>
                  <a:lnTo>
                    <a:pt x="3598628" y="503228"/>
                  </a:lnTo>
                  <a:lnTo>
                    <a:pt x="3610465" y="503136"/>
                  </a:lnTo>
                  <a:lnTo>
                    <a:pt x="3622303" y="503029"/>
                  </a:lnTo>
                  <a:lnTo>
                    <a:pt x="3634140" y="502902"/>
                  </a:lnTo>
                  <a:lnTo>
                    <a:pt x="3645978" y="502753"/>
                  </a:lnTo>
                  <a:lnTo>
                    <a:pt x="3657816" y="502579"/>
                  </a:lnTo>
                  <a:lnTo>
                    <a:pt x="3669653" y="502374"/>
                  </a:lnTo>
                  <a:lnTo>
                    <a:pt x="3681491" y="502133"/>
                  </a:lnTo>
                  <a:lnTo>
                    <a:pt x="3693328" y="501850"/>
                  </a:lnTo>
                  <a:lnTo>
                    <a:pt x="3705166" y="501518"/>
                  </a:lnTo>
                  <a:lnTo>
                    <a:pt x="3717004" y="501128"/>
                  </a:lnTo>
                  <a:lnTo>
                    <a:pt x="3728841" y="500670"/>
                  </a:lnTo>
                  <a:lnTo>
                    <a:pt x="3740679" y="500134"/>
                  </a:lnTo>
                  <a:lnTo>
                    <a:pt x="3752516" y="499504"/>
                  </a:lnTo>
                  <a:lnTo>
                    <a:pt x="3764354" y="498767"/>
                  </a:lnTo>
                  <a:lnTo>
                    <a:pt x="3776191" y="497902"/>
                  </a:lnTo>
                  <a:lnTo>
                    <a:pt x="3788029" y="496890"/>
                  </a:lnTo>
                  <a:lnTo>
                    <a:pt x="3799867" y="495706"/>
                  </a:lnTo>
                  <a:lnTo>
                    <a:pt x="3811704" y="494321"/>
                  </a:lnTo>
                  <a:lnTo>
                    <a:pt x="3823542" y="492703"/>
                  </a:lnTo>
                  <a:lnTo>
                    <a:pt x="3835379" y="490815"/>
                  </a:lnTo>
                  <a:lnTo>
                    <a:pt x="3847217" y="488614"/>
                  </a:lnTo>
                  <a:lnTo>
                    <a:pt x="3859055" y="486052"/>
                  </a:lnTo>
                  <a:lnTo>
                    <a:pt x="3870892" y="483075"/>
                  </a:lnTo>
                  <a:lnTo>
                    <a:pt x="3882730" y="479622"/>
                  </a:lnTo>
                  <a:lnTo>
                    <a:pt x="3894567" y="475625"/>
                  </a:lnTo>
                  <a:lnTo>
                    <a:pt x="3906405" y="471012"/>
                  </a:lnTo>
                  <a:lnTo>
                    <a:pt x="3918243" y="465703"/>
                  </a:lnTo>
                  <a:lnTo>
                    <a:pt x="3930080" y="459614"/>
                  </a:lnTo>
                  <a:lnTo>
                    <a:pt x="3941918" y="452656"/>
                  </a:lnTo>
                  <a:lnTo>
                    <a:pt x="3953755" y="444743"/>
                  </a:lnTo>
                  <a:lnTo>
                    <a:pt x="3965593" y="435789"/>
                  </a:lnTo>
                  <a:lnTo>
                    <a:pt x="3977431" y="425714"/>
                  </a:lnTo>
                  <a:lnTo>
                    <a:pt x="3989268" y="414451"/>
                  </a:lnTo>
                  <a:lnTo>
                    <a:pt x="4001106" y="401951"/>
                  </a:lnTo>
                  <a:lnTo>
                    <a:pt x="4012943" y="388189"/>
                  </a:lnTo>
                  <a:lnTo>
                    <a:pt x="4024781" y="373171"/>
                  </a:lnTo>
                  <a:lnTo>
                    <a:pt x="4036619" y="356940"/>
                  </a:lnTo>
                  <a:lnTo>
                    <a:pt x="4048456" y="339577"/>
                  </a:lnTo>
                  <a:lnTo>
                    <a:pt x="4060294" y="321211"/>
                  </a:lnTo>
                  <a:lnTo>
                    <a:pt x="4072131" y="302011"/>
                  </a:lnTo>
                  <a:lnTo>
                    <a:pt x="4083969" y="282183"/>
                  </a:lnTo>
                  <a:lnTo>
                    <a:pt x="4095806" y="261966"/>
                  </a:lnTo>
                  <a:lnTo>
                    <a:pt x="4107644" y="241616"/>
                  </a:lnTo>
                  <a:lnTo>
                    <a:pt x="4119482" y="221399"/>
                  </a:lnTo>
                  <a:lnTo>
                    <a:pt x="4131319" y="201571"/>
                  </a:lnTo>
                  <a:lnTo>
                    <a:pt x="4143157" y="182371"/>
                  </a:lnTo>
                  <a:lnTo>
                    <a:pt x="4154994" y="164005"/>
                  </a:lnTo>
                  <a:lnTo>
                    <a:pt x="4166832" y="146642"/>
                  </a:lnTo>
                  <a:lnTo>
                    <a:pt x="4178670" y="130411"/>
                  </a:lnTo>
                  <a:lnTo>
                    <a:pt x="4190507" y="115393"/>
                  </a:lnTo>
                  <a:lnTo>
                    <a:pt x="4202345" y="101631"/>
                  </a:lnTo>
                  <a:lnTo>
                    <a:pt x="4214182" y="89131"/>
                  </a:lnTo>
                  <a:lnTo>
                    <a:pt x="4226020" y="77868"/>
                  </a:lnTo>
                  <a:lnTo>
                    <a:pt x="4237858" y="67793"/>
                  </a:lnTo>
                  <a:lnTo>
                    <a:pt x="4249695" y="58839"/>
                  </a:lnTo>
                  <a:lnTo>
                    <a:pt x="4261533" y="50926"/>
                  </a:lnTo>
                  <a:lnTo>
                    <a:pt x="4273370" y="43968"/>
                  </a:lnTo>
                  <a:lnTo>
                    <a:pt x="4285208" y="37879"/>
                  </a:lnTo>
                  <a:lnTo>
                    <a:pt x="4297046" y="32570"/>
                  </a:lnTo>
                  <a:lnTo>
                    <a:pt x="4308883" y="27957"/>
                  </a:lnTo>
                  <a:lnTo>
                    <a:pt x="4320721" y="23960"/>
                  </a:lnTo>
                  <a:lnTo>
                    <a:pt x="4332558" y="20507"/>
                  </a:lnTo>
                  <a:lnTo>
                    <a:pt x="4344396" y="17530"/>
                  </a:lnTo>
                  <a:lnTo>
                    <a:pt x="4356234" y="14968"/>
                  </a:lnTo>
                  <a:lnTo>
                    <a:pt x="4368071" y="12767"/>
                  </a:lnTo>
                  <a:lnTo>
                    <a:pt x="4379909" y="10879"/>
                  </a:lnTo>
                  <a:lnTo>
                    <a:pt x="4391746" y="9261"/>
                  </a:lnTo>
                  <a:lnTo>
                    <a:pt x="4403584" y="7876"/>
                  </a:lnTo>
                  <a:lnTo>
                    <a:pt x="4415421" y="6692"/>
                  </a:lnTo>
                  <a:lnTo>
                    <a:pt x="4427259" y="5680"/>
                  </a:lnTo>
                  <a:lnTo>
                    <a:pt x="4439097" y="4815"/>
                  </a:lnTo>
                  <a:lnTo>
                    <a:pt x="4450934" y="4078"/>
                  </a:lnTo>
                  <a:lnTo>
                    <a:pt x="4462772" y="3449"/>
                  </a:lnTo>
                  <a:lnTo>
                    <a:pt x="4474609" y="2912"/>
                  </a:lnTo>
                  <a:lnTo>
                    <a:pt x="4486447" y="2454"/>
                  </a:lnTo>
                  <a:lnTo>
                    <a:pt x="4498285" y="2065"/>
                  </a:lnTo>
                  <a:lnTo>
                    <a:pt x="4510122" y="1732"/>
                  </a:lnTo>
                  <a:lnTo>
                    <a:pt x="4521960" y="1450"/>
                  </a:lnTo>
                  <a:lnTo>
                    <a:pt x="4533797" y="1209"/>
                  </a:lnTo>
                  <a:lnTo>
                    <a:pt x="4545635" y="1003"/>
                  </a:lnTo>
                  <a:lnTo>
                    <a:pt x="4557473" y="829"/>
                  </a:lnTo>
                  <a:lnTo>
                    <a:pt x="4569310" y="680"/>
                  </a:lnTo>
                  <a:lnTo>
                    <a:pt x="4581148" y="553"/>
                  </a:lnTo>
                  <a:lnTo>
                    <a:pt x="4592985" y="446"/>
                  </a:lnTo>
                  <a:lnTo>
                    <a:pt x="4604823" y="354"/>
                  </a:lnTo>
                  <a:lnTo>
                    <a:pt x="4616661" y="276"/>
                  </a:lnTo>
                  <a:lnTo>
                    <a:pt x="4628498" y="209"/>
                  </a:lnTo>
                  <a:lnTo>
                    <a:pt x="4640336" y="153"/>
                  </a:lnTo>
                  <a:lnTo>
                    <a:pt x="4652173" y="105"/>
                  </a:lnTo>
                  <a:lnTo>
                    <a:pt x="4664011" y="64"/>
                  </a:lnTo>
                  <a:lnTo>
                    <a:pt x="4675849" y="29"/>
                  </a:lnTo>
                  <a:lnTo>
                    <a:pt x="4687686" y="0"/>
                  </a:lnTo>
                </a:path>
              </a:pathLst>
            </a:custGeom>
            <a:ln w="40651" cap="flat">
              <a:solidFill>
                <a:srgbClr val="9590FF">
                  <a:alpha val="100000"/>
                </a:srgbClr>
              </a:solidFill>
              <a:prstDash val="solid"/>
              <a:round/>
            </a:ln>
          </p:spPr>
          <p:txBody>
            <a:bodyPr/>
            <a:lstStyle/>
            <a:p/>
          </p:txBody>
        </p:sp>
        <p:sp>
          <p:nvSpPr>
            <p:cNvPr id="39" name="pl39"/>
            <p:cNvSpPr/>
            <p:nvPr/>
          </p:nvSpPr>
          <p:spPr>
            <a:xfrm>
              <a:off x="2482351" y="2159361"/>
              <a:ext cx="4687686" cy="251876"/>
            </a:xfrm>
            <a:custGeom>
              <a:avLst/>
              <a:pathLst>
                <a:path w="4687686" h="251876">
                  <a:moveTo>
                    <a:pt x="0" y="0"/>
                  </a:moveTo>
                  <a:lnTo>
                    <a:pt x="11837" y="14"/>
                  </a:lnTo>
                  <a:lnTo>
                    <a:pt x="23675" y="32"/>
                  </a:lnTo>
                  <a:lnTo>
                    <a:pt x="35512" y="52"/>
                  </a:lnTo>
                  <a:lnTo>
                    <a:pt x="47350" y="76"/>
                  </a:lnTo>
                  <a:lnTo>
                    <a:pt x="59187" y="104"/>
                  </a:lnTo>
                  <a:lnTo>
                    <a:pt x="71025" y="138"/>
                  </a:lnTo>
                  <a:lnTo>
                    <a:pt x="82863" y="177"/>
                  </a:lnTo>
                  <a:lnTo>
                    <a:pt x="94700" y="223"/>
                  </a:lnTo>
                  <a:lnTo>
                    <a:pt x="106538" y="276"/>
                  </a:lnTo>
                  <a:lnTo>
                    <a:pt x="118375" y="340"/>
                  </a:lnTo>
                  <a:lnTo>
                    <a:pt x="130213" y="414"/>
                  </a:lnTo>
                  <a:lnTo>
                    <a:pt x="142051" y="501"/>
                  </a:lnTo>
                  <a:lnTo>
                    <a:pt x="153888" y="604"/>
                  </a:lnTo>
                  <a:lnTo>
                    <a:pt x="165726" y="725"/>
                  </a:lnTo>
                  <a:lnTo>
                    <a:pt x="177563" y="866"/>
                  </a:lnTo>
                  <a:lnTo>
                    <a:pt x="189401" y="1032"/>
                  </a:lnTo>
                  <a:lnTo>
                    <a:pt x="201239" y="1227"/>
                  </a:lnTo>
                  <a:lnTo>
                    <a:pt x="213076" y="1456"/>
                  </a:lnTo>
                  <a:lnTo>
                    <a:pt x="224914" y="1724"/>
                  </a:lnTo>
                  <a:lnTo>
                    <a:pt x="236751" y="2039"/>
                  </a:lnTo>
                  <a:lnTo>
                    <a:pt x="248589" y="2407"/>
                  </a:lnTo>
                  <a:lnTo>
                    <a:pt x="260427" y="2840"/>
                  </a:lnTo>
                  <a:lnTo>
                    <a:pt x="272264" y="3346"/>
                  </a:lnTo>
                  <a:lnTo>
                    <a:pt x="284102" y="3938"/>
                  </a:lnTo>
                  <a:lnTo>
                    <a:pt x="295939" y="4630"/>
                  </a:lnTo>
                  <a:lnTo>
                    <a:pt x="307777" y="5439"/>
                  </a:lnTo>
                  <a:lnTo>
                    <a:pt x="319614" y="6383"/>
                  </a:lnTo>
                  <a:lnTo>
                    <a:pt x="331452" y="7484"/>
                  </a:lnTo>
                  <a:lnTo>
                    <a:pt x="343290" y="8765"/>
                  </a:lnTo>
                  <a:lnTo>
                    <a:pt x="355127" y="10253"/>
                  </a:lnTo>
                  <a:lnTo>
                    <a:pt x="366965" y="11980"/>
                  </a:lnTo>
                  <a:lnTo>
                    <a:pt x="378802" y="13978"/>
                  </a:lnTo>
                  <a:lnTo>
                    <a:pt x="390640" y="16285"/>
                  </a:lnTo>
                  <a:lnTo>
                    <a:pt x="402478" y="18939"/>
                  </a:lnTo>
                  <a:lnTo>
                    <a:pt x="414315" y="21984"/>
                  </a:lnTo>
                  <a:lnTo>
                    <a:pt x="426153" y="25463"/>
                  </a:lnTo>
                  <a:lnTo>
                    <a:pt x="437990" y="29419"/>
                  </a:lnTo>
                  <a:lnTo>
                    <a:pt x="449828" y="33896"/>
                  </a:lnTo>
                  <a:lnTo>
                    <a:pt x="461666" y="38934"/>
                  </a:lnTo>
                  <a:lnTo>
                    <a:pt x="473503" y="44565"/>
                  </a:lnTo>
                  <a:lnTo>
                    <a:pt x="485341" y="50815"/>
                  </a:lnTo>
                  <a:lnTo>
                    <a:pt x="497178" y="57696"/>
                  </a:lnTo>
                  <a:lnTo>
                    <a:pt x="509016" y="65205"/>
                  </a:lnTo>
                  <a:lnTo>
                    <a:pt x="520854" y="73321"/>
                  </a:lnTo>
                  <a:lnTo>
                    <a:pt x="532691" y="82002"/>
                  </a:lnTo>
                  <a:lnTo>
                    <a:pt x="544529" y="91185"/>
                  </a:lnTo>
                  <a:lnTo>
                    <a:pt x="556366" y="100785"/>
                  </a:lnTo>
                  <a:lnTo>
                    <a:pt x="568204" y="110699"/>
                  </a:lnTo>
                  <a:lnTo>
                    <a:pt x="580042" y="120808"/>
                  </a:lnTo>
                  <a:lnTo>
                    <a:pt x="591879" y="130983"/>
                  </a:lnTo>
                  <a:lnTo>
                    <a:pt x="603717" y="141091"/>
                  </a:lnTo>
                  <a:lnTo>
                    <a:pt x="615554" y="151005"/>
                  </a:lnTo>
                  <a:lnTo>
                    <a:pt x="627392" y="160605"/>
                  </a:lnTo>
                  <a:lnTo>
                    <a:pt x="639229" y="169788"/>
                  </a:lnTo>
                  <a:lnTo>
                    <a:pt x="651067" y="178470"/>
                  </a:lnTo>
                  <a:lnTo>
                    <a:pt x="662905" y="186585"/>
                  </a:lnTo>
                  <a:lnTo>
                    <a:pt x="674742" y="194094"/>
                  </a:lnTo>
                  <a:lnTo>
                    <a:pt x="686580" y="200975"/>
                  </a:lnTo>
                  <a:lnTo>
                    <a:pt x="698417" y="207225"/>
                  </a:lnTo>
                  <a:lnTo>
                    <a:pt x="710255" y="212857"/>
                  </a:lnTo>
                  <a:lnTo>
                    <a:pt x="722093" y="217894"/>
                  </a:lnTo>
                  <a:lnTo>
                    <a:pt x="733930" y="222371"/>
                  </a:lnTo>
                  <a:lnTo>
                    <a:pt x="745768" y="226328"/>
                  </a:lnTo>
                  <a:lnTo>
                    <a:pt x="757605" y="229807"/>
                  </a:lnTo>
                  <a:lnTo>
                    <a:pt x="769443" y="232851"/>
                  </a:lnTo>
                  <a:lnTo>
                    <a:pt x="781281" y="235506"/>
                  </a:lnTo>
                  <a:lnTo>
                    <a:pt x="793118" y="237812"/>
                  </a:lnTo>
                  <a:lnTo>
                    <a:pt x="804956" y="239811"/>
                  </a:lnTo>
                  <a:lnTo>
                    <a:pt x="816793" y="241537"/>
                  </a:lnTo>
                  <a:lnTo>
                    <a:pt x="828631" y="243026"/>
                  </a:lnTo>
                  <a:lnTo>
                    <a:pt x="840469" y="244307"/>
                  </a:lnTo>
                  <a:lnTo>
                    <a:pt x="852306" y="245407"/>
                  </a:lnTo>
                  <a:lnTo>
                    <a:pt x="864144" y="246351"/>
                  </a:lnTo>
                  <a:lnTo>
                    <a:pt x="875981" y="247160"/>
                  </a:lnTo>
                  <a:lnTo>
                    <a:pt x="887819" y="247853"/>
                  </a:lnTo>
                  <a:lnTo>
                    <a:pt x="899657" y="248445"/>
                  </a:lnTo>
                  <a:lnTo>
                    <a:pt x="911494" y="248951"/>
                  </a:lnTo>
                  <a:lnTo>
                    <a:pt x="923332" y="249383"/>
                  </a:lnTo>
                  <a:lnTo>
                    <a:pt x="935169" y="249752"/>
                  </a:lnTo>
                  <a:lnTo>
                    <a:pt x="947007" y="250067"/>
                  </a:lnTo>
                  <a:lnTo>
                    <a:pt x="958844" y="250335"/>
                  </a:lnTo>
                  <a:lnTo>
                    <a:pt x="970682" y="250564"/>
                  </a:lnTo>
                  <a:lnTo>
                    <a:pt x="982520" y="250759"/>
                  </a:lnTo>
                  <a:lnTo>
                    <a:pt x="994357" y="250925"/>
                  </a:lnTo>
                  <a:lnTo>
                    <a:pt x="1006195" y="251066"/>
                  </a:lnTo>
                  <a:lnTo>
                    <a:pt x="1018032" y="251187"/>
                  </a:lnTo>
                  <a:lnTo>
                    <a:pt x="1029870" y="251289"/>
                  </a:lnTo>
                  <a:lnTo>
                    <a:pt x="1041708" y="251376"/>
                  </a:lnTo>
                  <a:lnTo>
                    <a:pt x="1053545" y="251451"/>
                  </a:lnTo>
                  <a:lnTo>
                    <a:pt x="1065383" y="251514"/>
                  </a:lnTo>
                  <a:lnTo>
                    <a:pt x="1077220" y="251568"/>
                  </a:lnTo>
                  <a:lnTo>
                    <a:pt x="1089058" y="251614"/>
                  </a:lnTo>
                  <a:lnTo>
                    <a:pt x="1100896" y="251653"/>
                  </a:lnTo>
                  <a:lnTo>
                    <a:pt x="1112733" y="251686"/>
                  </a:lnTo>
                  <a:lnTo>
                    <a:pt x="1124571" y="251714"/>
                  </a:lnTo>
                  <a:lnTo>
                    <a:pt x="1136408" y="251738"/>
                  </a:lnTo>
                  <a:lnTo>
                    <a:pt x="1148246" y="251759"/>
                  </a:lnTo>
                  <a:lnTo>
                    <a:pt x="1160084" y="251776"/>
                  </a:lnTo>
                  <a:lnTo>
                    <a:pt x="1171921" y="251791"/>
                  </a:lnTo>
                  <a:lnTo>
                    <a:pt x="1171921" y="251876"/>
                  </a:lnTo>
                  <a:lnTo>
                    <a:pt x="1183759" y="251876"/>
                  </a:lnTo>
                  <a:lnTo>
                    <a:pt x="1195596" y="251876"/>
                  </a:lnTo>
                  <a:lnTo>
                    <a:pt x="1207434" y="251876"/>
                  </a:lnTo>
                  <a:lnTo>
                    <a:pt x="1219272" y="251876"/>
                  </a:lnTo>
                  <a:lnTo>
                    <a:pt x="1231109" y="251876"/>
                  </a:lnTo>
                  <a:lnTo>
                    <a:pt x="1242947" y="251876"/>
                  </a:lnTo>
                  <a:lnTo>
                    <a:pt x="1254784" y="251876"/>
                  </a:lnTo>
                  <a:lnTo>
                    <a:pt x="1266622" y="251876"/>
                  </a:lnTo>
                  <a:lnTo>
                    <a:pt x="1278459" y="251876"/>
                  </a:lnTo>
                  <a:lnTo>
                    <a:pt x="1290297" y="251876"/>
                  </a:lnTo>
                  <a:lnTo>
                    <a:pt x="1302135" y="251876"/>
                  </a:lnTo>
                  <a:lnTo>
                    <a:pt x="1313972" y="251876"/>
                  </a:lnTo>
                  <a:lnTo>
                    <a:pt x="1325810" y="251876"/>
                  </a:lnTo>
                  <a:lnTo>
                    <a:pt x="1337647" y="251876"/>
                  </a:lnTo>
                  <a:lnTo>
                    <a:pt x="1349485" y="251876"/>
                  </a:lnTo>
                  <a:lnTo>
                    <a:pt x="1361323" y="251876"/>
                  </a:lnTo>
                  <a:lnTo>
                    <a:pt x="1373160" y="251876"/>
                  </a:lnTo>
                  <a:lnTo>
                    <a:pt x="1384998" y="251876"/>
                  </a:lnTo>
                  <a:lnTo>
                    <a:pt x="1396835" y="251876"/>
                  </a:lnTo>
                  <a:lnTo>
                    <a:pt x="1408673" y="251876"/>
                  </a:lnTo>
                  <a:lnTo>
                    <a:pt x="1420511" y="251876"/>
                  </a:lnTo>
                  <a:lnTo>
                    <a:pt x="1432348" y="251876"/>
                  </a:lnTo>
                  <a:lnTo>
                    <a:pt x="1444186" y="251876"/>
                  </a:lnTo>
                  <a:lnTo>
                    <a:pt x="1456023" y="251876"/>
                  </a:lnTo>
                  <a:lnTo>
                    <a:pt x="1467861" y="251876"/>
                  </a:lnTo>
                  <a:lnTo>
                    <a:pt x="1479699" y="251876"/>
                  </a:lnTo>
                  <a:lnTo>
                    <a:pt x="1491536" y="251876"/>
                  </a:lnTo>
                  <a:lnTo>
                    <a:pt x="1503374" y="251876"/>
                  </a:lnTo>
                  <a:lnTo>
                    <a:pt x="1515211" y="251876"/>
                  </a:lnTo>
                  <a:lnTo>
                    <a:pt x="1527049" y="251876"/>
                  </a:lnTo>
                  <a:lnTo>
                    <a:pt x="1538887" y="251876"/>
                  </a:lnTo>
                  <a:lnTo>
                    <a:pt x="1550724" y="251876"/>
                  </a:lnTo>
                  <a:lnTo>
                    <a:pt x="1562562" y="251876"/>
                  </a:lnTo>
                  <a:lnTo>
                    <a:pt x="1574399" y="251876"/>
                  </a:lnTo>
                  <a:lnTo>
                    <a:pt x="1586237" y="251876"/>
                  </a:lnTo>
                  <a:lnTo>
                    <a:pt x="1598074" y="251876"/>
                  </a:lnTo>
                  <a:lnTo>
                    <a:pt x="1609912" y="251876"/>
                  </a:lnTo>
                  <a:lnTo>
                    <a:pt x="1621750" y="251876"/>
                  </a:lnTo>
                  <a:lnTo>
                    <a:pt x="1633587" y="251876"/>
                  </a:lnTo>
                  <a:lnTo>
                    <a:pt x="1645425" y="251876"/>
                  </a:lnTo>
                  <a:lnTo>
                    <a:pt x="1657262" y="251876"/>
                  </a:lnTo>
                  <a:lnTo>
                    <a:pt x="1669100" y="251876"/>
                  </a:lnTo>
                  <a:lnTo>
                    <a:pt x="1680938" y="251876"/>
                  </a:lnTo>
                  <a:lnTo>
                    <a:pt x="1692775" y="251876"/>
                  </a:lnTo>
                  <a:lnTo>
                    <a:pt x="1704613" y="251876"/>
                  </a:lnTo>
                  <a:lnTo>
                    <a:pt x="1716450" y="251876"/>
                  </a:lnTo>
                  <a:lnTo>
                    <a:pt x="1728288" y="251876"/>
                  </a:lnTo>
                  <a:lnTo>
                    <a:pt x="1740126" y="251876"/>
                  </a:lnTo>
                  <a:lnTo>
                    <a:pt x="1751963" y="251876"/>
                  </a:lnTo>
                  <a:lnTo>
                    <a:pt x="1763801" y="251876"/>
                  </a:lnTo>
                  <a:lnTo>
                    <a:pt x="1775638" y="251876"/>
                  </a:lnTo>
                  <a:lnTo>
                    <a:pt x="1787476" y="251876"/>
                  </a:lnTo>
                  <a:lnTo>
                    <a:pt x="1799314" y="251876"/>
                  </a:lnTo>
                  <a:lnTo>
                    <a:pt x="1811151" y="251876"/>
                  </a:lnTo>
                  <a:lnTo>
                    <a:pt x="1822989" y="251876"/>
                  </a:lnTo>
                  <a:lnTo>
                    <a:pt x="1834826" y="251876"/>
                  </a:lnTo>
                  <a:lnTo>
                    <a:pt x="1846664" y="251876"/>
                  </a:lnTo>
                  <a:lnTo>
                    <a:pt x="1858502" y="251876"/>
                  </a:lnTo>
                  <a:lnTo>
                    <a:pt x="1870339" y="251876"/>
                  </a:lnTo>
                  <a:lnTo>
                    <a:pt x="1882177" y="251876"/>
                  </a:lnTo>
                  <a:lnTo>
                    <a:pt x="1894014" y="251876"/>
                  </a:lnTo>
                  <a:lnTo>
                    <a:pt x="1905852" y="251876"/>
                  </a:lnTo>
                  <a:lnTo>
                    <a:pt x="1917689" y="251876"/>
                  </a:lnTo>
                  <a:lnTo>
                    <a:pt x="1929527" y="251876"/>
                  </a:lnTo>
                  <a:lnTo>
                    <a:pt x="1941365" y="251876"/>
                  </a:lnTo>
                  <a:lnTo>
                    <a:pt x="1953202" y="251876"/>
                  </a:lnTo>
                  <a:lnTo>
                    <a:pt x="1965040" y="251876"/>
                  </a:lnTo>
                  <a:lnTo>
                    <a:pt x="1976877" y="251876"/>
                  </a:lnTo>
                  <a:lnTo>
                    <a:pt x="1988715" y="251876"/>
                  </a:lnTo>
                  <a:lnTo>
                    <a:pt x="2000553" y="251876"/>
                  </a:lnTo>
                  <a:lnTo>
                    <a:pt x="2012390" y="251876"/>
                  </a:lnTo>
                  <a:lnTo>
                    <a:pt x="2024228" y="251876"/>
                  </a:lnTo>
                  <a:lnTo>
                    <a:pt x="2036065" y="251876"/>
                  </a:lnTo>
                  <a:lnTo>
                    <a:pt x="2047903" y="251876"/>
                  </a:lnTo>
                  <a:lnTo>
                    <a:pt x="2059741" y="251876"/>
                  </a:lnTo>
                  <a:lnTo>
                    <a:pt x="2071578" y="251876"/>
                  </a:lnTo>
                  <a:lnTo>
                    <a:pt x="2083416" y="251876"/>
                  </a:lnTo>
                  <a:lnTo>
                    <a:pt x="2095253" y="251876"/>
                  </a:lnTo>
                  <a:lnTo>
                    <a:pt x="2107091" y="251876"/>
                  </a:lnTo>
                  <a:lnTo>
                    <a:pt x="2118929" y="251876"/>
                  </a:lnTo>
                  <a:lnTo>
                    <a:pt x="2130766" y="251876"/>
                  </a:lnTo>
                  <a:lnTo>
                    <a:pt x="2142604" y="251876"/>
                  </a:lnTo>
                  <a:lnTo>
                    <a:pt x="2154441" y="251876"/>
                  </a:lnTo>
                  <a:lnTo>
                    <a:pt x="2166279" y="251876"/>
                  </a:lnTo>
                  <a:lnTo>
                    <a:pt x="2178117" y="251876"/>
                  </a:lnTo>
                  <a:lnTo>
                    <a:pt x="2189954" y="251876"/>
                  </a:lnTo>
                  <a:lnTo>
                    <a:pt x="2201792" y="251876"/>
                  </a:lnTo>
                  <a:lnTo>
                    <a:pt x="2213629" y="251876"/>
                  </a:lnTo>
                  <a:lnTo>
                    <a:pt x="2225467" y="251876"/>
                  </a:lnTo>
                  <a:lnTo>
                    <a:pt x="2237304" y="251876"/>
                  </a:lnTo>
                  <a:lnTo>
                    <a:pt x="2249142" y="251876"/>
                  </a:lnTo>
                  <a:lnTo>
                    <a:pt x="2260980" y="251876"/>
                  </a:lnTo>
                  <a:lnTo>
                    <a:pt x="2272817" y="251876"/>
                  </a:lnTo>
                  <a:lnTo>
                    <a:pt x="2284655" y="251876"/>
                  </a:lnTo>
                  <a:lnTo>
                    <a:pt x="2296492" y="251876"/>
                  </a:lnTo>
                  <a:lnTo>
                    <a:pt x="2308330" y="251876"/>
                  </a:lnTo>
                  <a:lnTo>
                    <a:pt x="2320168" y="251876"/>
                  </a:lnTo>
                  <a:lnTo>
                    <a:pt x="2332005" y="251876"/>
                  </a:lnTo>
                  <a:lnTo>
                    <a:pt x="2343843" y="251876"/>
                  </a:lnTo>
                  <a:lnTo>
                    <a:pt x="2343843" y="251876"/>
                  </a:lnTo>
                  <a:lnTo>
                    <a:pt x="2355680" y="251876"/>
                  </a:lnTo>
                  <a:lnTo>
                    <a:pt x="2367518" y="251876"/>
                  </a:lnTo>
                  <a:lnTo>
                    <a:pt x="2379356" y="251876"/>
                  </a:lnTo>
                  <a:lnTo>
                    <a:pt x="2391193" y="251876"/>
                  </a:lnTo>
                  <a:lnTo>
                    <a:pt x="2403031" y="251876"/>
                  </a:lnTo>
                  <a:lnTo>
                    <a:pt x="2414868" y="251876"/>
                  </a:lnTo>
                  <a:lnTo>
                    <a:pt x="2426706" y="251876"/>
                  </a:lnTo>
                  <a:lnTo>
                    <a:pt x="2438544" y="251876"/>
                  </a:lnTo>
                  <a:lnTo>
                    <a:pt x="2450381" y="251876"/>
                  </a:lnTo>
                  <a:lnTo>
                    <a:pt x="2462219" y="251876"/>
                  </a:lnTo>
                  <a:lnTo>
                    <a:pt x="2474056" y="251876"/>
                  </a:lnTo>
                  <a:lnTo>
                    <a:pt x="2485894" y="251876"/>
                  </a:lnTo>
                  <a:lnTo>
                    <a:pt x="2497732" y="251876"/>
                  </a:lnTo>
                  <a:lnTo>
                    <a:pt x="2509569" y="251876"/>
                  </a:lnTo>
                  <a:lnTo>
                    <a:pt x="2521407" y="251876"/>
                  </a:lnTo>
                  <a:lnTo>
                    <a:pt x="2533244" y="251876"/>
                  </a:lnTo>
                  <a:lnTo>
                    <a:pt x="2545082" y="251876"/>
                  </a:lnTo>
                  <a:lnTo>
                    <a:pt x="2556919" y="251876"/>
                  </a:lnTo>
                  <a:lnTo>
                    <a:pt x="2568757" y="251876"/>
                  </a:lnTo>
                  <a:lnTo>
                    <a:pt x="2580595" y="251876"/>
                  </a:lnTo>
                  <a:lnTo>
                    <a:pt x="2592432" y="251876"/>
                  </a:lnTo>
                  <a:lnTo>
                    <a:pt x="2604270" y="251876"/>
                  </a:lnTo>
                  <a:lnTo>
                    <a:pt x="2616107" y="251876"/>
                  </a:lnTo>
                  <a:lnTo>
                    <a:pt x="2627945" y="251876"/>
                  </a:lnTo>
                  <a:lnTo>
                    <a:pt x="2639783" y="251876"/>
                  </a:lnTo>
                  <a:lnTo>
                    <a:pt x="2651620" y="251876"/>
                  </a:lnTo>
                  <a:lnTo>
                    <a:pt x="2663458" y="251876"/>
                  </a:lnTo>
                  <a:lnTo>
                    <a:pt x="2675295" y="251876"/>
                  </a:lnTo>
                  <a:lnTo>
                    <a:pt x="2687133" y="251876"/>
                  </a:lnTo>
                  <a:lnTo>
                    <a:pt x="2698971" y="251876"/>
                  </a:lnTo>
                  <a:lnTo>
                    <a:pt x="2710808" y="251876"/>
                  </a:lnTo>
                  <a:lnTo>
                    <a:pt x="2722646" y="251876"/>
                  </a:lnTo>
                  <a:lnTo>
                    <a:pt x="2734483" y="251876"/>
                  </a:lnTo>
                  <a:lnTo>
                    <a:pt x="2746321" y="251876"/>
                  </a:lnTo>
                  <a:lnTo>
                    <a:pt x="2758159" y="251876"/>
                  </a:lnTo>
                  <a:lnTo>
                    <a:pt x="2769996" y="251876"/>
                  </a:lnTo>
                  <a:lnTo>
                    <a:pt x="2781834" y="251876"/>
                  </a:lnTo>
                  <a:lnTo>
                    <a:pt x="2793671" y="251876"/>
                  </a:lnTo>
                  <a:lnTo>
                    <a:pt x="2805509" y="251876"/>
                  </a:lnTo>
                  <a:lnTo>
                    <a:pt x="2817347" y="251876"/>
                  </a:lnTo>
                  <a:lnTo>
                    <a:pt x="2829184" y="251876"/>
                  </a:lnTo>
                  <a:lnTo>
                    <a:pt x="2841022" y="251876"/>
                  </a:lnTo>
                  <a:lnTo>
                    <a:pt x="2852859" y="251876"/>
                  </a:lnTo>
                  <a:lnTo>
                    <a:pt x="2864697" y="251876"/>
                  </a:lnTo>
                  <a:lnTo>
                    <a:pt x="2876534" y="251876"/>
                  </a:lnTo>
                  <a:lnTo>
                    <a:pt x="2888372" y="251876"/>
                  </a:lnTo>
                  <a:lnTo>
                    <a:pt x="2900210" y="251876"/>
                  </a:lnTo>
                  <a:lnTo>
                    <a:pt x="2912047" y="251876"/>
                  </a:lnTo>
                  <a:lnTo>
                    <a:pt x="2923885" y="251876"/>
                  </a:lnTo>
                  <a:lnTo>
                    <a:pt x="2935722" y="251876"/>
                  </a:lnTo>
                  <a:lnTo>
                    <a:pt x="2947560" y="251876"/>
                  </a:lnTo>
                  <a:lnTo>
                    <a:pt x="2959398" y="251876"/>
                  </a:lnTo>
                  <a:lnTo>
                    <a:pt x="2971235" y="251876"/>
                  </a:lnTo>
                  <a:lnTo>
                    <a:pt x="2983073" y="251876"/>
                  </a:lnTo>
                  <a:lnTo>
                    <a:pt x="2994910" y="251876"/>
                  </a:lnTo>
                  <a:lnTo>
                    <a:pt x="3006748" y="251876"/>
                  </a:lnTo>
                  <a:lnTo>
                    <a:pt x="3018586" y="251876"/>
                  </a:lnTo>
                  <a:lnTo>
                    <a:pt x="3030423" y="251876"/>
                  </a:lnTo>
                  <a:lnTo>
                    <a:pt x="3042261" y="251876"/>
                  </a:lnTo>
                  <a:lnTo>
                    <a:pt x="3054098" y="251876"/>
                  </a:lnTo>
                  <a:lnTo>
                    <a:pt x="3065936" y="251876"/>
                  </a:lnTo>
                  <a:lnTo>
                    <a:pt x="3077774" y="251876"/>
                  </a:lnTo>
                  <a:lnTo>
                    <a:pt x="3089611" y="251876"/>
                  </a:lnTo>
                  <a:lnTo>
                    <a:pt x="3101449" y="251876"/>
                  </a:lnTo>
                  <a:lnTo>
                    <a:pt x="3113286" y="251876"/>
                  </a:lnTo>
                  <a:lnTo>
                    <a:pt x="3125124" y="251876"/>
                  </a:lnTo>
                  <a:lnTo>
                    <a:pt x="3136962" y="251876"/>
                  </a:lnTo>
                  <a:lnTo>
                    <a:pt x="3148799" y="251876"/>
                  </a:lnTo>
                  <a:lnTo>
                    <a:pt x="3160637" y="251876"/>
                  </a:lnTo>
                  <a:lnTo>
                    <a:pt x="3172474" y="251876"/>
                  </a:lnTo>
                  <a:lnTo>
                    <a:pt x="3184312" y="251876"/>
                  </a:lnTo>
                  <a:lnTo>
                    <a:pt x="3196149" y="251876"/>
                  </a:lnTo>
                  <a:lnTo>
                    <a:pt x="3207987" y="251876"/>
                  </a:lnTo>
                  <a:lnTo>
                    <a:pt x="3219825" y="251876"/>
                  </a:lnTo>
                  <a:lnTo>
                    <a:pt x="3231662" y="251876"/>
                  </a:lnTo>
                  <a:lnTo>
                    <a:pt x="3243500" y="251876"/>
                  </a:lnTo>
                  <a:lnTo>
                    <a:pt x="3255337" y="251876"/>
                  </a:lnTo>
                  <a:lnTo>
                    <a:pt x="3267175" y="251876"/>
                  </a:lnTo>
                  <a:lnTo>
                    <a:pt x="3279013" y="251876"/>
                  </a:lnTo>
                  <a:lnTo>
                    <a:pt x="3290850" y="251876"/>
                  </a:lnTo>
                  <a:lnTo>
                    <a:pt x="3302688" y="251876"/>
                  </a:lnTo>
                  <a:lnTo>
                    <a:pt x="3314525" y="251876"/>
                  </a:lnTo>
                  <a:lnTo>
                    <a:pt x="3326363" y="251876"/>
                  </a:lnTo>
                  <a:lnTo>
                    <a:pt x="3338201" y="251876"/>
                  </a:lnTo>
                  <a:lnTo>
                    <a:pt x="3350038" y="251876"/>
                  </a:lnTo>
                  <a:lnTo>
                    <a:pt x="3361876" y="251876"/>
                  </a:lnTo>
                  <a:lnTo>
                    <a:pt x="3373713" y="251876"/>
                  </a:lnTo>
                  <a:lnTo>
                    <a:pt x="3385551" y="251876"/>
                  </a:lnTo>
                  <a:lnTo>
                    <a:pt x="3397389" y="251876"/>
                  </a:lnTo>
                  <a:lnTo>
                    <a:pt x="3409226" y="251876"/>
                  </a:lnTo>
                  <a:lnTo>
                    <a:pt x="3421064" y="251876"/>
                  </a:lnTo>
                  <a:lnTo>
                    <a:pt x="3432901" y="251876"/>
                  </a:lnTo>
                  <a:lnTo>
                    <a:pt x="3444739" y="251876"/>
                  </a:lnTo>
                  <a:lnTo>
                    <a:pt x="3456576" y="251876"/>
                  </a:lnTo>
                  <a:lnTo>
                    <a:pt x="3468414" y="251876"/>
                  </a:lnTo>
                  <a:lnTo>
                    <a:pt x="3480252" y="251876"/>
                  </a:lnTo>
                  <a:lnTo>
                    <a:pt x="3492089" y="251876"/>
                  </a:lnTo>
                  <a:lnTo>
                    <a:pt x="3503927" y="251876"/>
                  </a:lnTo>
                  <a:lnTo>
                    <a:pt x="3515764" y="251876"/>
                  </a:lnTo>
                  <a:lnTo>
                    <a:pt x="3515764" y="251876"/>
                  </a:lnTo>
                  <a:lnTo>
                    <a:pt x="3527602" y="251876"/>
                  </a:lnTo>
                  <a:lnTo>
                    <a:pt x="3539440" y="251876"/>
                  </a:lnTo>
                  <a:lnTo>
                    <a:pt x="3551277" y="251876"/>
                  </a:lnTo>
                  <a:lnTo>
                    <a:pt x="3563115" y="251876"/>
                  </a:lnTo>
                  <a:lnTo>
                    <a:pt x="3574952" y="251876"/>
                  </a:lnTo>
                  <a:lnTo>
                    <a:pt x="3586790" y="251876"/>
                  </a:lnTo>
                  <a:lnTo>
                    <a:pt x="3598628" y="251876"/>
                  </a:lnTo>
                  <a:lnTo>
                    <a:pt x="3610465" y="251876"/>
                  </a:lnTo>
                  <a:lnTo>
                    <a:pt x="3622303" y="251876"/>
                  </a:lnTo>
                  <a:lnTo>
                    <a:pt x="3634140" y="251876"/>
                  </a:lnTo>
                  <a:lnTo>
                    <a:pt x="3645978" y="251876"/>
                  </a:lnTo>
                  <a:lnTo>
                    <a:pt x="3657816" y="251876"/>
                  </a:lnTo>
                  <a:lnTo>
                    <a:pt x="3669653" y="251876"/>
                  </a:lnTo>
                  <a:lnTo>
                    <a:pt x="3681491" y="251876"/>
                  </a:lnTo>
                  <a:lnTo>
                    <a:pt x="3693328" y="251876"/>
                  </a:lnTo>
                  <a:lnTo>
                    <a:pt x="3705166" y="251876"/>
                  </a:lnTo>
                  <a:lnTo>
                    <a:pt x="3717004" y="251876"/>
                  </a:lnTo>
                  <a:lnTo>
                    <a:pt x="3728841" y="251876"/>
                  </a:lnTo>
                  <a:lnTo>
                    <a:pt x="3740679" y="251876"/>
                  </a:lnTo>
                  <a:lnTo>
                    <a:pt x="3752516" y="251876"/>
                  </a:lnTo>
                  <a:lnTo>
                    <a:pt x="3764354" y="251876"/>
                  </a:lnTo>
                  <a:lnTo>
                    <a:pt x="3776191" y="251876"/>
                  </a:lnTo>
                  <a:lnTo>
                    <a:pt x="3788029" y="251876"/>
                  </a:lnTo>
                  <a:lnTo>
                    <a:pt x="3799867" y="251876"/>
                  </a:lnTo>
                  <a:lnTo>
                    <a:pt x="3811704" y="251876"/>
                  </a:lnTo>
                  <a:lnTo>
                    <a:pt x="3823542" y="251876"/>
                  </a:lnTo>
                  <a:lnTo>
                    <a:pt x="3835379" y="251876"/>
                  </a:lnTo>
                  <a:lnTo>
                    <a:pt x="3847217" y="251876"/>
                  </a:lnTo>
                  <a:lnTo>
                    <a:pt x="3859055" y="251876"/>
                  </a:lnTo>
                  <a:lnTo>
                    <a:pt x="3870892" y="251876"/>
                  </a:lnTo>
                  <a:lnTo>
                    <a:pt x="3882730" y="251876"/>
                  </a:lnTo>
                  <a:lnTo>
                    <a:pt x="3894567" y="251876"/>
                  </a:lnTo>
                  <a:lnTo>
                    <a:pt x="3906405" y="251876"/>
                  </a:lnTo>
                  <a:lnTo>
                    <a:pt x="3918243" y="251876"/>
                  </a:lnTo>
                  <a:lnTo>
                    <a:pt x="3930080" y="251876"/>
                  </a:lnTo>
                  <a:lnTo>
                    <a:pt x="3941918" y="251876"/>
                  </a:lnTo>
                  <a:lnTo>
                    <a:pt x="3953755" y="251876"/>
                  </a:lnTo>
                  <a:lnTo>
                    <a:pt x="3965593" y="251876"/>
                  </a:lnTo>
                  <a:lnTo>
                    <a:pt x="3977431" y="251876"/>
                  </a:lnTo>
                  <a:lnTo>
                    <a:pt x="3989268" y="251876"/>
                  </a:lnTo>
                  <a:lnTo>
                    <a:pt x="4001106" y="251876"/>
                  </a:lnTo>
                  <a:lnTo>
                    <a:pt x="4012943" y="251876"/>
                  </a:lnTo>
                  <a:lnTo>
                    <a:pt x="4024781" y="251876"/>
                  </a:lnTo>
                  <a:lnTo>
                    <a:pt x="4036619" y="251876"/>
                  </a:lnTo>
                  <a:lnTo>
                    <a:pt x="4048456" y="251876"/>
                  </a:lnTo>
                  <a:lnTo>
                    <a:pt x="4060294" y="251876"/>
                  </a:lnTo>
                  <a:lnTo>
                    <a:pt x="4072131" y="251876"/>
                  </a:lnTo>
                  <a:lnTo>
                    <a:pt x="4083969" y="251876"/>
                  </a:lnTo>
                  <a:lnTo>
                    <a:pt x="4095806" y="251876"/>
                  </a:lnTo>
                  <a:lnTo>
                    <a:pt x="4107644" y="251876"/>
                  </a:lnTo>
                  <a:lnTo>
                    <a:pt x="4119482" y="251876"/>
                  </a:lnTo>
                  <a:lnTo>
                    <a:pt x="4131319" y="251876"/>
                  </a:lnTo>
                  <a:lnTo>
                    <a:pt x="4143157" y="251876"/>
                  </a:lnTo>
                  <a:lnTo>
                    <a:pt x="4154994" y="251876"/>
                  </a:lnTo>
                  <a:lnTo>
                    <a:pt x="4166832" y="251876"/>
                  </a:lnTo>
                  <a:lnTo>
                    <a:pt x="4178670" y="251876"/>
                  </a:lnTo>
                  <a:lnTo>
                    <a:pt x="4190507" y="251876"/>
                  </a:lnTo>
                  <a:lnTo>
                    <a:pt x="4202345" y="251876"/>
                  </a:lnTo>
                  <a:lnTo>
                    <a:pt x="4214182" y="251876"/>
                  </a:lnTo>
                  <a:lnTo>
                    <a:pt x="4226020" y="251876"/>
                  </a:lnTo>
                  <a:lnTo>
                    <a:pt x="4237858" y="251876"/>
                  </a:lnTo>
                  <a:lnTo>
                    <a:pt x="4249695" y="251876"/>
                  </a:lnTo>
                  <a:lnTo>
                    <a:pt x="4261533" y="251876"/>
                  </a:lnTo>
                  <a:lnTo>
                    <a:pt x="4273370" y="251876"/>
                  </a:lnTo>
                  <a:lnTo>
                    <a:pt x="4285208" y="251876"/>
                  </a:lnTo>
                  <a:lnTo>
                    <a:pt x="4297046" y="251876"/>
                  </a:lnTo>
                  <a:lnTo>
                    <a:pt x="4308883" y="251876"/>
                  </a:lnTo>
                  <a:lnTo>
                    <a:pt x="4320721" y="251876"/>
                  </a:lnTo>
                  <a:lnTo>
                    <a:pt x="4332558" y="251876"/>
                  </a:lnTo>
                  <a:lnTo>
                    <a:pt x="4344396" y="251876"/>
                  </a:lnTo>
                  <a:lnTo>
                    <a:pt x="4356234" y="251876"/>
                  </a:lnTo>
                  <a:lnTo>
                    <a:pt x="4368071" y="251876"/>
                  </a:lnTo>
                  <a:lnTo>
                    <a:pt x="4379909" y="251876"/>
                  </a:lnTo>
                  <a:lnTo>
                    <a:pt x="4391746" y="251876"/>
                  </a:lnTo>
                  <a:lnTo>
                    <a:pt x="4403584" y="251876"/>
                  </a:lnTo>
                  <a:lnTo>
                    <a:pt x="4415421" y="251876"/>
                  </a:lnTo>
                  <a:lnTo>
                    <a:pt x="4427259" y="251876"/>
                  </a:lnTo>
                  <a:lnTo>
                    <a:pt x="4439097" y="251876"/>
                  </a:lnTo>
                  <a:lnTo>
                    <a:pt x="4450934" y="251876"/>
                  </a:lnTo>
                  <a:lnTo>
                    <a:pt x="4462772" y="251876"/>
                  </a:lnTo>
                  <a:lnTo>
                    <a:pt x="4474609" y="251876"/>
                  </a:lnTo>
                  <a:lnTo>
                    <a:pt x="4486447" y="251876"/>
                  </a:lnTo>
                  <a:lnTo>
                    <a:pt x="4498285" y="251876"/>
                  </a:lnTo>
                  <a:lnTo>
                    <a:pt x="4510122" y="251876"/>
                  </a:lnTo>
                  <a:lnTo>
                    <a:pt x="4521960" y="251876"/>
                  </a:lnTo>
                  <a:lnTo>
                    <a:pt x="4533797" y="251876"/>
                  </a:lnTo>
                  <a:lnTo>
                    <a:pt x="4545635" y="251876"/>
                  </a:lnTo>
                  <a:lnTo>
                    <a:pt x="4557473" y="251876"/>
                  </a:lnTo>
                  <a:lnTo>
                    <a:pt x="4569310" y="251876"/>
                  </a:lnTo>
                  <a:lnTo>
                    <a:pt x="4581148" y="251876"/>
                  </a:lnTo>
                  <a:lnTo>
                    <a:pt x="4592985" y="251876"/>
                  </a:lnTo>
                  <a:lnTo>
                    <a:pt x="4604823" y="251876"/>
                  </a:lnTo>
                  <a:lnTo>
                    <a:pt x="4616661" y="251876"/>
                  </a:lnTo>
                  <a:lnTo>
                    <a:pt x="4628498" y="251876"/>
                  </a:lnTo>
                  <a:lnTo>
                    <a:pt x="4640336" y="251876"/>
                  </a:lnTo>
                  <a:lnTo>
                    <a:pt x="4652173" y="251876"/>
                  </a:lnTo>
                  <a:lnTo>
                    <a:pt x="4664011" y="251876"/>
                  </a:lnTo>
                  <a:lnTo>
                    <a:pt x="4675849" y="251876"/>
                  </a:lnTo>
                  <a:lnTo>
                    <a:pt x="4687686" y="251876"/>
                  </a:lnTo>
                </a:path>
              </a:pathLst>
            </a:custGeom>
            <a:ln w="40651" cap="flat">
              <a:solidFill>
                <a:srgbClr val="C77CFF">
                  <a:alpha val="100000"/>
                </a:srgbClr>
              </a:solidFill>
              <a:prstDash val="solid"/>
              <a:round/>
            </a:ln>
          </p:spPr>
          <p:txBody>
            <a:bodyPr/>
            <a:lstStyle/>
            <a:p/>
          </p:txBody>
        </p:sp>
        <p:sp>
          <p:nvSpPr>
            <p:cNvPr id="40" name="pl40"/>
            <p:cNvSpPr/>
            <p:nvPr/>
          </p:nvSpPr>
          <p:spPr>
            <a:xfrm>
              <a:off x="2482351" y="1151434"/>
              <a:ext cx="4687686" cy="503921"/>
            </a:xfrm>
            <a:custGeom>
              <a:avLst/>
              <a:pathLst>
                <a:path w="4687686" h="503921">
                  <a:moveTo>
                    <a:pt x="0" y="503921"/>
                  </a:moveTo>
                  <a:lnTo>
                    <a:pt x="11837" y="503921"/>
                  </a:lnTo>
                  <a:lnTo>
                    <a:pt x="23675" y="503921"/>
                  </a:lnTo>
                  <a:lnTo>
                    <a:pt x="35512" y="503921"/>
                  </a:lnTo>
                  <a:lnTo>
                    <a:pt x="47350" y="503921"/>
                  </a:lnTo>
                  <a:lnTo>
                    <a:pt x="59187" y="503921"/>
                  </a:lnTo>
                  <a:lnTo>
                    <a:pt x="71025" y="503921"/>
                  </a:lnTo>
                  <a:lnTo>
                    <a:pt x="82863" y="503921"/>
                  </a:lnTo>
                  <a:lnTo>
                    <a:pt x="94700" y="503921"/>
                  </a:lnTo>
                  <a:lnTo>
                    <a:pt x="106538" y="503921"/>
                  </a:lnTo>
                  <a:lnTo>
                    <a:pt x="118375" y="503921"/>
                  </a:lnTo>
                  <a:lnTo>
                    <a:pt x="130213" y="503921"/>
                  </a:lnTo>
                  <a:lnTo>
                    <a:pt x="142051" y="503921"/>
                  </a:lnTo>
                  <a:lnTo>
                    <a:pt x="153888" y="503921"/>
                  </a:lnTo>
                  <a:lnTo>
                    <a:pt x="165726" y="503921"/>
                  </a:lnTo>
                  <a:lnTo>
                    <a:pt x="177563" y="503921"/>
                  </a:lnTo>
                  <a:lnTo>
                    <a:pt x="189401" y="503921"/>
                  </a:lnTo>
                  <a:lnTo>
                    <a:pt x="201239" y="503921"/>
                  </a:lnTo>
                  <a:lnTo>
                    <a:pt x="213076" y="503921"/>
                  </a:lnTo>
                  <a:lnTo>
                    <a:pt x="224914" y="503921"/>
                  </a:lnTo>
                  <a:lnTo>
                    <a:pt x="236751" y="503921"/>
                  </a:lnTo>
                  <a:lnTo>
                    <a:pt x="248589" y="503921"/>
                  </a:lnTo>
                  <a:lnTo>
                    <a:pt x="260427" y="503921"/>
                  </a:lnTo>
                  <a:lnTo>
                    <a:pt x="272264" y="503921"/>
                  </a:lnTo>
                  <a:lnTo>
                    <a:pt x="284102" y="503921"/>
                  </a:lnTo>
                  <a:lnTo>
                    <a:pt x="295939" y="503921"/>
                  </a:lnTo>
                  <a:lnTo>
                    <a:pt x="307777" y="503921"/>
                  </a:lnTo>
                  <a:lnTo>
                    <a:pt x="319614" y="503921"/>
                  </a:lnTo>
                  <a:lnTo>
                    <a:pt x="331452" y="503921"/>
                  </a:lnTo>
                  <a:lnTo>
                    <a:pt x="343290" y="503921"/>
                  </a:lnTo>
                  <a:lnTo>
                    <a:pt x="355127" y="503921"/>
                  </a:lnTo>
                  <a:lnTo>
                    <a:pt x="366965" y="503921"/>
                  </a:lnTo>
                  <a:lnTo>
                    <a:pt x="378802" y="503921"/>
                  </a:lnTo>
                  <a:lnTo>
                    <a:pt x="390640" y="503921"/>
                  </a:lnTo>
                  <a:lnTo>
                    <a:pt x="402478" y="503921"/>
                  </a:lnTo>
                  <a:lnTo>
                    <a:pt x="414315" y="503921"/>
                  </a:lnTo>
                  <a:lnTo>
                    <a:pt x="426153" y="503921"/>
                  </a:lnTo>
                  <a:lnTo>
                    <a:pt x="437990" y="503921"/>
                  </a:lnTo>
                  <a:lnTo>
                    <a:pt x="449828" y="503921"/>
                  </a:lnTo>
                  <a:lnTo>
                    <a:pt x="461666" y="503921"/>
                  </a:lnTo>
                  <a:lnTo>
                    <a:pt x="473503" y="503921"/>
                  </a:lnTo>
                  <a:lnTo>
                    <a:pt x="485341" y="503921"/>
                  </a:lnTo>
                  <a:lnTo>
                    <a:pt x="497178" y="503921"/>
                  </a:lnTo>
                  <a:lnTo>
                    <a:pt x="509016" y="503921"/>
                  </a:lnTo>
                  <a:lnTo>
                    <a:pt x="520854" y="503921"/>
                  </a:lnTo>
                  <a:lnTo>
                    <a:pt x="532691" y="503921"/>
                  </a:lnTo>
                  <a:lnTo>
                    <a:pt x="544529" y="503921"/>
                  </a:lnTo>
                  <a:lnTo>
                    <a:pt x="556366" y="503921"/>
                  </a:lnTo>
                  <a:lnTo>
                    <a:pt x="568204" y="503921"/>
                  </a:lnTo>
                  <a:lnTo>
                    <a:pt x="580042" y="503921"/>
                  </a:lnTo>
                  <a:lnTo>
                    <a:pt x="591879" y="503921"/>
                  </a:lnTo>
                  <a:lnTo>
                    <a:pt x="603717" y="503921"/>
                  </a:lnTo>
                  <a:lnTo>
                    <a:pt x="615554" y="503921"/>
                  </a:lnTo>
                  <a:lnTo>
                    <a:pt x="627392" y="503921"/>
                  </a:lnTo>
                  <a:lnTo>
                    <a:pt x="639229" y="503921"/>
                  </a:lnTo>
                  <a:lnTo>
                    <a:pt x="651067" y="503921"/>
                  </a:lnTo>
                  <a:lnTo>
                    <a:pt x="662905" y="503921"/>
                  </a:lnTo>
                  <a:lnTo>
                    <a:pt x="674742" y="503921"/>
                  </a:lnTo>
                  <a:lnTo>
                    <a:pt x="686580" y="503921"/>
                  </a:lnTo>
                  <a:lnTo>
                    <a:pt x="698417" y="503921"/>
                  </a:lnTo>
                  <a:lnTo>
                    <a:pt x="710255" y="503921"/>
                  </a:lnTo>
                  <a:lnTo>
                    <a:pt x="722093" y="503921"/>
                  </a:lnTo>
                  <a:lnTo>
                    <a:pt x="733930" y="503921"/>
                  </a:lnTo>
                  <a:lnTo>
                    <a:pt x="745768" y="503921"/>
                  </a:lnTo>
                  <a:lnTo>
                    <a:pt x="757605" y="503921"/>
                  </a:lnTo>
                  <a:lnTo>
                    <a:pt x="769443" y="503921"/>
                  </a:lnTo>
                  <a:lnTo>
                    <a:pt x="781281" y="503921"/>
                  </a:lnTo>
                  <a:lnTo>
                    <a:pt x="793118" y="503921"/>
                  </a:lnTo>
                  <a:lnTo>
                    <a:pt x="804956" y="503921"/>
                  </a:lnTo>
                  <a:lnTo>
                    <a:pt x="816793" y="503921"/>
                  </a:lnTo>
                  <a:lnTo>
                    <a:pt x="828631" y="503921"/>
                  </a:lnTo>
                  <a:lnTo>
                    <a:pt x="840469" y="503921"/>
                  </a:lnTo>
                  <a:lnTo>
                    <a:pt x="852306" y="503921"/>
                  </a:lnTo>
                  <a:lnTo>
                    <a:pt x="864144" y="503921"/>
                  </a:lnTo>
                  <a:lnTo>
                    <a:pt x="875981" y="503921"/>
                  </a:lnTo>
                  <a:lnTo>
                    <a:pt x="887819" y="503921"/>
                  </a:lnTo>
                  <a:lnTo>
                    <a:pt x="899657" y="503921"/>
                  </a:lnTo>
                  <a:lnTo>
                    <a:pt x="911494" y="503921"/>
                  </a:lnTo>
                  <a:lnTo>
                    <a:pt x="923332" y="503921"/>
                  </a:lnTo>
                  <a:lnTo>
                    <a:pt x="935169" y="503921"/>
                  </a:lnTo>
                  <a:lnTo>
                    <a:pt x="947007" y="503921"/>
                  </a:lnTo>
                  <a:lnTo>
                    <a:pt x="958844" y="503921"/>
                  </a:lnTo>
                  <a:lnTo>
                    <a:pt x="970682" y="503921"/>
                  </a:lnTo>
                  <a:lnTo>
                    <a:pt x="982520" y="503921"/>
                  </a:lnTo>
                  <a:lnTo>
                    <a:pt x="994357" y="503921"/>
                  </a:lnTo>
                  <a:lnTo>
                    <a:pt x="1006195" y="503921"/>
                  </a:lnTo>
                  <a:lnTo>
                    <a:pt x="1018032" y="503921"/>
                  </a:lnTo>
                  <a:lnTo>
                    <a:pt x="1029870" y="503921"/>
                  </a:lnTo>
                  <a:lnTo>
                    <a:pt x="1041708" y="503921"/>
                  </a:lnTo>
                  <a:lnTo>
                    <a:pt x="1053545" y="503921"/>
                  </a:lnTo>
                  <a:lnTo>
                    <a:pt x="1065383" y="503921"/>
                  </a:lnTo>
                  <a:lnTo>
                    <a:pt x="1077220" y="503921"/>
                  </a:lnTo>
                  <a:lnTo>
                    <a:pt x="1089058" y="503921"/>
                  </a:lnTo>
                  <a:lnTo>
                    <a:pt x="1100896" y="503921"/>
                  </a:lnTo>
                  <a:lnTo>
                    <a:pt x="1112733" y="503921"/>
                  </a:lnTo>
                  <a:lnTo>
                    <a:pt x="1124571" y="503921"/>
                  </a:lnTo>
                  <a:lnTo>
                    <a:pt x="1136408" y="503921"/>
                  </a:lnTo>
                  <a:lnTo>
                    <a:pt x="1148246" y="503921"/>
                  </a:lnTo>
                  <a:lnTo>
                    <a:pt x="1160084" y="503921"/>
                  </a:lnTo>
                  <a:lnTo>
                    <a:pt x="1171921" y="503921"/>
                  </a:lnTo>
                  <a:lnTo>
                    <a:pt x="1171921" y="503752"/>
                  </a:lnTo>
                  <a:lnTo>
                    <a:pt x="1183759" y="503722"/>
                  </a:lnTo>
                  <a:lnTo>
                    <a:pt x="1195596" y="503687"/>
                  </a:lnTo>
                  <a:lnTo>
                    <a:pt x="1207434" y="503646"/>
                  </a:lnTo>
                  <a:lnTo>
                    <a:pt x="1219272" y="503598"/>
                  </a:lnTo>
                  <a:lnTo>
                    <a:pt x="1231109" y="503542"/>
                  </a:lnTo>
                  <a:lnTo>
                    <a:pt x="1242947" y="503475"/>
                  </a:lnTo>
                  <a:lnTo>
                    <a:pt x="1254784" y="503397"/>
                  </a:lnTo>
                  <a:lnTo>
                    <a:pt x="1266622" y="503305"/>
                  </a:lnTo>
                  <a:lnTo>
                    <a:pt x="1278459" y="503198"/>
                  </a:lnTo>
                  <a:lnTo>
                    <a:pt x="1290297" y="503071"/>
                  </a:lnTo>
                  <a:lnTo>
                    <a:pt x="1302135" y="502922"/>
                  </a:lnTo>
                  <a:lnTo>
                    <a:pt x="1313972" y="502748"/>
                  </a:lnTo>
                  <a:lnTo>
                    <a:pt x="1325810" y="502543"/>
                  </a:lnTo>
                  <a:lnTo>
                    <a:pt x="1337647" y="502302"/>
                  </a:lnTo>
                  <a:lnTo>
                    <a:pt x="1349485" y="502019"/>
                  </a:lnTo>
                  <a:lnTo>
                    <a:pt x="1361323" y="501687"/>
                  </a:lnTo>
                  <a:lnTo>
                    <a:pt x="1373160" y="501297"/>
                  </a:lnTo>
                  <a:lnTo>
                    <a:pt x="1384998" y="500839"/>
                  </a:lnTo>
                  <a:lnTo>
                    <a:pt x="1396835" y="500303"/>
                  </a:lnTo>
                  <a:lnTo>
                    <a:pt x="1408673" y="499673"/>
                  </a:lnTo>
                  <a:lnTo>
                    <a:pt x="1420511" y="498936"/>
                  </a:lnTo>
                  <a:lnTo>
                    <a:pt x="1432348" y="498071"/>
                  </a:lnTo>
                  <a:lnTo>
                    <a:pt x="1444186" y="497059"/>
                  </a:lnTo>
                  <a:lnTo>
                    <a:pt x="1456023" y="495875"/>
                  </a:lnTo>
                  <a:lnTo>
                    <a:pt x="1467861" y="494490"/>
                  </a:lnTo>
                  <a:lnTo>
                    <a:pt x="1479699" y="492872"/>
                  </a:lnTo>
                  <a:lnTo>
                    <a:pt x="1491536" y="490984"/>
                  </a:lnTo>
                  <a:lnTo>
                    <a:pt x="1503374" y="488783"/>
                  </a:lnTo>
                  <a:lnTo>
                    <a:pt x="1515211" y="486221"/>
                  </a:lnTo>
                  <a:lnTo>
                    <a:pt x="1527049" y="483244"/>
                  </a:lnTo>
                  <a:lnTo>
                    <a:pt x="1538887" y="479791"/>
                  </a:lnTo>
                  <a:lnTo>
                    <a:pt x="1550724" y="475794"/>
                  </a:lnTo>
                  <a:lnTo>
                    <a:pt x="1562562" y="471181"/>
                  </a:lnTo>
                  <a:lnTo>
                    <a:pt x="1574399" y="465872"/>
                  </a:lnTo>
                  <a:lnTo>
                    <a:pt x="1586237" y="459783"/>
                  </a:lnTo>
                  <a:lnTo>
                    <a:pt x="1598074" y="452825"/>
                  </a:lnTo>
                  <a:lnTo>
                    <a:pt x="1609912" y="444912"/>
                  </a:lnTo>
                  <a:lnTo>
                    <a:pt x="1621750" y="435958"/>
                  </a:lnTo>
                  <a:lnTo>
                    <a:pt x="1633587" y="425883"/>
                  </a:lnTo>
                  <a:lnTo>
                    <a:pt x="1645425" y="414620"/>
                  </a:lnTo>
                  <a:lnTo>
                    <a:pt x="1657262" y="402120"/>
                  </a:lnTo>
                  <a:lnTo>
                    <a:pt x="1669100" y="388358"/>
                  </a:lnTo>
                  <a:lnTo>
                    <a:pt x="1680938" y="373340"/>
                  </a:lnTo>
                  <a:lnTo>
                    <a:pt x="1692775" y="357109"/>
                  </a:lnTo>
                  <a:lnTo>
                    <a:pt x="1704613" y="339746"/>
                  </a:lnTo>
                  <a:lnTo>
                    <a:pt x="1716450" y="321380"/>
                  </a:lnTo>
                  <a:lnTo>
                    <a:pt x="1728288" y="302180"/>
                  </a:lnTo>
                  <a:lnTo>
                    <a:pt x="1740126" y="282352"/>
                  </a:lnTo>
                  <a:lnTo>
                    <a:pt x="1751963" y="262135"/>
                  </a:lnTo>
                  <a:lnTo>
                    <a:pt x="1763801" y="241785"/>
                  </a:lnTo>
                  <a:lnTo>
                    <a:pt x="1775638" y="221568"/>
                  </a:lnTo>
                  <a:lnTo>
                    <a:pt x="1787476" y="201740"/>
                  </a:lnTo>
                  <a:lnTo>
                    <a:pt x="1799314" y="182540"/>
                  </a:lnTo>
                  <a:lnTo>
                    <a:pt x="1811151" y="164174"/>
                  </a:lnTo>
                  <a:lnTo>
                    <a:pt x="1822989" y="146811"/>
                  </a:lnTo>
                  <a:lnTo>
                    <a:pt x="1834826" y="130580"/>
                  </a:lnTo>
                  <a:lnTo>
                    <a:pt x="1846664" y="115562"/>
                  </a:lnTo>
                  <a:lnTo>
                    <a:pt x="1858502" y="101800"/>
                  </a:lnTo>
                  <a:lnTo>
                    <a:pt x="1870339" y="89300"/>
                  </a:lnTo>
                  <a:lnTo>
                    <a:pt x="1882177" y="78037"/>
                  </a:lnTo>
                  <a:lnTo>
                    <a:pt x="1894014" y="67962"/>
                  </a:lnTo>
                  <a:lnTo>
                    <a:pt x="1905852" y="59008"/>
                  </a:lnTo>
                  <a:lnTo>
                    <a:pt x="1917689" y="51095"/>
                  </a:lnTo>
                  <a:lnTo>
                    <a:pt x="1929527" y="44137"/>
                  </a:lnTo>
                  <a:lnTo>
                    <a:pt x="1941365" y="38048"/>
                  </a:lnTo>
                  <a:lnTo>
                    <a:pt x="1953202" y="32739"/>
                  </a:lnTo>
                  <a:lnTo>
                    <a:pt x="1965040" y="28126"/>
                  </a:lnTo>
                  <a:lnTo>
                    <a:pt x="1976877" y="24129"/>
                  </a:lnTo>
                  <a:lnTo>
                    <a:pt x="1988715" y="20676"/>
                  </a:lnTo>
                  <a:lnTo>
                    <a:pt x="2000553" y="17699"/>
                  </a:lnTo>
                  <a:lnTo>
                    <a:pt x="2012390" y="15137"/>
                  </a:lnTo>
                  <a:lnTo>
                    <a:pt x="2024228" y="12936"/>
                  </a:lnTo>
                  <a:lnTo>
                    <a:pt x="2036065" y="11048"/>
                  </a:lnTo>
                  <a:lnTo>
                    <a:pt x="2047903" y="9430"/>
                  </a:lnTo>
                  <a:lnTo>
                    <a:pt x="2059741" y="8045"/>
                  </a:lnTo>
                  <a:lnTo>
                    <a:pt x="2071578" y="6861"/>
                  </a:lnTo>
                  <a:lnTo>
                    <a:pt x="2083416" y="5849"/>
                  </a:lnTo>
                  <a:lnTo>
                    <a:pt x="2095253" y="4984"/>
                  </a:lnTo>
                  <a:lnTo>
                    <a:pt x="2107091" y="4247"/>
                  </a:lnTo>
                  <a:lnTo>
                    <a:pt x="2118929" y="3617"/>
                  </a:lnTo>
                  <a:lnTo>
                    <a:pt x="2130766" y="3081"/>
                  </a:lnTo>
                  <a:lnTo>
                    <a:pt x="2142604" y="2623"/>
                  </a:lnTo>
                  <a:lnTo>
                    <a:pt x="2154441" y="2234"/>
                  </a:lnTo>
                  <a:lnTo>
                    <a:pt x="2166279" y="1901"/>
                  </a:lnTo>
                  <a:lnTo>
                    <a:pt x="2178117" y="1619"/>
                  </a:lnTo>
                  <a:lnTo>
                    <a:pt x="2189954" y="1378"/>
                  </a:lnTo>
                  <a:lnTo>
                    <a:pt x="2201792" y="1172"/>
                  </a:lnTo>
                  <a:lnTo>
                    <a:pt x="2213629" y="998"/>
                  </a:lnTo>
                  <a:lnTo>
                    <a:pt x="2225467" y="849"/>
                  </a:lnTo>
                  <a:lnTo>
                    <a:pt x="2237304" y="722"/>
                  </a:lnTo>
                  <a:lnTo>
                    <a:pt x="2249142" y="615"/>
                  </a:lnTo>
                  <a:lnTo>
                    <a:pt x="2260980" y="523"/>
                  </a:lnTo>
                  <a:lnTo>
                    <a:pt x="2272817" y="445"/>
                  </a:lnTo>
                  <a:lnTo>
                    <a:pt x="2284655" y="378"/>
                  </a:lnTo>
                  <a:lnTo>
                    <a:pt x="2296492" y="322"/>
                  </a:lnTo>
                  <a:lnTo>
                    <a:pt x="2308330" y="274"/>
                  </a:lnTo>
                  <a:lnTo>
                    <a:pt x="2320168" y="233"/>
                  </a:lnTo>
                  <a:lnTo>
                    <a:pt x="2332005" y="198"/>
                  </a:lnTo>
                  <a:lnTo>
                    <a:pt x="2343843" y="168"/>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84"/>
                  </a:lnTo>
                  <a:lnTo>
                    <a:pt x="3527602" y="99"/>
                  </a:lnTo>
                  <a:lnTo>
                    <a:pt x="3539440" y="116"/>
                  </a:lnTo>
                  <a:lnTo>
                    <a:pt x="3551277" y="137"/>
                  </a:lnTo>
                  <a:lnTo>
                    <a:pt x="3563115" y="161"/>
                  </a:lnTo>
                  <a:lnTo>
                    <a:pt x="3574952" y="189"/>
                  </a:lnTo>
                  <a:lnTo>
                    <a:pt x="3586790" y="222"/>
                  </a:lnTo>
                  <a:lnTo>
                    <a:pt x="3598628" y="261"/>
                  </a:lnTo>
                  <a:lnTo>
                    <a:pt x="3610465" y="307"/>
                  </a:lnTo>
                  <a:lnTo>
                    <a:pt x="3622303" y="361"/>
                  </a:lnTo>
                  <a:lnTo>
                    <a:pt x="3634140" y="424"/>
                  </a:lnTo>
                  <a:lnTo>
                    <a:pt x="3645978" y="499"/>
                  </a:lnTo>
                  <a:lnTo>
                    <a:pt x="3657816" y="586"/>
                  </a:lnTo>
                  <a:lnTo>
                    <a:pt x="3669653" y="689"/>
                  </a:lnTo>
                  <a:lnTo>
                    <a:pt x="3681491" y="809"/>
                  </a:lnTo>
                  <a:lnTo>
                    <a:pt x="3693328" y="950"/>
                  </a:lnTo>
                  <a:lnTo>
                    <a:pt x="3705166" y="1117"/>
                  </a:lnTo>
                  <a:lnTo>
                    <a:pt x="3717004" y="1311"/>
                  </a:lnTo>
                  <a:lnTo>
                    <a:pt x="3728841" y="1540"/>
                  </a:lnTo>
                  <a:lnTo>
                    <a:pt x="3740679" y="1808"/>
                  </a:lnTo>
                  <a:lnTo>
                    <a:pt x="3752516" y="2123"/>
                  </a:lnTo>
                  <a:lnTo>
                    <a:pt x="3764354" y="2492"/>
                  </a:lnTo>
                  <a:lnTo>
                    <a:pt x="3776191" y="2924"/>
                  </a:lnTo>
                  <a:lnTo>
                    <a:pt x="3788029" y="3430"/>
                  </a:lnTo>
                  <a:lnTo>
                    <a:pt x="3799867" y="4022"/>
                  </a:lnTo>
                  <a:lnTo>
                    <a:pt x="3811704" y="4715"/>
                  </a:lnTo>
                  <a:lnTo>
                    <a:pt x="3823542" y="5524"/>
                  </a:lnTo>
                  <a:lnTo>
                    <a:pt x="3835379" y="6468"/>
                  </a:lnTo>
                  <a:lnTo>
                    <a:pt x="3847217" y="7568"/>
                  </a:lnTo>
                  <a:lnTo>
                    <a:pt x="3859055" y="8849"/>
                  </a:lnTo>
                  <a:lnTo>
                    <a:pt x="3870892" y="10338"/>
                  </a:lnTo>
                  <a:lnTo>
                    <a:pt x="3882730" y="12064"/>
                  </a:lnTo>
                  <a:lnTo>
                    <a:pt x="3894567" y="14063"/>
                  </a:lnTo>
                  <a:lnTo>
                    <a:pt x="3906405" y="16369"/>
                  </a:lnTo>
                  <a:lnTo>
                    <a:pt x="3918243" y="19024"/>
                  </a:lnTo>
                  <a:lnTo>
                    <a:pt x="3930080" y="22068"/>
                  </a:lnTo>
                  <a:lnTo>
                    <a:pt x="3941918" y="25547"/>
                  </a:lnTo>
                  <a:lnTo>
                    <a:pt x="3953755" y="29504"/>
                  </a:lnTo>
                  <a:lnTo>
                    <a:pt x="3965593" y="33981"/>
                  </a:lnTo>
                  <a:lnTo>
                    <a:pt x="3977431" y="39018"/>
                  </a:lnTo>
                  <a:lnTo>
                    <a:pt x="3989268" y="44650"/>
                  </a:lnTo>
                  <a:lnTo>
                    <a:pt x="4001106" y="50900"/>
                  </a:lnTo>
                  <a:lnTo>
                    <a:pt x="4012943" y="57781"/>
                  </a:lnTo>
                  <a:lnTo>
                    <a:pt x="4024781" y="65290"/>
                  </a:lnTo>
                  <a:lnTo>
                    <a:pt x="4036619" y="73405"/>
                  </a:lnTo>
                  <a:lnTo>
                    <a:pt x="4048456" y="82087"/>
                  </a:lnTo>
                  <a:lnTo>
                    <a:pt x="4060294" y="91270"/>
                  </a:lnTo>
                  <a:lnTo>
                    <a:pt x="4072131" y="100870"/>
                  </a:lnTo>
                  <a:lnTo>
                    <a:pt x="4083969" y="110784"/>
                  </a:lnTo>
                  <a:lnTo>
                    <a:pt x="4095806" y="120892"/>
                  </a:lnTo>
                  <a:lnTo>
                    <a:pt x="4107644" y="131067"/>
                  </a:lnTo>
                  <a:lnTo>
                    <a:pt x="4119482" y="141176"/>
                  </a:lnTo>
                  <a:lnTo>
                    <a:pt x="4131319" y="151090"/>
                  </a:lnTo>
                  <a:lnTo>
                    <a:pt x="4143157" y="160690"/>
                  </a:lnTo>
                  <a:lnTo>
                    <a:pt x="4154994" y="169873"/>
                  </a:lnTo>
                  <a:lnTo>
                    <a:pt x="4166832" y="178554"/>
                  </a:lnTo>
                  <a:lnTo>
                    <a:pt x="4178670" y="186670"/>
                  </a:lnTo>
                  <a:lnTo>
                    <a:pt x="4190507" y="194179"/>
                  </a:lnTo>
                  <a:lnTo>
                    <a:pt x="4202345" y="201060"/>
                  </a:lnTo>
                  <a:lnTo>
                    <a:pt x="4214182" y="207310"/>
                  </a:lnTo>
                  <a:lnTo>
                    <a:pt x="4226020" y="212941"/>
                  </a:lnTo>
                  <a:lnTo>
                    <a:pt x="4237858" y="217979"/>
                  </a:lnTo>
                  <a:lnTo>
                    <a:pt x="4249695" y="222456"/>
                  </a:lnTo>
                  <a:lnTo>
                    <a:pt x="4261533" y="226412"/>
                  </a:lnTo>
                  <a:lnTo>
                    <a:pt x="4273370" y="229891"/>
                  </a:lnTo>
                  <a:lnTo>
                    <a:pt x="4285208" y="232936"/>
                  </a:lnTo>
                  <a:lnTo>
                    <a:pt x="4297046" y="235590"/>
                  </a:lnTo>
                  <a:lnTo>
                    <a:pt x="4308883" y="237897"/>
                  </a:lnTo>
                  <a:lnTo>
                    <a:pt x="4320721" y="239895"/>
                  </a:lnTo>
                  <a:lnTo>
                    <a:pt x="4332558" y="241622"/>
                  </a:lnTo>
                  <a:lnTo>
                    <a:pt x="4344396" y="243110"/>
                  </a:lnTo>
                  <a:lnTo>
                    <a:pt x="4356234" y="244391"/>
                  </a:lnTo>
                  <a:lnTo>
                    <a:pt x="4368071" y="245492"/>
                  </a:lnTo>
                  <a:lnTo>
                    <a:pt x="4379909" y="246436"/>
                  </a:lnTo>
                  <a:lnTo>
                    <a:pt x="4391746" y="247245"/>
                  </a:lnTo>
                  <a:lnTo>
                    <a:pt x="4403584" y="247937"/>
                  </a:lnTo>
                  <a:lnTo>
                    <a:pt x="4415421" y="248529"/>
                  </a:lnTo>
                  <a:lnTo>
                    <a:pt x="4427259" y="249035"/>
                  </a:lnTo>
                  <a:lnTo>
                    <a:pt x="4439097" y="249468"/>
                  </a:lnTo>
                  <a:lnTo>
                    <a:pt x="4450934" y="249836"/>
                  </a:lnTo>
                  <a:lnTo>
                    <a:pt x="4462772" y="250151"/>
                  </a:lnTo>
                  <a:lnTo>
                    <a:pt x="4474609" y="250419"/>
                  </a:lnTo>
                  <a:lnTo>
                    <a:pt x="4486447" y="250648"/>
                  </a:lnTo>
                  <a:lnTo>
                    <a:pt x="4498285" y="250843"/>
                  </a:lnTo>
                  <a:lnTo>
                    <a:pt x="4510122" y="251009"/>
                  </a:lnTo>
                  <a:lnTo>
                    <a:pt x="4521960" y="251151"/>
                  </a:lnTo>
                  <a:lnTo>
                    <a:pt x="4533797" y="251271"/>
                  </a:lnTo>
                  <a:lnTo>
                    <a:pt x="4545635" y="251374"/>
                  </a:lnTo>
                  <a:lnTo>
                    <a:pt x="4557473" y="251461"/>
                  </a:lnTo>
                  <a:lnTo>
                    <a:pt x="4569310" y="251535"/>
                  </a:lnTo>
                  <a:lnTo>
                    <a:pt x="4581148" y="251599"/>
                  </a:lnTo>
                  <a:lnTo>
                    <a:pt x="4592985" y="251652"/>
                  </a:lnTo>
                  <a:lnTo>
                    <a:pt x="4604823" y="251698"/>
                  </a:lnTo>
                  <a:lnTo>
                    <a:pt x="4616661" y="251737"/>
                  </a:lnTo>
                  <a:lnTo>
                    <a:pt x="4628498" y="251771"/>
                  </a:lnTo>
                  <a:lnTo>
                    <a:pt x="4640336" y="251799"/>
                  </a:lnTo>
                  <a:lnTo>
                    <a:pt x="4652173" y="251823"/>
                  </a:lnTo>
                  <a:lnTo>
                    <a:pt x="4664011" y="251843"/>
                  </a:lnTo>
                  <a:lnTo>
                    <a:pt x="4675849" y="251861"/>
                  </a:lnTo>
                  <a:lnTo>
                    <a:pt x="4687686" y="251876"/>
                  </a:lnTo>
                </a:path>
              </a:pathLst>
            </a:custGeom>
            <a:ln w="40651" cap="flat">
              <a:solidFill>
                <a:srgbClr val="E76BF3">
                  <a:alpha val="100000"/>
                </a:srgbClr>
              </a:solidFill>
              <a:prstDash val="solid"/>
              <a:round/>
            </a:ln>
          </p:spPr>
          <p:txBody>
            <a:bodyPr/>
            <a:lstStyle/>
            <a:p/>
          </p:txBody>
        </p:sp>
        <p:sp>
          <p:nvSpPr>
            <p:cNvPr id="41" name="pl41"/>
            <p:cNvSpPr/>
            <p:nvPr/>
          </p:nvSpPr>
          <p:spPr>
            <a:xfrm>
              <a:off x="2482351" y="2159277"/>
              <a:ext cx="4687686" cy="1007673"/>
            </a:xfrm>
            <a:custGeom>
              <a:avLst/>
              <a:pathLst>
                <a:path w="4687686" h="1007673">
                  <a:moveTo>
                    <a:pt x="0" y="251876"/>
                  </a:moveTo>
                  <a:lnTo>
                    <a:pt x="11837" y="251861"/>
                  </a:lnTo>
                  <a:lnTo>
                    <a:pt x="23675" y="251843"/>
                  </a:lnTo>
                  <a:lnTo>
                    <a:pt x="35512" y="251823"/>
                  </a:lnTo>
                  <a:lnTo>
                    <a:pt x="47350" y="251799"/>
                  </a:lnTo>
                  <a:lnTo>
                    <a:pt x="59187" y="251771"/>
                  </a:lnTo>
                  <a:lnTo>
                    <a:pt x="71025" y="251737"/>
                  </a:lnTo>
                  <a:lnTo>
                    <a:pt x="82863" y="251698"/>
                  </a:lnTo>
                  <a:lnTo>
                    <a:pt x="94700" y="251652"/>
                  </a:lnTo>
                  <a:lnTo>
                    <a:pt x="106538" y="251599"/>
                  </a:lnTo>
                  <a:lnTo>
                    <a:pt x="118375" y="251535"/>
                  </a:lnTo>
                  <a:lnTo>
                    <a:pt x="130213" y="251461"/>
                  </a:lnTo>
                  <a:lnTo>
                    <a:pt x="142051" y="251374"/>
                  </a:lnTo>
                  <a:lnTo>
                    <a:pt x="153888" y="251271"/>
                  </a:lnTo>
                  <a:lnTo>
                    <a:pt x="165726" y="251151"/>
                  </a:lnTo>
                  <a:lnTo>
                    <a:pt x="177563" y="251009"/>
                  </a:lnTo>
                  <a:lnTo>
                    <a:pt x="189401" y="250843"/>
                  </a:lnTo>
                  <a:lnTo>
                    <a:pt x="201239" y="250648"/>
                  </a:lnTo>
                  <a:lnTo>
                    <a:pt x="213076" y="250419"/>
                  </a:lnTo>
                  <a:lnTo>
                    <a:pt x="224914" y="250151"/>
                  </a:lnTo>
                  <a:lnTo>
                    <a:pt x="236751" y="249836"/>
                  </a:lnTo>
                  <a:lnTo>
                    <a:pt x="248589" y="249468"/>
                  </a:lnTo>
                  <a:lnTo>
                    <a:pt x="260427" y="249035"/>
                  </a:lnTo>
                  <a:lnTo>
                    <a:pt x="272264" y="248529"/>
                  </a:lnTo>
                  <a:lnTo>
                    <a:pt x="284102" y="247937"/>
                  </a:lnTo>
                  <a:lnTo>
                    <a:pt x="295939" y="247245"/>
                  </a:lnTo>
                  <a:lnTo>
                    <a:pt x="307777" y="246436"/>
                  </a:lnTo>
                  <a:lnTo>
                    <a:pt x="319614" y="245492"/>
                  </a:lnTo>
                  <a:lnTo>
                    <a:pt x="331452" y="244391"/>
                  </a:lnTo>
                  <a:lnTo>
                    <a:pt x="343290" y="243110"/>
                  </a:lnTo>
                  <a:lnTo>
                    <a:pt x="355127" y="241622"/>
                  </a:lnTo>
                  <a:lnTo>
                    <a:pt x="366965" y="239895"/>
                  </a:lnTo>
                  <a:lnTo>
                    <a:pt x="378802" y="237897"/>
                  </a:lnTo>
                  <a:lnTo>
                    <a:pt x="390640" y="235590"/>
                  </a:lnTo>
                  <a:lnTo>
                    <a:pt x="402478" y="232936"/>
                  </a:lnTo>
                  <a:lnTo>
                    <a:pt x="414315" y="229891"/>
                  </a:lnTo>
                  <a:lnTo>
                    <a:pt x="426153" y="226412"/>
                  </a:lnTo>
                  <a:lnTo>
                    <a:pt x="437990" y="222456"/>
                  </a:lnTo>
                  <a:lnTo>
                    <a:pt x="449828" y="217979"/>
                  </a:lnTo>
                  <a:lnTo>
                    <a:pt x="461666" y="212941"/>
                  </a:lnTo>
                  <a:lnTo>
                    <a:pt x="473503" y="207310"/>
                  </a:lnTo>
                  <a:lnTo>
                    <a:pt x="485341" y="201060"/>
                  </a:lnTo>
                  <a:lnTo>
                    <a:pt x="497178" y="194179"/>
                  </a:lnTo>
                  <a:lnTo>
                    <a:pt x="509016" y="186670"/>
                  </a:lnTo>
                  <a:lnTo>
                    <a:pt x="520854" y="178554"/>
                  </a:lnTo>
                  <a:lnTo>
                    <a:pt x="532691" y="169873"/>
                  </a:lnTo>
                  <a:lnTo>
                    <a:pt x="544529" y="160690"/>
                  </a:lnTo>
                  <a:lnTo>
                    <a:pt x="556366" y="151090"/>
                  </a:lnTo>
                  <a:lnTo>
                    <a:pt x="568204" y="141176"/>
                  </a:lnTo>
                  <a:lnTo>
                    <a:pt x="580042" y="131067"/>
                  </a:lnTo>
                  <a:lnTo>
                    <a:pt x="591879" y="120892"/>
                  </a:lnTo>
                  <a:lnTo>
                    <a:pt x="603717" y="110784"/>
                  </a:lnTo>
                  <a:lnTo>
                    <a:pt x="615554" y="100870"/>
                  </a:lnTo>
                  <a:lnTo>
                    <a:pt x="627392" y="91270"/>
                  </a:lnTo>
                  <a:lnTo>
                    <a:pt x="639229" y="82087"/>
                  </a:lnTo>
                  <a:lnTo>
                    <a:pt x="651067" y="73405"/>
                  </a:lnTo>
                  <a:lnTo>
                    <a:pt x="662905" y="65290"/>
                  </a:lnTo>
                  <a:lnTo>
                    <a:pt x="674742" y="57781"/>
                  </a:lnTo>
                  <a:lnTo>
                    <a:pt x="686580" y="50900"/>
                  </a:lnTo>
                  <a:lnTo>
                    <a:pt x="698417" y="44650"/>
                  </a:lnTo>
                  <a:lnTo>
                    <a:pt x="710255" y="39018"/>
                  </a:lnTo>
                  <a:lnTo>
                    <a:pt x="722093" y="33981"/>
                  </a:lnTo>
                  <a:lnTo>
                    <a:pt x="733930" y="29504"/>
                  </a:lnTo>
                  <a:lnTo>
                    <a:pt x="745768" y="25547"/>
                  </a:lnTo>
                  <a:lnTo>
                    <a:pt x="757605" y="22068"/>
                  </a:lnTo>
                  <a:lnTo>
                    <a:pt x="769443" y="19024"/>
                  </a:lnTo>
                  <a:lnTo>
                    <a:pt x="781281" y="16369"/>
                  </a:lnTo>
                  <a:lnTo>
                    <a:pt x="793118" y="14063"/>
                  </a:lnTo>
                  <a:lnTo>
                    <a:pt x="804956" y="12064"/>
                  </a:lnTo>
                  <a:lnTo>
                    <a:pt x="816793" y="10338"/>
                  </a:lnTo>
                  <a:lnTo>
                    <a:pt x="828631" y="8849"/>
                  </a:lnTo>
                  <a:lnTo>
                    <a:pt x="840469" y="7568"/>
                  </a:lnTo>
                  <a:lnTo>
                    <a:pt x="852306" y="6468"/>
                  </a:lnTo>
                  <a:lnTo>
                    <a:pt x="864144" y="5524"/>
                  </a:lnTo>
                  <a:lnTo>
                    <a:pt x="875981" y="4715"/>
                  </a:lnTo>
                  <a:lnTo>
                    <a:pt x="887819" y="4022"/>
                  </a:lnTo>
                  <a:lnTo>
                    <a:pt x="899657" y="3430"/>
                  </a:lnTo>
                  <a:lnTo>
                    <a:pt x="911494" y="2924"/>
                  </a:lnTo>
                  <a:lnTo>
                    <a:pt x="923332" y="2492"/>
                  </a:lnTo>
                  <a:lnTo>
                    <a:pt x="935169" y="2123"/>
                  </a:lnTo>
                  <a:lnTo>
                    <a:pt x="947007" y="1808"/>
                  </a:lnTo>
                  <a:lnTo>
                    <a:pt x="958844" y="1540"/>
                  </a:lnTo>
                  <a:lnTo>
                    <a:pt x="970682" y="1311"/>
                  </a:lnTo>
                  <a:lnTo>
                    <a:pt x="982520" y="1117"/>
                  </a:lnTo>
                  <a:lnTo>
                    <a:pt x="994357" y="950"/>
                  </a:lnTo>
                  <a:lnTo>
                    <a:pt x="1006195" y="809"/>
                  </a:lnTo>
                  <a:lnTo>
                    <a:pt x="1018032" y="689"/>
                  </a:lnTo>
                  <a:lnTo>
                    <a:pt x="1029870" y="586"/>
                  </a:lnTo>
                  <a:lnTo>
                    <a:pt x="1041708" y="499"/>
                  </a:lnTo>
                  <a:lnTo>
                    <a:pt x="1053545" y="424"/>
                  </a:lnTo>
                  <a:lnTo>
                    <a:pt x="1065383" y="361"/>
                  </a:lnTo>
                  <a:lnTo>
                    <a:pt x="1077220" y="307"/>
                  </a:lnTo>
                  <a:lnTo>
                    <a:pt x="1089058" y="261"/>
                  </a:lnTo>
                  <a:lnTo>
                    <a:pt x="1100896" y="222"/>
                  </a:lnTo>
                  <a:lnTo>
                    <a:pt x="1112733" y="189"/>
                  </a:lnTo>
                  <a:lnTo>
                    <a:pt x="1124571" y="161"/>
                  </a:lnTo>
                  <a:lnTo>
                    <a:pt x="1136408" y="137"/>
                  </a:lnTo>
                  <a:lnTo>
                    <a:pt x="1148246" y="116"/>
                  </a:lnTo>
                  <a:lnTo>
                    <a:pt x="1160084" y="99"/>
                  </a:lnTo>
                  <a:lnTo>
                    <a:pt x="1171921" y="84"/>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168"/>
                  </a:lnTo>
                  <a:lnTo>
                    <a:pt x="2355680" y="198"/>
                  </a:lnTo>
                  <a:lnTo>
                    <a:pt x="2367518" y="233"/>
                  </a:lnTo>
                  <a:lnTo>
                    <a:pt x="2379356" y="274"/>
                  </a:lnTo>
                  <a:lnTo>
                    <a:pt x="2391193" y="322"/>
                  </a:lnTo>
                  <a:lnTo>
                    <a:pt x="2403031" y="378"/>
                  </a:lnTo>
                  <a:lnTo>
                    <a:pt x="2414868" y="445"/>
                  </a:lnTo>
                  <a:lnTo>
                    <a:pt x="2426706" y="523"/>
                  </a:lnTo>
                  <a:lnTo>
                    <a:pt x="2438544" y="615"/>
                  </a:lnTo>
                  <a:lnTo>
                    <a:pt x="2450381" y="722"/>
                  </a:lnTo>
                  <a:lnTo>
                    <a:pt x="2462219" y="849"/>
                  </a:lnTo>
                  <a:lnTo>
                    <a:pt x="2474056" y="998"/>
                  </a:lnTo>
                  <a:lnTo>
                    <a:pt x="2485894" y="1172"/>
                  </a:lnTo>
                  <a:lnTo>
                    <a:pt x="2497732" y="1378"/>
                  </a:lnTo>
                  <a:lnTo>
                    <a:pt x="2509569" y="1619"/>
                  </a:lnTo>
                  <a:lnTo>
                    <a:pt x="2521407" y="1901"/>
                  </a:lnTo>
                  <a:lnTo>
                    <a:pt x="2533244" y="2234"/>
                  </a:lnTo>
                  <a:lnTo>
                    <a:pt x="2545082" y="2623"/>
                  </a:lnTo>
                  <a:lnTo>
                    <a:pt x="2556919" y="3081"/>
                  </a:lnTo>
                  <a:lnTo>
                    <a:pt x="2568757" y="3617"/>
                  </a:lnTo>
                  <a:lnTo>
                    <a:pt x="2580595" y="4247"/>
                  </a:lnTo>
                  <a:lnTo>
                    <a:pt x="2592432" y="4984"/>
                  </a:lnTo>
                  <a:lnTo>
                    <a:pt x="2604270" y="5849"/>
                  </a:lnTo>
                  <a:lnTo>
                    <a:pt x="2616107" y="6861"/>
                  </a:lnTo>
                  <a:lnTo>
                    <a:pt x="2627945" y="8045"/>
                  </a:lnTo>
                  <a:lnTo>
                    <a:pt x="2639783" y="9430"/>
                  </a:lnTo>
                  <a:lnTo>
                    <a:pt x="2651620" y="11048"/>
                  </a:lnTo>
                  <a:lnTo>
                    <a:pt x="2663458" y="12936"/>
                  </a:lnTo>
                  <a:lnTo>
                    <a:pt x="2675295" y="15137"/>
                  </a:lnTo>
                  <a:lnTo>
                    <a:pt x="2687133" y="17699"/>
                  </a:lnTo>
                  <a:lnTo>
                    <a:pt x="2698971" y="20676"/>
                  </a:lnTo>
                  <a:lnTo>
                    <a:pt x="2710808" y="24129"/>
                  </a:lnTo>
                  <a:lnTo>
                    <a:pt x="2722646" y="28126"/>
                  </a:lnTo>
                  <a:lnTo>
                    <a:pt x="2734483" y="32739"/>
                  </a:lnTo>
                  <a:lnTo>
                    <a:pt x="2746321" y="38048"/>
                  </a:lnTo>
                  <a:lnTo>
                    <a:pt x="2758159" y="44137"/>
                  </a:lnTo>
                  <a:lnTo>
                    <a:pt x="2769996" y="51095"/>
                  </a:lnTo>
                  <a:lnTo>
                    <a:pt x="2781834" y="59008"/>
                  </a:lnTo>
                  <a:lnTo>
                    <a:pt x="2793671" y="67962"/>
                  </a:lnTo>
                  <a:lnTo>
                    <a:pt x="2805509" y="78037"/>
                  </a:lnTo>
                  <a:lnTo>
                    <a:pt x="2817347" y="89300"/>
                  </a:lnTo>
                  <a:lnTo>
                    <a:pt x="2829184" y="101800"/>
                  </a:lnTo>
                  <a:lnTo>
                    <a:pt x="2841022" y="115562"/>
                  </a:lnTo>
                  <a:lnTo>
                    <a:pt x="2852859" y="130580"/>
                  </a:lnTo>
                  <a:lnTo>
                    <a:pt x="2864697" y="146811"/>
                  </a:lnTo>
                  <a:lnTo>
                    <a:pt x="2876534" y="164174"/>
                  </a:lnTo>
                  <a:lnTo>
                    <a:pt x="2888372" y="182540"/>
                  </a:lnTo>
                  <a:lnTo>
                    <a:pt x="2900210" y="201740"/>
                  </a:lnTo>
                  <a:lnTo>
                    <a:pt x="2912047" y="221568"/>
                  </a:lnTo>
                  <a:lnTo>
                    <a:pt x="2923885" y="241785"/>
                  </a:lnTo>
                  <a:lnTo>
                    <a:pt x="2935722" y="262135"/>
                  </a:lnTo>
                  <a:lnTo>
                    <a:pt x="2947560" y="282352"/>
                  </a:lnTo>
                  <a:lnTo>
                    <a:pt x="2959398" y="302180"/>
                  </a:lnTo>
                  <a:lnTo>
                    <a:pt x="2971235" y="321380"/>
                  </a:lnTo>
                  <a:lnTo>
                    <a:pt x="2983073" y="339746"/>
                  </a:lnTo>
                  <a:lnTo>
                    <a:pt x="2994910" y="357109"/>
                  </a:lnTo>
                  <a:lnTo>
                    <a:pt x="3006748" y="373340"/>
                  </a:lnTo>
                  <a:lnTo>
                    <a:pt x="3018586" y="388358"/>
                  </a:lnTo>
                  <a:lnTo>
                    <a:pt x="3030423" y="402120"/>
                  </a:lnTo>
                  <a:lnTo>
                    <a:pt x="3042261" y="414620"/>
                  </a:lnTo>
                  <a:lnTo>
                    <a:pt x="3054098" y="425883"/>
                  </a:lnTo>
                  <a:lnTo>
                    <a:pt x="3065936" y="435958"/>
                  </a:lnTo>
                  <a:lnTo>
                    <a:pt x="3077774" y="444912"/>
                  </a:lnTo>
                  <a:lnTo>
                    <a:pt x="3089611" y="452825"/>
                  </a:lnTo>
                  <a:lnTo>
                    <a:pt x="3101449" y="459783"/>
                  </a:lnTo>
                  <a:lnTo>
                    <a:pt x="3113286" y="465872"/>
                  </a:lnTo>
                  <a:lnTo>
                    <a:pt x="3125124" y="471181"/>
                  </a:lnTo>
                  <a:lnTo>
                    <a:pt x="3136962" y="475794"/>
                  </a:lnTo>
                  <a:lnTo>
                    <a:pt x="3148799" y="479791"/>
                  </a:lnTo>
                  <a:lnTo>
                    <a:pt x="3160637" y="483244"/>
                  </a:lnTo>
                  <a:lnTo>
                    <a:pt x="3172474" y="486221"/>
                  </a:lnTo>
                  <a:lnTo>
                    <a:pt x="3184312" y="488783"/>
                  </a:lnTo>
                  <a:lnTo>
                    <a:pt x="3196149" y="490984"/>
                  </a:lnTo>
                  <a:lnTo>
                    <a:pt x="3207987" y="492872"/>
                  </a:lnTo>
                  <a:lnTo>
                    <a:pt x="3219825" y="494490"/>
                  </a:lnTo>
                  <a:lnTo>
                    <a:pt x="3231662" y="495875"/>
                  </a:lnTo>
                  <a:lnTo>
                    <a:pt x="3243500" y="497059"/>
                  </a:lnTo>
                  <a:lnTo>
                    <a:pt x="3255337" y="498071"/>
                  </a:lnTo>
                  <a:lnTo>
                    <a:pt x="3267175" y="498936"/>
                  </a:lnTo>
                  <a:lnTo>
                    <a:pt x="3279013" y="499673"/>
                  </a:lnTo>
                  <a:lnTo>
                    <a:pt x="3290850" y="500303"/>
                  </a:lnTo>
                  <a:lnTo>
                    <a:pt x="3302688" y="500839"/>
                  </a:lnTo>
                  <a:lnTo>
                    <a:pt x="3314525" y="501297"/>
                  </a:lnTo>
                  <a:lnTo>
                    <a:pt x="3326363" y="501687"/>
                  </a:lnTo>
                  <a:lnTo>
                    <a:pt x="3338201" y="502019"/>
                  </a:lnTo>
                  <a:lnTo>
                    <a:pt x="3350038" y="502302"/>
                  </a:lnTo>
                  <a:lnTo>
                    <a:pt x="3361876" y="502543"/>
                  </a:lnTo>
                  <a:lnTo>
                    <a:pt x="3373713" y="502748"/>
                  </a:lnTo>
                  <a:lnTo>
                    <a:pt x="3385551" y="502922"/>
                  </a:lnTo>
                  <a:lnTo>
                    <a:pt x="3397389" y="503071"/>
                  </a:lnTo>
                  <a:lnTo>
                    <a:pt x="3409226" y="503198"/>
                  </a:lnTo>
                  <a:lnTo>
                    <a:pt x="3421064" y="503305"/>
                  </a:lnTo>
                  <a:lnTo>
                    <a:pt x="3432901" y="503397"/>
                  </a:lnTo>
                  <a:lnTo>
                    <a:pt x="3444739" y="503475"/>
                  </a:lnTo>
                  <a:lnTo>
                    <a:pt x="3456576" y="503542"/>
                  </a:lnTo>
                  <a:lnTo>
                    <a:pt x="3468414" y="503598"/>
                  </a:lnTo>
                  <a:lnTo>
                    <a:pt x="3480252" y="503646"/>
                  </a:lnTo>
                  <a:lnTo>
                    <a:pt x="3492089" y="503687"/>
                  </a:lnTo>
                  <a:lnTo>
                    <a:pt x="3503927" y="503722"/>
                  </a:lnTo>
                  <a:lnTo>
                    <a:pt x="3515764" y="503752"/>
                  </a:lnTo>
                  <a:lnTo>
                    <a:pt x="3515764" y="504090"/>
                  </a:lnTo>
                  <a:lnTo>
                    <a:pt x="3527602" y="504119"/>
                  </a:lnTo>
                  <a:lnTo>
                    <a:pt x="3539440" y="504154"/>
                  </a:lnTo>
                  <a:lnTo>
                    <a:pt x="3551277" y="504195"/>
                  </a:lnTo>
                  <a:lnTo>
                    <a:pt x="3563115" y="504243"/>
                  </a:lnTo>
                  <a:lnTo>
                    <a:pt x="3574952" y="504300"/>
                  </a:lnTo>
                  <a:lnTo>
                    <a:pt x="3586790" y="504366"/>
                  </a:lnTo>
                  <a:lnTo>
                    <a:pt x="3598628" y="504444"/>
                  </a:lnTo>
                  <a:lnTo>
                    <a:pt x="3610465" y="504536"/>
                  </a:lnTo>
                  <a:lnTo>
                    <a:pt x="3622303" y="504644"/>
                  </a:lnTo>
                  <a:lnTo>
                    <a:pt x="3634140" y="504770"/>
                  </a:lnTo>
                  <a:lnTo>
                    <a:pt x="3645978" y="504919"/>
                  </a:lnTo>
                  <a:lnTo>
                    <a:pt x="3657816" y="505094"/>
                  </a:lnTo>
                  <a:lnTo>
                    <a:pt x="3669653" y="505299"/>
                  </a:lnTo>
                  <a:lnTo>
                    <a:pt x="3681491" y="505540"/>
                  </a:lnTo>
                  <a:lnTo>
                    <a:pt x="3693328" y="505823"/>
                  </a:lnTo>
                  <a:lnTo>
                    <a:pt x="3705166" y="506155"/>
                  </a:lnTo>
                  <a:lnTo>
                    <a:pt x="3717004" y="506545"/>
                  </a:lnTo>
                  <a:lnTo>
                    <a:pt x="3728841" y="507002"/>
                  </a:lnTo>
                  <a:lnTo>
                    <a:pt x="3740679" y="507539"/>
                  </a:lnTo>
                  <a:lnTo>
                    <a:pt x="3752516" y="508168"/>
                  </a:lnTo>
                  <a:lnTo>
                    <a:pt x="3764354" y="508906"/>
                  </a:lnTo>
                  <a:lnTo>
                    <a:pt x="3776191" y="509770"/>
                  </a:lnTo>
                  <a:lnTo>
                    <a:pt x="3788029" y="510782"/>
                  </a:lnTo>
                  <a:lnTo>
                    <a:pt x="3799867" y="511966"/>
                  </a:lnTo>
                  <a:lnTo>
                    <a:pt x="3811704" y="513351"/>
                  </a:lnTo>
                  <a:lnTo>
                    <a:pt x="3823542" y="514969"/>
                  </a:lnTo>
                  <a:lnTo>
                    <a:pt x="3835379" y="516857"/>
                  </a:lnTo>
                  <a:lnTo>
                    <a:pt x="3847217" y="519058"/>
                  </a:lnTo>
                  <a:lnTo>
                    <a:pt x="3859055" y="521620"/>
                  </a:lnTo>
                  <a:lnTo>
                    <a:pt x="3870892" y="524597"/>
                  </a:lnTo>
                  <a:lnTo>
                    <a:pt x="3882730" y="528051"/>
                  </a:lnTo>
                  <a:lnTo>
                    <a:pt x="3894567" y="532047"/>
                  </a:lnTo>
                  <a:lnTo>
                    <a:pt x="3906405" y="536660"/>
                  </a:lnTo>
                  <a:lnTo>
                    <a:pt x="3918243" y="541969"/>
                  </a:lnTo>
                  <a:lnTo>
                    <a:pt x="3930080" y="548059"/>
                  </a:lnTo>
                  <a:lnTo>
                    <a:pt x="3941918" y="555016"/>
                  </a:lnTo>
                  <a:lnTo>
                    <a:pt x="3953755" y="562929"/>
                  </a:lnTo>
                  <a:lnTo>
                    <a:pt x="3965593" y="571883"/>
                  </a:lnTo>
                  <a:lnTo>
                    <a:pt x="3977431" y="581959"/>
                  </a:lnTo>
                  <a:lnTo>
                    <a:pt x="3989268" y="593221"/>
                  </a:lnTo>
                  <a:lnTo>
                    <a:pt x="4001106" y="605721"/>
                  </a:lnTo>
                  <a:lnTo>
                    <a:pt x="4012943" y="619483"/>
                  </a:lnTo>
                  <a:lnTo>
                    <a:pt x="4024781" y="634501"/>
                  </a:lnTo>
                  <a:lnTo>
                    <a:pt x="4036619" y="650733"/>
                  </a:lnTo>
                  <a:lnTo>
                    <a:pt x="4048456" y="668095"/>
                  </a:lnTo>
                  <a:lnTo>
                    <a:pt x="4060294" y="686461"/>
                  </a:lnTo>
                  <a:lnTo>
                    <a:pt x="4072131" y="705661"/>
                  </a:lnTo>
                  <a:lnTo>
                    <a:pt x="4083969" y="725489"/>
                  </a:lnTo>
                  <a:lnTo>
                    <a:pt x="4095806" y="745706"/>
                  </a:lnTo>
                  <a:lnTo>
                    <a:pt x="4107644" y="766056"/>
                  </a:lnTo>
                  <a:lnTo>
                    <a:pt x="4119482" y="786273"/>
                  </a:lnTo>
                  <a:lnTo>
                    <a:pt x="4131319" y="806101"/>
                  </a:lnTo>
                  <a:lnTo>
                    <a:pt x="4143157" y="825302"/>
                  </a:lnTo>
                  <a:lnTo>
                    <a:pt x="4154994" y="843668"/>
                  </a:lnTo>
                  <a:lnTo>
                    <a:pt x="4166832" y="861030"/>
                  </a:lnTo>
                  <a:lnTo>
                    <a:pt x="4178670" y="877262"/>
                  </a:lnTo>
                  <a:lnTo>
                    <a:pt x="4190507" y="892280"/>
                  </a:lnTo>
                  <a:lnTo>
                    <a:pt x="4202345" y="906041"/>
                  </a:lnTo>
                  <a:lnTo>
                    <a:pt x="4214182" y="918541"/>
                  </a:lnTo>
                  <a:lnTo>
                    <a:pt x="4226020" y="929804"/>
                  </a:lnTo>
                  <a:lnTo>
                    <a:pt x="4237858" y="939879"/>
                  </a:lnTo>
                  <a:lnTo>
                    <a:pt x="4249695" y="948834"/>
                  </a:lnTo>
                  <a:lnTo>
                    <a:pt x="4261533" y="956747"/>
                  </a:lnTo>
                  <a:lnTo>
                    <a:pt x="4273370" y="963704"/>
                  </a:lnTo>
                  <a:lnTo>
                    <a:pt x="4285208" y="969793"/>
                  </a:lnTo>
                  <a:lnTo>
                    <a:pt x="4297046" y="975102"/>
                  </a:lnTo>
                  <a:lnTo>
                    <a:pt x="4308883" y="979715"/>
                  </a:lnTo>
                  <a:lnTo>
                    <a:pt x="4320721" y="983712"/>
                  </a:lnTo>
                  <a:lnTo>
                    <a:pt x="4332558" y="987165"/>
                  </a:lnTo>
                  <a:lnTo>
                    <a:pt x="4344396" y="990142"/>
                  </a:lnTo>
                  <a:lnTo>
                    <a:pt x="4356234" y="992704"/>
                  </a:lnTo>
                  <a:lnTo>
                    <a:pt x="4368071" y="994905"/>
                  </a:lnTo>
                  <a:lnTo>
                    <a:pt x="4379909" y="996794"/>
                  </a:lnTo>
                  <a:lnTo>
                    <a:pt x="4391746" y="998411"/>
                  </a:lnTo>
                  <a:lnTo>
                    <a:pt x="4403584" y="999796"/>
                  </a:lnTo>
                  <a:lnTo>
                    <a:pt x="4415421" y="1000981"/>
                  </a:lnTo>
                  <a:lnTo>
                    <a:pt x="4427259" y="1001993"/>
                  </a:lnTo>
                  <a:lnTo>
                    <a:pt x="4439097" y="1002857"/>
                  </a:lnTo>
                  <a:lnTo>
                    <a:pt x="4450934" y="1003594"/>
                  </a:lnTo>
                  <a:lnTo>
                    <a:pt x="4462772" y="1004224"/>
                  </a:lnTo>
                  <a:lnTo>
                    <a:pt x="4474609" y="1004760"/>
                  </a:lnTo>
                  <a:lnTo>
                    <a:pt x="4486447" y="1005218"/>
                  </a:lnTo>
                  <a:lnTo>
                    <a:pt x="4498285" y="1005608"/>
                  </a:lnTo>
                  <a:lnTo>
                    <a:pt x="4510122" y="1005940"/>
                  </a:lnTo>
                  <a:lnTo>
                    <a:pt x="4521960" y="1006223"/>
                  </a:lnTo>
                  <a:lnTo>
                    <a:pt x="4533797" y="1006464"/>
                  </a:lnTo>
                  <a:lnTo>
                    <a:pt x="4545635" y="1006669"/>
                  </a:lnTo>
                  <a:lnTo>
                    <a:pt x="4557473" y="1006844"/>
                  </a:lnTo>
                  <a:lnTo>
                    <a:pt x="4569310" y="1006992"/>
                  </a:lnTo>
                  <a:lnTo>
                    <a:pt x="4581148" y="1007119"/>
                  </a:lnTo>
                  <a:lnTo>
                    <a:pt x="4592985" y="1007227"/>
                  </a:lnTo>
                  <a:lnTo>
                    <a:pt x="4604823" y="1007318"/>
                  </a:lnTo>
                  <a:lnTo>
                    <a:pt x="4616661" y="1007396"/>
                  </a:lnTo>
                  <a:lnTo>
                    <a:pt x="4628498" y="1007463"/>
                  </a:lnTo>
                  <a:lnTo>
                    <a:pt x="4640336" y="1007519"/>
                  </a:lnTo>
                  <a:lnTo>
                    <a:pt x="4652173" y="1007567"/>
                  </a:lnTo>
                  <a:lnTo>
                    <a:pt x="4664011" y="1007608"/>
                  </a:lnTo>
                  <a:lnTo>
                    <a:pt x="4675849" y="1007643"/>
                  </a:lnTo>
                  <a:lnTo>
                    <a:pt x="4687686" y="1007673"/>
                  </a:lnTo>
                </a:path>
              </a:pathLst>
            </a:custGeom>
            <a:ln w="40651" cap="flat">
              <a:solidFill>
                <a:srgbClr val="FA62DB">
                  <a:alpha val="100000"/>
                </a:srgbClr>
              </a:solidFill>
              <a:prstDash val="solid"/>
              <a:round/>
            </a:ln>
          </p:spPr>
          <p:txBody>
            <a:bodyPr/>
            <a:lstStyle/>
            <a:p/>
          </p:txBody>
        </p:sp>
        <p:sp>
          <p:nvSpPr>
            <p:cNvPr id="42" name="pl42"/>
            <p:cNvSpPr/>
            <p:nvPr/>
          </p:nvSpPr>
          <p:spPr>
            <a:xfrm>
              <a:off x="2482351" y="2663451"/>
              <a:ext cx="4687686" cy="755459"/>
            </a:xfrm>
            <a:custGeom>
              <a:avLst/>
              <a:pathLst>
                <a:path w="4687686" h="755459">
                  <a:moveTo>
                    <a:pt x="0" y="0"/>
                  </a:moveTo>
                  <a:lnTo>
                    <a:pt x="11837" y="44"/>
                  </a:lnTo>
                  <a:lnTo>
                    <a:pt x="23675" y="96"/>
                  </a:lnTo>
                  <a:lnTo>
                    <a:pt x="35512" y="158"/>
                  </a:lnTo>
                  <a:lnTo>
                    <a:pt x="47350" y="230"/>
                  </a:lnTo>
                  <a:lnTo>
                    <a:pt x="59187" y="314"/>
                  </a:lnTo>
                  <a:lnTo>
                    <a:pt x="71025" y="414"/>
                  </a:lnTo>
                  <a:lnTo>
                    <a:pt x="82863" y="531"/>
                  </a:lnTo>
                  <a:lnTo>
                    <a:pt x="94700" y="669"/>
                  </a:lnTo>
                  <a:lnTo>
                    <a:pt x="106538" y="830"/>
                  </a:lnTo>
                  <a:lnTo>
                    <a:pt x="118375" y="1020"/>
                  </a:lnTo>
                  <a:lnTo>
                    <a:pt x="130213" y="1243"/>
                  </a:lnTo>
                  <a:lnTo>
                    <a:pt x="142051" y="1505"/>
                  </a:lnTo>
                  <a:lnTo>
                    <a:pt x="153888" y="1813"/>
                  </a:lnTo>
                  <a:lnTo>
                    <a:pt x="165726" y="2175"/>
                  </a:lnTo>
                  <a:lnTo>
                    <a:pt x="177563" y="2599"/>
                  </a:lnTo>
                  <a:lnTo>
                    <a:pt x="189401" y="3097"/>
                  </a:lnTo>
                  <a:lnTo>
                    <a:pt x="201239" y="3682"/>
                  </a:lnTo>
                  <a:lnTo>
                    <a:pt x="213076" y="4368"/>
                  </a:lnTo>
                  <a:lnTo>
                    <a:pt x="224914" y="5173"/>
                  </a:lnTo>
                  <a:lnTo>
                    <a:pt x="236751" y="6117"/>
                  </a:lnTo>
                  <a:lnTo>
                    <a:pt x="248589" y="7223"/>
                  </a:lnTo>
                  <a:lnTo>
                    <a:pt x="260427" y="8520"/>
                  </a:lnTo>
                  <a:lnTo>
                    <a:pt x="272264" y="10038"/>
                  </a:lnTo>
                  <a:lnTo>
                    <a:pt x="284102" y="11814"/>
                  </a:lnTo>
                  <a:lnTo>
                    <a:pt x="295939" y="13892"/>
                  </a:lnTo>
                  <a:lnTo>
                    <a:pt x="307777" y="16318"/>
                  </a:lnTo>
                  <a:lnTo>
                    <a:pt x="319614" y="19151"/>
                  </a:lnTo>
                  <a:lnTo>
                    <a:pt x="331452" y="22452"/>
                  </a:lnTo>
                  <a:lnTo>
                    <a:pt x="343290" y="26295"/>
                  </a:lnTo>
                  <a:lnTo>
                    <a:pt x="355127" y="30761"/>
                  </a:lnTo>
                  <a:lnTo>
                    <a:pt x="366965" y="35941"/>
                  </a:lnTo>
                  <a:lnTo>
                    <a:pt x="378802" y="41935"/>
                  </a:lnTo>
                  <a:lnTo>
                    <a:pt x="390640" y="48855"/>
                  </a:lnTo>
                  <a:lnTo>
                    <a:pt x="402478" y="56819"/>
                  </a:lnTo>
                  <a:lnTo>
                    <a:pt x="414315" y="65953"/>
                  </a:lnTo>
                  <a:lnTo>
                    <a:pt x="426153" y="76389"/>
                  </a:lnTo>
                  <a:lnTo>
                    <a:pt x="437990" y="88258"/>
                  </a:lnTo>
                  <a:lnTo>
                    <a:pt x="449828" y="101690"/>
                  </a:lnTo>
                  <a:lnTo>
                    <a:pt x="461666" y="116803"/>
                  </a:lnTo>
                  <a:lnTo>
                    <a:pt x="473503" y="133697"/>
                  </a:lnTo>
                  <a:lnTo>
                    <a:pt x="485341" y="152447"/>
                  </a:lnTo>
                  <a:lnTo>
                    <a:pt x="497178" y="173089"/>
                  </a:lnTo>
                  <a:lnTo>
                    <a:pt x="509016" y="195616"/>
                  </a:lnTo>
                  <a:lnTo>
                    <a:pt x="520854" y="219964"/>
                  </a:lnTo>
                  <a:lnTo>
                    <a:pt x="532691" y="246007"/>
                  </a:lnTo>
                  <a:lnTo>
                    <a:pt x="544529" y="273556"/>
                  </a:lnTo>
                  <a:lnTo>
                    <a:pt x="556366" y="302357"/>
                  </a:lnTo>
                  <a:lnTo>
                    <a:pt x="568204" y="332099"/>
                  </a:lnTo>
                  <a:lnTo>
                    <a:pt x="580042" y="362425"/>
                  </a:lnTo>
                  <a:lnTo>
                    <a:pt x="591879" y="392949"/>
                  </a:lnTo>
                  <a:lnTo>
                    <a:pt x="603717" y="423275"/>
                  </a:lnTo>
                  <a:lnTo>
                    <a:pt x="615554" y="453017"/>
                  </a:lnTo>
                  <a:lnTo>
                    <a:pt x="627392" y="481817"/>
                  </a:lnTo>
                  <a:lnTo>
                    <a:pt x="639229" y="509366"/>
                  </a:lnTo>
                  <a:lnTo>
                    <a:pt x="651067" y="535410"/>
                  </a:lnTo>
                  <a:lnTo>
                    <a:pt x="662905" y="559757"/>
                  </a:lnTo>
                  <a:lnTo>
                    <a:pt x="674742" y="582284"/>
                  </a:lnTo>
                  <a:lnTo>
                    <a:pt x="686580" y="602927"/>
                  </a:lnTo>
                  <a:lnTo>
                    <a:pt x="698417" y="621677"/>
                  </a:lnTo>
                  <a:lnTo>
                    <a:pt x="710255" y="638571"/>
                  </a:lnTo>
                  <a:lnTo>
                    <a:pt x="722093" y="653683"/>
                  </a:lnTo>
                  <a:lnTo>
                    <a:pt x="733930" y="667115"/>
                  </a:lnTo>
                  <a:lnTo>
                    <a:pt x="745768" y="678985"/>
                  </a:lnTo>
                  <a:lnTo>
                    <a:pt x="757605" y="689421"/>
                  </a:lnTo>
                  <a:lnTo>
                    <a:pt x="769443" y="698555"/>
                  </a:lnTo>
                  <a:lnTo>
                    <a:pt x="781281" y="706519"/>
                  </a:lnTo>
                  <a:lnTo>
                    <a:pt x="793118" y="713438"/>
                  </a:lnTo>
                  <a:lnTo>
                    <a:pt x="804956" y="719433"/>
                  </a:lnTo>
                  <a:lnTo>
                    <a:pt x="816793" y="724613"/>
                  </a:lnTo>
                  <a:lnTo>
                    <a:pt x="828631" y="729079"/>
                  </a:lnTo>
                  <a:lnTo>
                    <a:pt x="840469" y="732922"/>
                  </a:lnTo>
                  <a:lnTo>
                    <a:pt x="852306" y="736223"/>
                  </a:lnTo>
                  <a:lnTo>
                    <a:pt x="864144" y="739055"/>
                  </a:lnTo>
                  <a:lnTo>
                    <a:pt x="875981" y="741482"/>
                  </a:lnTo>
                  <a:lnTo>
                    <a:pt x="887819" y="743559"/>
                  </a:lnTo>
                  <a:lnTo>
                    <a:pt x="899657" y="745336"/>
                  </a:lnTo>
                  <a:lnTo>
                    <a:pt x="911494" y="746854"/>
                  </a:lnTo>
                  <a:lnTo>
                    <a:pt x="923332" y="748150"/>
                  </a:lnTo>
                  <a:lnTo>
                    <a:pt x="935169" y="749257"/>
                  </a:lnTo>
                  <a:lnTo>
                    <a:pt x="947007" y="750201"/>
                  </a:lnTo>
                  <a:lnTo>
                    <a:pt x="958844" y="751006"/>
                  </a:lnTo>
                  <a:lnTo>
                    <a:pt x="970682" y="751692"/>
                  </a:lnTo>
                  <a:lnTo>
                    <a:pt x="982520" y="752277"/>
                  </a:lnTo>
                  <a:lnTo>
                    <a:pt x="994357" y="752775"/>
                  </a:lnTo>
                  <a:lnTo>
                    <a:pt x="1006195" y="753199"/>
                  </a:lnTo>
                  <a:lnTo>
                    <a:pt x="1018032" y="753561"/>
                  </a:lnTo>
                  <a:lnTo>
                    <a:pt x="1029870" y="753868"/>
                  </a:lnTo>
                  <a:lnTo>
                    <a:pt x="1041708" y="754130"/>
                  </a:lnTo>
                  <a:lnTo>
                    <a:pt x="1053545" y="754353"/>
                  </a:lnTo>
                  <a:lnTo>
                    <a:pt x="1065383" y="754543"/>
                  </a:lnTo>
                  <a:lnTo>
                    <a:pt x="1077220" y="754705"/>
                  </a:lnTo>
                  <a:lnTo>
                    <a:pt x="1089058" y="754843"/>
                  </a:lnTo>
                  <a:lnTo>
                    <a:pt x="1100896" y="754960"/>
                  </a:lnTo>
                  <a:lnTo>
                    <a:pt x="1112733" y="755059"/>
                  </a:lnTo>
                  <a:lnTo>
                    <a:pt x="1124571" y="755144"/>
                  </a:lnTo>
                  <a:lnTo>
                    <a:pt x="1136408" y="755216"/>
                  </a:lnTo>
                  <a:lnTo>
                    <a:pt x="1148246" y="755278"/>
                  </a:lnTo>
                  <a:lnTo>
                    <a:pt x="1160084" y="755330"/>
                  </a:lnTo>
                  <a:lnTo>
                    <a:pt x="1171921" y="755374"/>
                  </a:lnTo>
                  <a:lnTo>
                    <a:pt x="1171921" y="755459"/>
                  </a:lnTo>
                  <a:lnTo>
                    <a:pt x="1183759" y="755429"/>
                  </a:lnTo>
                  <a:lnTo>
                    <a:pt x="1195596" y="755394"/>
                  </a:lnTo>
                  <a:lnTo>
                    <a:pt x="1207434" y="755353"/>
                  </a:lnTo>
                  <a:lnTo>
                    <a:pt x="1219272" y="755305"/>
                  </a:lnTo>
                  <a:lnTo>
                    <a:pt x="1231109" y="755249"/>
                  </a:lnTo>
                  <a:lnTo>
                    <a:pt x="1242947" y="755182"/>
                  </a:lnTo>
                  <a:lnTo>
                    <a:pt x="1254784" y="755104"/>
                  </a:lnTo>
                  <a:lnTo>
                    <a:pt x="1266622" y="755013"/>
                  </a:lnTo>
                  <a:lnTo>
                    <a:pt x="1278459" y="754905"/>
                  </a:lnTo>
                  <a:lnTo>
                    <a:pt x="1290297" y="754778"/>
                  </a:lnTo>
                  <a:lnTo>
                    <a:pt x="1302135" y="754629"/>
                  </a:lnTo>
                  <a:lnTo>
                    <a:pt x="1313972" y="754455"/>
                  </a:lnTo>
                  <a:lnTo>
                    <a:pt x="1325810" y="754250"/>
                  </a:lnTo>
                  <a:lnTo>
                    <a:pt x="1337647" y="754009"/>
                  </a:lnTo>
                  <a:lnTo>
                    <a:pt x="1349485" y="753726"/>
                  </a:lnTo>
                  <a:lnTo>
                    <a:pt x="1361323" y="753394"/>
                  </a:lnTo>
                  <a:lnTo>
                    <a:pt x="1373160" y="753004"/>
                  </a:lnTo>
                  <a:lnTo>
                    <a:pt x="1384998" y="752546"/>
                  </a:lnTo>
                  <a:lnTo>
                    <a:pt x="1396835" y="752010"/>
                  </a:lnTo>
                  <a:lnTo>
                    <a:pt x="1408673" y="751380"/>
                  </a:lnTo>
                  <a:lnTo>
                    <a:pt x="1420511" y="750643"/>
                  </a:lnTo>
                  <a:lnTo>
                    <a:pt x="1432348" y="749779"/>
                  </a:lnTo>
                  <a:lnTo>
                    <a:pt x="1444186" y="748767"/>
                  </a:lnTo>
                  <a:lnTo>
                    <a:pt x="1456023" y="747582"/>
                  </a:lnTo>
                  <a:lnTo>
                    <a:pt x="1467861" y="746197"/>
                  </a:lnTo>
                  <a:lnTo>
                    <a:pt x="1479699" y="744579"/>
                  </a:lnTo>
                  <a:lnTo>
                    <a:pt x="1491536" y="742691"/>
                  </a:lnTo>
                  <a:lnTo>
                    <a:pt x="1503374" y="740490"/>
                  </a:lnTo>
                  <a:lnTo>
                    <a:pt x="1515211" y="737928"/>
                  </a:lnTo>
                  <a:lnTo>
                    <a:pt x="1527049" y="734951"/>
                  </a:lnTo>
                  <a:lnTo>
                    <a:pt x="1538887" y="731498"/>
                  </a:lnTo>
                  <a:lnTo>
                    <a:pt x="1550724" y="727501"/>
                  </a:lnTo>
                  <a:lnTo>
                    <a:pt x="1562562" y="722888"/>
                  </a:lnTo>
                  <a:lnTo>
                    <a:pt x="1574399" y="717579"/>
                  </a:lnTo>
                  <a:lnTo>
                    <a:pt x="1586237" y="711490"/>
                  </a:lnTo>
                  <a:lnTo>
                    <a:pt x="1598074" y="704533"/>
                  </a:lnTo>
                  <a:lnTo>
                    <a:pt x="1609912" y="696619"/>
                  </a:lnTo>
                  <a:lnTo>
                    <a:pt x="1621750" y="687665"/>
                  </a:lnTo>
                  <a:lnTo>
                    <a:pt x="1633587" y="677590"/>
                  </a:lnTo>
                  <a:lnTo>
                    <a:pt x="1645425" y="666327"/>
                  </a:lnTo>
                  <a:lnTo>
                    <a:pt x="1657262" y="653827"/>
                  </a:lnTo>
                  <a:lnTo>
                    <a:pt x="1669100" y="640066"/>
                  </a:lnTo>
                  <a:lnTo>
                    <a:pt x="1680938" y="625048"/>
                  </a:lnTo>
                  <a:lnTo>
                    <a:pt x="1692775" y="608816"/>
                  </a:lnTo>
                  <a:lnTo>
                    <a:pt x="1704613" y="591453"/>
                  </a:lnTo>
                  <a:lnTo>
                    <a:pt x="1716450" y="573087"/>
                  </a:lnTo>
                  <a:lnTo>
                    <a:pt x="1728288" y="553887"/>
                  </a:lnTo>
                  <a:lnTo>
                    <a:pt x="1740126" y="534059"/>
                  </a:lnTo>
                  <a:lnTo>
                    <a:pt x="1751963" y="513842"/>
                  </a:lnTo>
                  <a:lnTo>
                    <a:pt x="1763801" y="493492"/>
                  </a:lnTo>
                  <a:lnTo>
                    <a:pt x="1775638" y="473275"/>
                  </a:lnTo>
                  <a:lnTo>
                    <a:pt x="1787476" y="453447"/>
                  </a:lnTo>
                  <a:lnTo>
                    <a:pt x="1799314" y="434247"/>
                  </a:lnTo>
                  <a:lnTo>
                    <a:pt x="1811151" y="415881"/>
                  </a:lnTo>
                  <a:lnTo>
                    <a:pt x="1822989" y="398519"/>
                  </a:lnTo>
                  <a:lnTo>
                    <a:pt x="1834826" y="382287"/>
                  </a:lnTo>
                  <a:lnTo>
                    <a:pt x="1846664" y="367269"/>
                  </a:lnTo>
                  <a:lnTo>
                    <a:pt x="1858502" y="353507"/>
                  </a:lnTo>
                  <a:lnTo>
                    <a:pt x="1870339" y="341007"/>
                  </a:lnTo>
                  <a:lnTo>
                    <a:pt x="1882177" y="329745"/>
                  </a:lnTo>
                  <a:lnTo>
                    <a:pt x="1894014" y="319669"/>
                  </a:lnTo>
                  <a:lnTo>
                    <a:pt x="1905852" y="310715"/>
                  </a:lnTo>
                  <a:lnTo>
                    <a:pt x="1917689" y="302802"/>
                  </a:lnTo>
                  <a:lnTo>
                    <a:pt x="1929527" y="295845"/>
                  </a:lnTo>
                  <a:lnTo>
                    <a:pt x="1941365" y="289755"/>
                  </a:lnTo>
                  <a:lnTo>
                    <a:pt x="1953202" y="284446"/>
                  </a:lnTo>
                  <a:lnTo>
                    <a:pt x="1965040" y="279833"/>
                  </a:lnTo>
                  <a:lnTo>
                    <a:pt x="1976877" y="275836"/>
                  </a:lnTo>
                  <a:lnTo>
                    <a:pt x="1988715" y="272383"/>
                  </a:lnTo>
                  <a:lnTo>
                    <a:pt x="2000553" y="269406"/>
                  </a:lnTo>
                  <a:lnTo>
                    <a:pt x="2012390" y="266844"/>
                  </a:lnTo>
                  <a:lnTo>
                    <a:pt x="2024228" y="264643"/>
                  </a:lnTo>
                  <a:lnTo>
                    <a:pt x="2036065" y="262755"/>
                  </a:lnTo>
                  <a:lnTo>
                    <a:pt x="2047903" y="261137"/>
                  </a:lnTo>
                  <a:lnTo>
                    <a:pt x="2059741" y="259752"/>
                  </a:lnTo>
                  <a:lnTo>
                    <a:pt x="2071578" y="258568"/>
                  </a:lnTo>
                  <a:lnTo>
                    <a:pt x="2083416" y="257556"/>
                  </a:lnTo>
                  <a:lnTo>
                    <a:pt x="2095253" y="256691"/>
                  </a:lnTo>
                  <a:lnTo>
                    <a:pt x="2107091" y="255954"/>
                  </a:lnTo>
                  <a:lnTo>
                    <a:pt x="2118929" y="255325"/>
                  </a:lnTo>
                  <a:lnTo>
                    <a:pt x="2130766" y="254788"/>
                  </a:lnTo>
                  <a:lnTo>
                    <a:pt x="2142604" y="254331"/>
                  </a:lnTo>
                  <a:lnTo>
                    <a:pt x="2154441" y="253941"/>
                  </a:lnTo>
                  <a:lnTo>
                    <a:pt x="2166279" y="253609"/>
                  </a:lnTo>
                  <a:lnTo>
                    <a:pt x="2178117" y="253326"/>
                  </a:lnTo>
                  <a:lnTo>
                    <a:pt x="2189954" y="253085"/>
                  </a:lnTo>
                  <a:lnTo>
                    <a:pt x="2201792" y="252879"/>
                  </a:lnTo>
                  <a:lnTo>
                    <a:pt x="2213629" y="252705"/>
                  </a:lnTo>
                  <a:lnTo>
                    <a:pt x="2225467" y="252556"/>
                  </a:lnTo>
                  <a:lnTo>
                    <a:pt x="2237304" y="252429"/>
                  </a:lnTo>
                  <a:lnTo>
                    <a:pt x="2249142" y="252322"/>
                  </a:lnTo>
                  <a:lnTo>
                    <a:pt x="2260980" y="252230"/>
                  </a:lnTo>
                  <a:lnTo>
                    <a:pt x="2272817" y="252152"/>
                  </a:lnTo>
                  <a:lnTo>
                    <a:pt x="2284655" y="252086"/>
                  </a:lnTo>
                  <a:lnTo>
                    <a:pt x="2296492" y="252029"/>
                  </a:lnTo>
                  <a:lnTo>
                    <a:pt x="2308330" y="251981"/>
                  </a:lnTo>
                  <a:lnTo>
                    <a:pt x="2320168" y="251940"/>
                  </a:lnTo>
                  <a:lnTo>
                    <a:pt x="2332005" y="251905"/>
                  </a:lnTo>
                  <a:lnTo>
                    <a:pt x="2343843" y="251876"/>
                  </a:lnTo>
                  <a:lnTo>
                    <a:pt x="2343843" y="251707"/>
                  </a:lnTo>
                  <a:lnTo>
                    <a:pt x="2355680" y="251707"/>
                  </a:lnTo>
                  <a:lnTo>
                    <a:pt x="2367518" y="251707"/>
                  </a:lnTo>
                  <a:lnTo>
                    <a:pt x="2379356" y="251707"/>
                  </a:lnTo>
                  <a:lnTo>
                    <a:pt x="2391193" y="251707"/>
                  </a:lnTo>
                  <a:lnTo>
                    <a:pt x="2403031" y="251707"/>
                  </a:lnTo>
                  <a:lnTo>
                    <a:pt x="2414868" y="251707"/>
                  </a:lnTo>
                  <a:lnTo>
                    <a:pt x="2426706" y="251707"/>
                  </a:lnTo>
                  <a:lnTo>
                    <a:pt x="2438544" y="251707"/>
                  </a:lnTo>
                  <a:lnTo>
                    <a:pt x="2450381" y="251707"/>
                  </a:lnTo>
                  <a:lnTo>
                    <a:pt x="2462219" y="251707"/>
                  </a:lnTo>
                  <a:lnTo>
                    <a:pt x="2474056" y="251707"/>
                  </a:lnTo>
                  <a:lnTo>
                    <a:pt x="2485894" y="251707"/>
                  </a:lnTo>
                  <a:lnTo>
                    <a:pt x="2497732" y="251707"/>
                  </a:lnTo>
                  <a:lnTo>
                    <a:pt x="2509569" y="251707"/>
                  </a:lnTo>
                  <a:lnTo>
                    <a:pt x="2521407" y="251707"/>
                  </a:lnTo>
                  <a:lnTo>
                    <a:pt x="2533244" y="251707"/>
                  </a:lnTo>
                  <a:lnTo>
                    <a:pt x="2545082" y="251707"/>
                  </a:lnTo>
                  <a:lnTo>
                    <a:pt x="2556919" y="251707"/>
                  </a:lnTo>
                  <a:lnTo>
                    <a:pt x="2568757" y="251707"/>
                  </a:lnTo>
                  <a:lnTo>
                    <a:pt x="2580595" y="251707"/>
                  </a:lnTo>
                  <a:lnTo>
                    <a:pt x="2592432" y="251707"/>
                  </a:lnTo>
                  <a:lnTo>
                    <a:pt x="2604270" y="251707"/>
                  </a:lnTo>
                  <a:lnTo>
                    <a:pt x="2616107" y="251707"/>
                  </a:lnTo>
                  <a:lnTo>
                    <a:pt x="2627945" y="251707"/>
                  </a:lnTo>
                  <a:lnTo>
                    <a:pt x="2639783" y="251707"/>
                  </a:lnTo>
                  <a:lnTo>
                    <a:pt x="2651620" y="251707"/>
                  </a:lnTo>
                  <a:lnTo>
                    <a:pt x="2663458" y="251707"/>
                  </a:lnTo>
                  <a:lnTo>
                    <a:pt x="2675295" y="251707"/>
                  </a:lnTo>
                  <a:lnTo>
                    <a:pt x="2687133" y="251707"/>
                  </a:lnTo>
                  <a:lnTo>
                    <a:pt x="2698971" y="251707"/>
                  </a:lnTo>
                  <a:lnTo>
                    <a:pt x="2710808" y="251707"/>
                  </a:lnTo>
                  <a:lnTo>
                    <a:pt x="2722646" y="251707"/>
                  </a:lnTo>
                  <a:lnTo>
                    <a:pt x="2734483" y="251707"/>
                  </a:lnTo>
                  <a:lnTo>
                    <a:pt x="2746321" y="251707"/>
                  </a:lnTo>
                  <a:lnTo>
                    <a:pt x="2758159" y="251707"/>
                  </a:lnTo>
                  <a:lnTo>
                    <a:pt x="2769996" y="251707"/>
                  </a:lnTo>
                  <a:lnTo>
                    <a:pt x="2781834" y="251707"/>
                  </a:lnTo>
                  <a:lnTo>
                    <a:pt x="2793671" y="251707"/>
                  </a:lnTo>
                  <a:lnTo>
                    <a:pt x="2805509" y="251707"/>
                  </a:lnTo>
                  <a:lnTo>
                    <a:pt x="2817347" y="251707"/>
                  </a:lnTo>
                  <a:lnTo>
                    <a:pt x="2829184" y="251707"/>
                  </a:lnTo>
                  <a:lnTo>
                    <a:pt x="2841022" y="251707"/>
                  </a:lnTo>
                  <a:lnTo>
                    <a:pt x="2852859" y="251707"/>
                  </a:lnTo>
                  <a:lnTo>
                    <a:pt x="2864697" y="251707"/>
                  </a:lnTo>
                  <a:lnTo>
                    <a:pt x="2876534" y="251707"/>
                  </a:lnTo>
                  <a:lnTo>
                    <a:pt x="2888372" y="251707"/>
                  </a:lnTo>
                  <a:lnTo>
                    <a:pt x="2900210" y="251707"/>
                  </a:lnTo>
                  <a:lnTo>
                    <a:pt x="2912047" y="251707"/>
                  </a:lnTo>
                  <a:lnTo>
                    <a:pt x="2923885" y="251707"/>
                  </a:lnTo>
                  <a:lnTo>
                    <a:pt x="2935722" y="251707"/>
                  </a:lnTo>
                  <a:lnTo>
                    <a:pt x="2947560" y="251707"/>
                  </a:lnTo>
                  <a:lnTo>
                    <a:pt x="2959398" y="251707"/>
                  </a:lnTo>
                  <a:lnTo>
                    <a:pt x="2971235" y="251707"/>
                  </a:lnTo>
                  <a:lnTo>
                    <a:pt x="2983073" y="251707"/>
                  </a:lnTo>
                  <a:lnTo>
                    <a:pt x="2994910" y="251707"/>
                  </a:lnTo>
                  <a:lnTo>
                    <a:pt x="3006748" y="251707"/>
                  </a:lnTo>
                  <a:lnTo>
                    <a:pt x="3018586" y="251707"/>
                  </a:lnTo>
                  <a:lnTo>
                    <a:pt x="3030423" y="251707"/>
                  </a:lnTo>
                  <a:lnTo>
                    <a:pt x="3042261" y="251707"/>
                  </a:lnTo>
                  <a:lnTo>
                    <a:pt x="3054098" y="251707"/>
                  </a:lnTo>
                  <a:lnTo>
                    <a:pt x="3065936" y="251707"/>
                  </a:lnTo>
                  <a:lnTo>
                    <a:pt x="3077774" y="251707"/>
                  </a:lnTo>
                  <a:lnTo>
                    <a:pt x="3089611" y="251707"/>
                  </a:lnTo>
                  <a:lnTo>
                    <a:pt x="3101449" y="251707"/>
                  </a:lnTo>
                  <a:lnTo>
                    <a:pt x="3113286" y="251707"/>
                  </a:lnTo>
                  <a:lnTo>
                    <a:pt x="3125124" y="251707"/>
                  </a:lnTo>
                  <a:lnTo>
                    <a:pt x="3136962" y="251707"/>
                  </a:lnTo>
                  <a:lnTo>
                    <a:pt x="3148799" y="251707"/>
                  </a:lnTo>
                  <a:lnTo>
                    <a:pt x="3160637" y="251707"/>
                  </a:lnTo>
                  <a:lnTo>
                    <a:pt x="3172474" y="251707"/>
                  </a:lnTo>
                  <a:lnTo>
                    <a:pt x="3184312" y="251707"/>
                  </a:lnTo>
                  <a:lnTo>
                    <a:pt x="3196149" y="251707"/>
                  </a:lnTo>
                  <a:lnTo>
                    <a:pt x="3207987" y="251707"/>
                  </a:lnTo>
                  <a:lnTo>
                    <a:pt x="3219825" y="251707"/>
                  </a:lnTo>
                  <a:lnTo>
                    <a:pt x="3231662" y="251707"/>
                  </a:lnTo>
                  <a:lnTo>
                    <a:pt x="3243500" y="251707"/>
                  </a:lnTo>
                  <a:lnTo>
                    <a:pt x="3255337" y="251707"/>
                  </a:lnTo>
                  <a:lnTo>
                    <a:pt x="3267175" y="251707"/>
                  </a:lnTo>
                  <a:lnTo>
                    <a:pt x="3279013" y="251707"/>
                  </a:lnTo>
                  <a:lnTo>
                    <a:pt x="3290850" y="251707"/>
                  </a:lnTo>
                  <a:lnTo>
                    <a:pt x="3302688" y="251707"/>
                  </a:lnTo>
                  <a:lnTo>
                    <a:pt x="3314525" y="251707"/>
                  </a:lnTo>
                  <a:lnTo>
                    <a:pt x="3326363" y="251707"/>
                  </a:lnTo>
                  <a:lnTo>
                    <a:pt x="3338201" y="251707"/>
                  </a:lnTo>
                  <a:lnTo>
                    <a:pt x="3350038" y="251707"/>
                  </a:lnTo>
                  <a:lnTo>
                    <a:pt x="3361876" y="251707"/>
                  </a:lnTo>
                  <a:lnTo>
                    <a:pt x="3373713" y="251707"/>
                  </a:lnTo>
                  <a:lnTo>
                    <a:pt x="3385551" y="251707"/>
                  </a:lnTo>
                  <a:lnTo>
                    <a:pt x="3397389" y="251707"/>
                  </a:lnTo>
                  <a:lnTo>
                    <a:pt x="3409226" y="251707"/>
                  </a:lnTo>
                  <a:lnTo>
                    <a:pt x="3421064" y="251707"/>
                  </a:lnTo>
                  <a:lnTo>
                    <a:pt x="3432901" y="251707"/>
                  </a:lnTo>
                  <a:lnTo>
                    <a:pt x="3444739" y="251707"/>
                  </a:lnTo>
                  <a:lnTo>
                    <a:pt x="3456576" y="251707"/>
                  </a:lnTo>
                  <a:lnTo>
                    <a:pt x="3468414" y="251707"/>
                  </a:lnTo>
                  <a:lnTo>
                    <a:pt x="3480252" y="251707"/>
                  </a:lnTo>
                  <a:lnTo>
                    <a:pt x="3492089" y="251707"/>
                  </a:lnTo>
                  <a:lnTo>
                    <a:pt x="3503927" y="251707"/>
                  </a:lnTo>
                  <a:lnTo>
                    <a:pt x="3515764" y="251707"/>
                  </a:lnTo>
                  <a:lnTo>
                    <a:pt x="3515764" y="251876"/>
                  </a:lnTo>
                  <a:lnTo>
                    <a:pt x="3527602" y="251905"/>
                  </a:lnTo>
                  <a:lnTo>
                    <a:pt x="3539440" y="251940"/>
                  </a:lnTo>
                  <a:lnTo>
                    <a:pt x="3551277" y="251981"/>
                  </a:lnTo>
                  <a:lnTo>
                    <a:pt x="3563115" y="252029"/>
                  </a:lnTo>
                  <a:lnTo>
                    <a:pt x="3574952" y="252086"/>
                  </a:lnTo>
                  <a:lnTo>
                    <a:pt x="3586790" y="252152"/>
                  </a:lnTo>
                  <a:lnTo>
                    <a:pt x="3598628" y="252230"/>
                  </a:lnTo>
                  <a:lnTo>
                    <a:pt x="3610465" y="252322"/>
                  </a:lnTo>
                  <a:lnTo>
                    <a:pt x="3622303" y="252429"/>
                  </a:lnTo>
                  <a:lnTo>
                    <a:pt x="3634140" y="252556"/>
                  </a:lnTo>
                  <a:lnTo>
                    <a:pt x="3645978" y="252705"/>
                  </a:lnTo>
                  <a:lnTo>
                    <a:pt x="3657816" y="252879"/>
                  </a:lnTo>
                  <a:lnTo>
                    <a:pt x="3669653" y="253085"/>
                  </a:lnTo>
                  <a:lnTo>
                    <a:pt x="3681491" y="253326"/>
                  </a:lnTo>
                  <a:lnTo>
                    <a:pt x="3693328" y="253609"/>
                  </a:lnTo>
                  <a:lnTo>
                    <a:pt x="3705166" y="253941"/>
                  </a:lnTo>
                  <a:lnTo>
                    <a:pt x="3717004" y="254331"/>
                  </a:lnTo>
                  <a:lnTo>
                    <a:pt x="3728841" y="254788"/>
                  </a:lnTo>
                  <a:lnTo>
                    <a:pt x="3740679" y="255325"/>
                  </a:lnTo>
                  <a:lnTo>
                    <a:pt x="3752516" y="255954"/>
                  </a:lnTo>
                  <a:lnTo>
                    <a:pt x="3764354" y="256691"/>
                  </a:lnTo>
                  <a:lnTo>
                    <a:pt x="3776191" y="257556"/>
                  </a:lnTo>
                  <a:lnTo>
                    <a:pt x="3788029" y="258568"/>
                  </a:lnTo>
                  <a:lnTo>
                    <a:pt x="3799867" y="259752"/>
                  </a:lnTo>
                  <a:lnTo>
                    <a:pt x="3811704" y="261137"/>
                  </a:lnTo>
                  <a:lnTo>
                    <a:pt x="3823542" y="262755"/>
                  </a:lnTo>
                  <a:lnTo>
                    <a:pt x="3835379" y="264643"/>
                  </a:lnTo>
                  <a:lnTo>
                    <a:pt x="3847217" y="266844"/>
                  </a:lnTo>
                  <a:lnTo>
                    <a:pt x="3859055" y="269406"/>
                  </a:lnTo>
                  <a:lnTo>
                    <a:pt x="3870892" y="272383"/>
                  </a:lnTo>
                  <a:lnTo>
                    <a:pt x="3882730" y="275836"/>
                  </a:lnTo>
                  <a:lnTo>
                    <a:pt x="3894567" y="279833"/>
                  </a:lnTo>
                  <a:lnTo>
                    <a:pt x="3906405" y="284446"/>
                  </a:lnTo>
                  <a:lnTo>
                    <a:pt x="3918243" y="289755"/>
                  </a:lnTo>
                  <a:lnTo>
                    <a:pt x="3930080" y="295845"/>
                  </a:lnTo>
                  <a:lnTo>
                    <a:pt x="3941918" y="302802"/>
                  </a:lnTo>
                  <a:lnTo>
                    <a:pt x="3953755" y="310715"/>
                  </a:lnTo>
                  <a:lnTo>
                    <a:pt x="3965593" y="319669"/>
                  </a:lnTo>
                  <a:lnTo>
                    <a:pt x="3977431" y="329745"/>
                  </a:lnTo>
                  <a:lnTo>
                    <a:pt x="3989268" y="341007"/>
                  </a:lnTo>
                  <a:lnTo>
                    <a:pt x="4001106" y="353507"/>
                  </a:lnTo>
                  <a:lnTo>
                    <a:pt x="4012943" y="367269"/>
                  </a:lnTo>
                  <a:lnTo>
                    <a:pt x="4024781" y="382287"/>
                  </a:lnTo>
                  <a:lnTo>
                    <a:pt x="4036619" y="398519"/>
                  </a:lnTo>
                  <a:lnTo>
                    <a:pt x="4048456" y="415881"/>
                  </a:lnTo>
                  <a:lnTo>
                    <a:pt x="4060294" y="434247"/>
                  </a:lnTo>
                  <a:lnTo>
                    <a:pt x="4072131" y="453447"/>
                  </a:lnTo>
                  <a:lnTo>
                    <a:pt x="4083969" y="473275"/>
                  </a:lnTo>
                  <a:lnTo>
                    <a:pt x="4095806" y="493492"/>
                  </a:lnTo>
                  <a:lnTo>
                    <a:pt x="4107644" y="513842"/>
                  </a:lnTo>
                  <a:lnTo>
                    <a:pt x="4119482" y="534059"/>
                  </a:lnTo>
                  <a:lnTo>
                    <a:pt x="4131319" y="553887"/>
                  </a:lnTo>
                  <a:lnTo>
                    <a:pt x="4143157" y="573087"/>
                  </a:lnTo>
                  <a:lnTo>
                    <a:pt x="4154994" y="591453"/>
                  </a:lnTo>
                  <a:lnTo>
                    <a:pt x="4166832" y="608816"/>
                  </a:lnTo>
                  <a:lnTo>
                    <a:pt x="4178670" y="625048"/>
                  </a:lnTo>
                  <a:lnTo>
                    <a:pt x="4190507" y="640066"/>
                  </a:lnTo>
                  <a:lnTo>
                    <a:pt x="4202345" y="653827"/>
                  </a:lnTo>
                  <a:lnTo>
                    <a:pt x="4214182" y="666327"/>
                  </a:lnTo>
                  <a:lnTo>
                    <a:pt x="4226020" y="677590"/>
                  </a:lnTo>
                  <a:lnTo>
                    <a:pt x="4237858" y="687665"/>
                  </a:lnTo>
                  <a:lnTo>
                    <a:pt x="4249695" y="696619"/>
                  </a:lnTo>
                  <a:lnTo>
                    <a:pt x="4261533" y="704533"/>
                  </a:lnTo>
                  <a:lnTo>
                    <a:pt x="4273370" y="711490"/>
                  </a:lnTo>
                  <a:lnTo>
                    <a:pt x="4285208" y="717579"/>
                  </a:lnTo>
                  <a:lnTo>
                    <a:pt x="4297046" y="722888"/>
                  </a:lnTo>
                  <a:lnTo>
                    <a:pt x="4308883" y="727501"/>
                  </a:lnTo>
                  <a:lnTo>
                    <a:pt x="4320721" y="731498"/>
                  </a:lnTo>
                  <a:lnTo>
                    <a:pt x="4332558" y="734951"/>
                  </a:lnTo>
                  <a:lnTo>
                    <a:pt x="4344396" y="737928"/>
                  </a:lnTo>
                  <a:lnTo>
                    <a:pt x="4356234" y="740490"/>
                  </a:lnTo>
                  <a:lnTo>
                    <a:pt x="4368071" y="742691"/>
                  </a:lnTo>
                  <a:lnTo>
                    <a:pt x="4379909" y="744579"/>
                  </a:lnTo>
                  <a:lnTo>
                    <a:pt x="4391746" y="746197"/>
                  </a:lnTo>
                  <a:lnTo>
                    <a:pt x="4403584" y="747582"/>
                  </a:lnTo>
                  <a:lnTo>
                    <a:pt x="4415421" y="748767"/>
                  </a:lnTo>
                  <a:lnTo>
                    <a:pt x="4427259" y="749779"/>
                  </a:lnTo>
                  <a:lnTo>
                    <a:pt x="4439097" y="750643"/>
                  </a:lnTo>
                  <a:lnTo>
                    <a:pt x="4450934" y="751380"/>
                  </a:lnTo>
                  <a:lnTo>
                    <a:pt x="4462772" y="752010"/>
                  </a:lnTo>
                  <a:lnTo>
                    <a:pt x="4474609" y="752546"/>
                  </a:lnTo>
                  <a:lnTo>
                    <a:pt x="4486447" y="753004"/>
                  </a:lnTo>
                  <a:lnTo>
                    <a:pt x="4498285" y="753394"/>
                  </a:lnTo>
                  <a:lnTo>
                    <a:pt x="4510122" y="753726"/>
                  </a:lnTo>
                  <a:lnTo>
                    <a:pt x="4521960" y="754009"/>
                  </a:lnTo>
                  <a:lnTo>
                    <a:pt x="4533797" y="754250"/>
                  </a:lnTo>
                  <a:lnTo>
                    <a:pt x="4545635" y="754455"/>
                  </a:lnTo>
                  <a:lnTo>
                    <a:pt x="4557473" y="754629"/>
                  </a:lnTo>
                  <a:lnTo>
                    <a:pt x="4569310" y="754778"/>
                  </a:lnTo>
                  <a:lnTo>
                    <a:pt x="4581148" y="754905"/>
                  </a:lnTo>
                  <a:lnTo>
                    <a:pt x="4592985" y="755013"/>
                  </a:lnTo>
                  <a:lnTo>
                    <a:pt x="4604823" y="755104"/>
                  </a:lnTo>
                  <a:lnTo>
                    <a:pt x="4616661" y="755182"/>
                  </a:lnTo>
                  <a:lnTo>
                    <a:pt x="4628498" y="755249"/>
                  </a:lnTo>
                  <a:lnTo>
                    <a:pt x="4640336" y="755305"/>
                  </a:lnTo>
                  <a:lnTo>
                    <a:pt x="4652173" y="755353"/>
                  </a:lnTo>
                  <a:lnTo>
                    <a:pt x="4664011" y="755394"/>
                  </a:lnTo>
                  <a:lnTo>
                    <a:pt x="4675849" y="755429"/>
                  </a:lnTo>
                  <a:lnTo>
                    <a:pt x="4687686" y="755459"/>
                  </a:lnTo>
                </a:path>
              </a:pathLst>
            </a:custGeom>
            <a:ln w="40651" cap="flat">
              <a:solidFill>
                <a:srgbClr val="FF62BC">
                  <a:alpha val="100000"/>
                </a:srgbClr>
              </a:solidFill>
              <a:prstDash val="solid"/>
              <a:round/>
            </a:ln>
          </p:spPr>
          <p:txBody>
            <a:bodyPr/>
            <a:lstStyle/>
            <a:p/>
          </p:txBody>
        </p:sp>
        <p:sp>
          <p:nvSpPr>
            <p:cNvPr id="43" name="pl43"/>
            <p:cNvSpPr/>
            <p:nvPr/>
          </p:nvSpPr>
          <p:spPr>
            <a:xfrm>
              <a:off x="2482351" y="2915158"/>
              <a:ext cx="4687686" cy="503836"/>
            </a:xfrm>
            <a:custGeom>
              <a:avLst/>
              <a:pathLst>
                <a:path w="4687686" h="503836">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84"/>
                  </a:lnTo>
                  <a:lnTo>
                    <a:pt x="1183759" y="99"/>
                  </a:lnTo>
                  <a:lnTo>
                    <a:pt x="1195596" y="116"/>
                  </a:lnTo>
                  <a:lnTo>
                    <a:pt x="1207434" y="137"/>
                  </a:lnTo>
                  <a:lnTo>
                    <a:pt x="1219272" y="161"/>
                  </a:lnTo>
                  <a:lnTo>
                    <a:pt x="1231109" y="189"/>
                  </a:lnTo>
                  <a:lnTo>
                    <a:pt x="1242947" y="222"/>
                  </a:lnTo>
                  <a:lnTo>
                    <a:pt x="1254784" y="261"/>
                  </a:lnTo>
                  <a:lnTo>
                    <a:pt x="1266622" y="307"/>
                  </a:lnTo>
                  <a:lnTo>
                    <a:pt x="1278459" y="361"/>
                  </a:lnTo>
                  <a:lnTo>
                    <a:pt x="1290297" y="424"/>
                  </a:lnTo>
                  <a:lnTo>
                    <a:pt x="1302135" y="499"/>
                  </a:lnTo>
                  <a:lnTo>
                    <a:pt x="1313972" y="586"/>
                  </a:lnTo>
                  <a:lnTo>
                    <a:pt x="1325810" y="689"/>
                  </a:lnTo>
                  <a:lnTo>
                    <a:pt x="1337647" y="809"/>
                  </a:lnTo>
                  <a:lnTo>
                    <a:pt x="1349485" y="950"/>
                  </a:lnTo>
                  <a:lnTo>
                    <a:pt x="1361323" y="1117"/>
                  </a:lnTo>
                  <a:lnTo>
                    <a:pt x="1373160" y="1311"/>
                  </a:lnTo>
                  <a:lnTo>
                    <a:pt x="1384998" y="1540"/>
                  </a:lnTo>
                  <a:lnTo>
                    <a:pt x="1396835" y="1808"/>
                  </a:lnTo>
                  <a:lnTo>
                    <a:pt x="1408673" y="2123"/>
                  </a:lnTo>
                  <a:lnTo>
                    <a:pt x="1420511" y="2492"/>
                  </a:lnTo>
                  <a:lnTo>
                    <a:pt x="1432348" y="2924"/>
                  </a:lnTo>
                  <a:lnTo>
                    <a:pt x="1444186" y="3430"/>
                  </a:lnTo>
                  <a:lnTo>
                    <a:pt x="1456023" y="4022"/>
                  </a:lnTo>
                  <a:lnTo>
                    <a:pt x="1467861" y="4715"/>
                  </a:lnTo>
                  <a:lnTo>
                    <a:pt x="1479699" y="5524"/>
                  </a:lnTo>
                  <a:lnTo>
                    <a:pt x="1491536" y="6468"/>
                  </a:lnTo>
                  <a:lnTo>
                    <a:pt x="1503374" y="7568"/>
                  </a:lnTo>
                  <a:lnTo>
                    <a:pt x="1515211" y="8849"/>
                  </a:lnTo>
                  <a:lnTo>
                    <a:pt x="1527049" y="10338"/>
                  </a:lnTo>
                  <a:lnTo>
                    <a:pt x="1538887" y="12064"/>
                  </a:lnTo>
                  <a:lnTo>
                    <a:pt x="1550724" y="14063"/>
                  </a:lnTo>
                  <a:lnTo>
                    <a:pt x="1562562" y="16369"/>
                  </a:lnTo>
                  <a:lnTo>
                    <a:pt x="1574399" y="19024"/>
                  </a:lnTo>
                  <a:lnTo>
                    <a:pt x="1586237" y="22068"/>
                  </a:lnTo>
                  <a:lnTo>
                    <a:pt x="1598074" y="25547"/>
                  </a:lnTo>
                  <a:lnTo>
                    <a:pt x="1609912" y="29504"/>
                  </a:lnTo>
                  <a:lnTo>
                    <a:pt x="1621750" y="33981"/>
                  </a:lnTo>
                  <a:lnTo>
                    <a:pt x="1633587" y="39018"/>
                  </a:lnTo>
                  <a:lnTo>
                    <a:pt x="1645425" y="44650"/>
                  </a:lnTo>
                  <a:lnTo>
                    <a:pt x="1657262" y="50900"/>
                  </a:lnTo>
                  <a:lnTo>
                    <a:pt x="1669100" y="57781"/>
                  </a:lnTo>
                  <a:lnTo>
                    <a:pt x="1680938" y="65290"/>
                  </a:lnTo>
                  <a:lnTo>
                    <a:pt x="1692775" y="73405"/>
                  </a:lnTo>
                  <a:lnTo>
                    <a:pt x="1704613" y="82087"/>
                  </a:lnTo>
                  <a:lnTo>
                    <a:pt x="1716450" y="91270"/>
                  </a:lnTo>
                  <a:lnTo>
                    <a:pt x="1728288" y="100870"/>
                  </a:lnTo>
                  <a:lnTo>
                    <a:pt x="1740126" y="110784"/>
                  </a:lnTo>
                  <a:lnTo>
                    <a:pt x="1751963" y="120892"/>
                  </a:lnTo>
                  <a:lnTo>
                    <a:pt x="1763801" y="131067"/>
                  </a:lnTo>
                  <a:lnTo>
                    <a:pt x="1775638" y="141176"/>
                  </a:lnTo>
                  <a:lnTo>
                    <a:pt x="1787476" y="151090"/>
                  </a:lnTo>
                  <a:lnTo>
                    <a:pt x="1799314" y="160690"/>
                  </a:lnTo>
                  <a:lnTo>
                    <a:pt x="1811151" y="169873"/>
                  </a:lnTo>
                  <a:lnTo>
                    <a:pt x="1822989" y="178554"/>
                  </a:lnTo>
                  <a:lnTo>
                    <a:pt x="1834826" y="186670"/>
                  </a:lnTo>
                  <a:lnTo>
                    <a:pt x="1846664" y="194179"/>
                  </a:lnTo>
                  <a:lnTo>
                    <a:pt x="1858502" y="201060"/>
                  </a:lnTo>
                  <a:lnTo>
                    <a:pt x="1870339" y="207310"/>
                  </a:lnTo>
                  <a:lnTo>
                    <a:pt x="1882177" y="212941"/>
                  </a:lnTo>
                  <a:lnTo>
                    <a:pt x="1894014" y="217979"/>
                  </a:lnTo>
                  <a:lnTo>
                    <a:pt x="1905852" y="222456"/>
                  </a:lnTo>
                  <a:lnTo>
                    <a:pt x="1917689" y="226412"/>
                  </a:lnTo>
                  <a:lnTo>
                    <a:pt x="1929527" y="229891"/>
                  </a:lnTo>
                  <a:lnTo>
                    <a:pt x="1941365" y="232936"/>
                  </a:lnTo>
                  <a:lnTo>
                    <a:pt x="1953202" y="235590"/>
                  </a:lnTo>
                  <a:lnTo>
                    <a:pt x="1965040" y="237897"/>
                  </a:lnTo>
                  <a:lnTo>
                    <a:pt x="1976877" y="239895"/>
                  </a:lnTo>
                  <a:lnTo>
                    <a:pt x="1988715" y="241622"/>
                  </a:lnTo>
                  <a:lnTo>
                    <a:pt x="2000553" y="243110"/>
                  </a:lnTo>
                  <a:lnTo>
                    <a:pt x="2012390" y="244391"/>
                  </a:lnTo>
                  <a:lnTo>
                    <a:pt x="2024228" y="245492"/>
                  </a:lnTo>
                  <a:lnTo>
                    <a:pt x="2036065" y="246436"/>
                  </a:lnTo>
                  <a:lnTo>
                    <a:pt x="2047903" y="247245"/>
                  </a:lnTo>
                  <a:lnTo>
                    <a:pt x="2059741" y="247937"/>
                  </a:lnTo>
                  <a:lnTo>
                    <a:pt x="2071578" y="248529"/>
                  </a:lnTo>
                  <a:lnTo>
                    <a:pt x="2083416" y="249035"/>
                  </a:lnTo>
                  <a:lnTo>
                    <a:pt x="2095253" y="249468"/>
                  </a:lnTo>
                  <a:lnTo>
                    <a:pt x="2107091" y="249836"/>
                  </a:lnTo>
                  <a:lnTo>
                    <a:pt x="2118929" y="250151"/>
                  </a:lnTo>
                  <a:lnTo>
                    <a:pt x="2130766" y="250419"/>
                  </a:lnTo>
                  <a:lnTo>
                    <a:pt x="2142604" y="250648"/>
                  </a:lnTo>
                  <a:lnTo>
                    <a:pt x="2154441" y="250843"/>
                  </a:lnTo>
                  <a:lnTo>
                    <a:pt x="2166279" y="251009"/>
                  </a:lnTo>
                  <a:lnTo>
                    <a:pt x="2178117" y="251151"/>
                  </a:lnTo>
                  <a:lnTo>
                    <a:pt x="2189954" y="251271"/>
                  </a:lnTo>
                  <a:lnTo>
                    <a:pt x="2201792" y="251374"/>
                  </a:lnTo>
                  <a:lnTo>
                    <a:pt x="2213629" y="251461"/>
                  </a:lnTo>
                  <a:lnTo>
                    <a:pt x="2225467" y="251535"/>
                  </a:lnTo>
                  <a:lnTo>
                    <a:pt x="2237304" y="251599"/>
                  </a:lnTo>
                  <a:lnTo>
                    <a:pt x="2249142" y="251652"/>
                  </a:lnTo>
                  <a:lnTo>
                    <a:pt x="2260980" y="251698"/>
                  </a:lnTo>
                  <a:lnTo>
                    <a:pt x="2272817" y="251737"/>
                  </a:lnTo>
                  <a:lnTo>
                    <a:pt x="2284655" y="251771"/>
                  </a:lnTo>
                  <a:lnTo>
                    <a:pt x="2296492" y="251799"/>
                  </a:lnTo>
                  <a:lnTo>
                    <a:pt x="2308330" y="251823"/>
                  </a:lnTo>
                  <a:lnTo>
                    <a:pt x="2320168" y="251843"/>
                  </a:lnTo>
                  <a:lnTo>
                    <a:pt x="2332005" y="251861"/>
                  </a:lnTo>
                  <a:lnTo>
                    <a:pt x="2343843" y="251876"/>
                  </a:lnTo>
                  <a:lnTo>
                    <a:pt x="2343843" y="252045"/>
                  </a:lnTo>
                  <a:lnTo>
                    <a:pt x="2355680" y="252059"/>
                  </a:lnTo>
                  <a:lnTo>
                    <a:pt x="2367518" y="252077"/>
                  </a:lnTo>
                  <a:lnTo>
                    <a:pt x="2379356" y="252097"/>
                  </a:lnTo>
                  <a:lnTo>
                    <a:pt x="2391193" y="252121"/>
                  </a:lnTo>
                  <a:lnTo>
                    <a:pt x="2403031" y="252150"/>
                  </a:lnTo>
                  <a:lnTo>
                    <a:pt x="2414868" y="252183"/>
                  </a:lnTo>
                  <a:lnTo>
                    <a:pt x="2426706" y="252222"/>
                  </a:lnTo>
                  <a:lnTo>
                    <a:pt x="2438544" y="252268"/>
                  </a:lnTo>
                  <a:lnTo>
                    <a:pt x="2450381" y="252322"/>
                  </a:lnTo>
                  <a:lnTo>
                    <a:pt x="2462219" y="252385"/>
                  </a:lnTo>
                  <a:lnTo>
                    <a:pt x="2474056" y="252459"/>
                  </a:lnTo>
                  <a:lnTo>
                    <a:pt x="2485894" y="252547"/>
                  </a:lnTo>
                  <a:lnTo>
                    <a:pt x="2497732" y="252649"/>
                  </a:lnTo>
                  <a:lnTo>
                    <a:pt x="2509569" y="252770"/>
                  </a:lnTo>
                  <a:lnTo>
                    <a:pt x="2521407" y="252911"/>
                  </a:lnTo>
                  <a:lnTo>
                    <a:pt x="2533244" y="253077"/>
                  </a:lnTo>
                  <a:lnTo>
                    <a:pt x="2545082" y="253272"/>
                  </a:lnTo>
                  <a:lnTo>
                    <a:pt x="2556919" y="253501"/>
                  </a:lnTo>
                  <a:lnTo>
                    <a:pt x="2568757" y="253769"/>
                  </a:lnTo>
                  <a:lnTo>
                    <a:pt x="2580595" y="254084"/>
                  </a:lnTo>
                  <a:lnTo>
                    <a:pt x="2592432" y="254453"/>
                  </a:lnTo>
                  <a:lnTo>
                    <a:pt x="2604270" y="254885"/>
                  </a:lnTo>
                  <a:lnTo>
                    <a:pt x="2616107" y="255391"/>
                  </a:lnTo>
                  <a:lnTo>
                    <a:pt x="2627945" y="255983"/>
                  </a:lnTo>
                  <a:lnTo>
                    <a:pt x="2639783" y="256675"/>
                  </a:lnTo>
                  <a:lnTo>
                    <a:pt x="2651620" y="257484"/>
                  </a:lnTo>
                  <a:lnTo>
                    <a:pt x="2663458" y="258428"/>
                  </a:lnTo>
                  <a:lnTo>
                    <a:pt x="2675295" y="259529"/>
                  </a:lnTo>
                  <a:lnTo>
                    <a:pt x="2687133" y="260810"/>
                  </a:lnTo>
                  <a:lnTo>
                    <a:pt x="2698971" y="262298"/>
                  </a:lnTo>
                  <a:lnTo>
                    <a:pt x="2710808" y="264025"/>
                  </a:lnTo>
                  <a:lnTo>
                    <a:pt x="2722646" y="266023"/>
                  </a:lnTo>
                  <a:lnTo>
                    <a:pt x="2734483" y="268330"/>
                  </a:lnTo>
                  <a:lnTo>
                    <a:pt x="2746321" y="270984"/>
                  </a:lnTo>
                  <a:lnTo>
                    <a:pt x="2758159" y="274029"/>
                  </a:lnTo>
                  <a:lnTo>
                    <a:pt x="2769996" y="277508"/>
                  </a:lnTo>
                  <a:lnTo>
                    <a:pt x="2781834" y="281464"/>
                  </a:lnTo>
                  <a:lnTo>
                    <a:pt x="2793671" y="285941"/>
                  </a:lnTo>
                  <a:lnTo>
                    <a:pt x="2805509" y="290979"/>
                  </a:lnTo>
                  <a:lnTo>
                    <a:pt x="2817347" y="296610"/>
                  </a:lnTo>
                  <a:lnTo>
                    <a:pt x="2829184" y="302860"/>
                  </a:lnTo>
                  <a:lnTo>
                    <a:pt x="2841022" y="309741"/>
                  </a:lnTo>
                  <a:lnTo>
                    <a:pt x="2852859" y="317250"/>
                  </a:lnTo>
                  <a:lnTo>
                    <a:pt x="2864697" y="325366"/>
                  </a:lnTo>
                  <a:lnTo>
                    <a:pt x="2876534" y="334047"/>
                  </a:lnTo>
                  <a:lnTo>
                    <a:pt x="2888372" y="343230"/>
                  </a:lnTo>
                  <a:lnTo>
                    <a:pt x="2900210" y="352830"/>
                  </a:lnTo>
                  <a:lnTo>
                    <a:pt x="2912047" y="362744"/>
                  </a:lnTo>
                  <a:lnTo>
                    <a:pt x="2923885" y="372853"/>
                  </a:lnTo>
                  <a:lnTo>
                    <a:pt x="2935722" y="383028"/>
                  </a:lnTo>
                  <a:lnTo>
                    <a:pt x="2947560" y="393136"/>
                  </a:lnTo>
                  <a:lnTo>
                    <a:pt x="2959398" y="403050"/>
                  </a:lnTo>
                  <a:lnTo>
                    <a:pt x="2971235" y="412651"/>
                  </a:lnTo>
                  <a:lnTo>
                    <a:pt x="2983073" y="421834"/>
                  </a:lnTo>
                  <a:lnTo>
                    <a:pt x="2994910" y="430515"/>
                  </a:lnTo>
                  <a:lnTo>
                    <a:pt x="3006748" y="438631"/>
                  </a:lnTo>
                  <a:lnTo>
                    <a:pt x="3018586" y="446140"/>
                  </a:lnTo>
                  <a:lnTo>
                    <a:pt x="3030423" y="453020"/>
                  </a:lnTo>
                  <a:lnTo>
                    <a:pt x="3042261" y="459270"/>
                  </a:lnTo>
                  <a:lnTo>
                    <a:pt x="3054098" y="464902"/>
                  </a:lnTo>
                  <a:lnTo>
                    <a:pt x="3065936" y="469939"/>
                  </a:lnTo>
                  <a:lnTo>
                    <a:pt x="3077774" y="474417"/>
                  </a:lnTo>
                  <a:lnTo>
                    <a:pt x="3089611" y="478373"/>
                  </a:lnTo>
                  <a:lnTo>
                    <a:pt x="3101449" y="481852"/>
                  </a:lnTo>
                  <a:lnTo>
                    <a:pt x="3113286" y="484896"/>
                  </a:lnTo>
                  <a:lnTo>
                    <a:pt x="3125124" y="487551"/>
                  </a:lnTo>
                  <a:lnTo>
                    <a:pt x="3136962" y="489857"/>
                  </a:lnTo>
                  <a:lnTo>
                    <a:pt x="3148799" y="491856"/>
                  </a:lnTo>
                  <a:lnTo>
                    <a:pt x="3160637" y="493582"/>
                  </a:lnTo>
                  <a:lnTo>
                    <a:pt x="3172474" y="495071"/>
                  </a:lnTo>
                  <a:lnTo>
                    <a:pt x="3184312" y="496352"/>
                  </a:lnTo>
                  <a:lnTo>
                    <a:pt x="3196149" y="497452"/>
                  </a:lnTo>
                  <a:lnTo>
                    <a:pt x="3207987" y="498397"/>
                  </a:lnTo>
                  <a:lnTo>
                    <a:pt x="3219825" y="499205"/>
                  </a:lnTo>
                  <a:lnTo>
                    <a:pt x="3231662" y="499898"/>
                  </a:lnTo>
                  <a:lnTo>
                    <a:pt x="3243500" y="500490"/>
                  </a:lnTo>
                  <a:lnTo>
                    <a:pt x="3255337" y="500996"/>
                  </a:lnTo>
                  <a:lnTo>
                    <a:pt x="3267175" y="501428"/>
                  </a:lnTo>
                  <a:lnTo>
                    <a:pt x="3279013" y="501797"/>
                  </a:lnTo>
                  <a:lnTo>
                    <a:pt x="3290850" y="502112"/>
                  </a:lnTo>
                  <a:lnTo>
                    <a:pt x="3302688" y="502380"/>
                  </a:lnTo>
                  <a:lnTo>
                    <a:pt x="3314525" y="502609"/>
                  </a:lnTo>
                  <a:lnTo>
                    <a:pt x="3326363" y="502804"/>
                  </a:lnTo>
                  <a:lnTo>
                    <a:pt x="3338201" y="502970"/>
                  </a:lnTo>
                  <a:lnTo>
                    <a:pt x="3350038" y="503111"/>
                  </a:lnTo>
                  <a:lnTo>
                    <a:pt x="3361876" y="503232"/>
                  </a:lnTo>
                  <a:lnTo>
                    <a:pt x="3373713" y="503334"/>
                  </a:lnTo>
                  <a:lnTo>
                    <a:pt x="3385551" y="503422"/>
                  </a:lnTo>
                  <a:lnTo>
                    <a:pt x="3397389" y="503496"/>
                  </a:lnTo>
                  <a:lnTo>
                    <a:pt x="3409226" y="503559"/>
                  </a:lnTo>
                  <a:lnTo>
                    <a:pt x="3421064" y="503613"/>
                  </a:lnTo>
                  <a:lnTo>
                    <a:pt x="3432901" y="503659"/>
                  </a:lnTo>
                  <a:lnTo>
                    <a:pt x="3444739" y="503698"/>
                  </a:lnTo>
                  <a:lnTo>
                    <a:pt x="3456576" y="503731"/>
                  </a:lnTo>
                  <a:lnTo>
                    <a:pt x="3468414" y="503759"/>
                  </a:lnTo>
                  <a:lnTo>
                    <a:pt x="3480252" y="503783"/>
                  </a:lnTo>
                  <a:lnTo>
                    <a:pt x="3492089" y="503804"/>
                  </a:lnTo>
                  <a:lnTo>
                    <a:pt x="3503927" y="503821"/>
                  </a:lnTo>
                  <a:lnTo>
                    <a:pt x="3515764" y="503836"/>
                  </a:lnTo>
                  <a:lnTo>
                    <a:pt x="3515764" y="503752"/>
                  </a:lnTo>
                  <a:lnTo>
                    <a:pt x="3527602" y="503722"/>
                  </a:lnTo>
                  <a:lnTo>
                    <a:pt x="3539440" y="503687"/>
                  </a:lnTo>
                  <a:lnTo>
                    <a:pt x="3551277" y="503646"/>
                  </a:lnTo>
                  <a:lnTo>
                    <a:pt x="3563115" y="503598"/>
                  </a:lnTo>
                  <a:lnTo>
                    <a:pt x="3574952" y="503542"/>
                  </a:lnTo>
                  <a:lnTo>
                    <a:pt x="3586790" y="503475"/>
                  </a:lnTo>
                  <a:lnTo>
                    <a:pt x="3598628" y="503397"/>
                  </a:lnTo>
                  <a:lnTo>
                    <a:pt x="3610465" y="503305"/>
                  </a:lnTo>
                  <a:lnTo>
                    <a:pt x="3622303" y="503198"/>
                  </a:lnTo>
                  <a:lnTo>
                    <a:pt x="3634140" y="503071"/>
                  </a:lnTo>
                  <a:lnTo>
                    <a:pt x="3645978" y="502922"/>
                  </a:lnTo>
                  <a:lnTo>
                    <a:pt x="3657816" y="502748"/>
                  </a:lnTo>
                  <a:lnTo>
                    <a:pt x="3669653" y="502543"/>
                  </a:lnTo>
                  <a:lnTo>
                    <a:pt x="3681491" y="502302"/>
                  </a:lnTo>
                  <a:lnTo>
                    <a:pt x="3693328" y="502019"/>
                  </a:lnTo>
                  <a:lnTo>
                    <a:pt x="3705166" y="501687"/>
                  </a:lnTo>
                  <a:lnTo>
                    <a:pt x="3717004" y="501297"/>
                  </a:lnTo>
                  <a:lnTo>
                    <a:pt x="3728841" y="500839"/>
                  </a:lnTo>
                  <a:lnTo>
                    <a:pt x="3740679" y="500303"/>
                  </a:lnTo>
                  <a:lnTo>
                    <a:pt x="3752516" y="499673"/>
                  </a:lnTo>
                  <a:lnTo>
                    <a:pt x="3764354" y="498936"/>
                  </a:lnTo>
                  <a:lnTo>
                    <a:pt x="3776191" y="498071"/>
                  </a:lnTo>
                  <a:lnTo>
                    <a:pt x="3788029" y="497059"/>
                  </a:lnTo>
                  <a:lnTo>
                    <a:pt x="3799867" y="495875"/>
                  </a:lnTo>
                  <a:lnTo>
                    <a:pt x="3811704" y="494490"/>
                  </a:lnTo>
                  <a:lnTo>
                    <a:pt x="3823542" y="492872"/>
                  </a:lnTo>
                  <a:lnTo>
                    <a:pt x="3835379" y="490984"/>
                  </a:lnTo>
                  <a:lnTo>
                    <a:pt x="3847217" y="488783"/>
                  </a:lnTo>
                  <a:lnTo>
                    <a:pt x="3859055" y="486221"/>
                  </a:lnTo>
                  <a:lnTo>
                    <a:pt x="3870892" y="483244"/>
                  </a:lnTo>
                  <a:lnTo>
                    <a:pt x="3882730" y="479791"/>
                  </a:lnTo>
                  <a:lnTo>
                    <a:pt x="3894567" y="475794"/>
                  </a:lnTo>
                  <a:lnTo>
                    <a:pt x="3906405" y="471181"/>
                  </a:lnTo>
                  <a:lnTo>
                    <a:pt x="3918243" y="465872"/>
                  </a:lnTo>
                  <a:lnTo>
                    <a:pt x="3930080" y="459783"/>
                  </a:lnTo>
                  <a:lnTo>
                    <a:pt x="3941918" y="452825"/>
                  </a:lnTo>
                  <a:lnTo>
                    <a:pt x="3953755" y="444912"/>
                  </a:lnTo>
                  <a:lnTo>
                    <a:pt x="3965593" y="435958"/>
                  </a:lnTo>
                  <a:lnTo>
                    <a:pt x="3977431" y="425883"/>
                  </a:lnTo>
                  <a:lnTo>
                    <a:pt x="3989268" y="414620"/>
                  </a:lnTo>
                  <a:lnTo>
                    <a:pt x="4001106" y="402120"/>
                  </a:lnTo>
                  <a:lnTo>
                    <a:pt x="4012943" y="388358"/>
                  </a:lnTo>
                  <a:lnTo>
                    <a:pt x="4024781" y="373340"/>
                  </a:lnTo>
                  <a:lnTo>
                    <a:pt x="4036619" y="357109"/>
                  </a:lnTo>
                  <a:lnTo>
                    <a:pt x="4048456" y="339746"/>
                  </a:lnTo>
                  <a:lnTo>
                    <a:pt x="4060294" y="321380"/>
                  </a:lnTo>
                  <a:lnTo>
                    <a:pt x="4072131" y="302180"/>
                  </a:lnTo>
                  <a:lnTo>
                    <a:pt x="4083969" y="282352"/>
                  </a:lnTo>
                  <a:lnTo>
                    <a:pt x="4095806" y="262135"/>
                  </a:lnTo>
                  <a:lnTo>
                    <a:pt x="4107644" y="241785"/>
                  </a:lnTo>
                  <a:lnTo>
                    <a:pt x="4119482" y="221568"/>
                  </a:lnTo>
                  <a:lnTo>
                    <a:pt x="4131319" y="201740"/>
                  </a:lnTo>
                  <a:lnTo>
                    <a:pt x="4143157" y="182540"/>
                  </a:lnTo>
                  <a:lnTo>
                    <a:pt x="4154994" y="164174"/>
                  </a:lnTo>
                  <a:lnTo>
                    <a:pt x="4166832" y="146811"/>
                  </a:lnTo>
                  <a:lnTo>
                    <a:pt x="4178670" y="130580"/>
                  </a:lnTo>
                  <a:lnTo>
                    <a:pt x="4190507" y="115562"/>
                  </a:lnTo>
                  <a:lnTo>
                    <a:pt x="4202345" y="101800"/>
                  </a:lnTo>
                  <a:lnTo>
                    <a:pt x="4214182" y="89300"/>
                  </a:lnTo>
                  <a:lnTo>
                    <a:pt x="4226020" y="78037"/>
                  </a:lnTo>
                  <a:lnTo>
                    <a:pt x="4237858" y="67962"/>
                  </a:lnTo>
                  <a:lnTo>
                    <a:pt x="4249695" y="59008"/>
                  </a:lnTo>
                  <a:lnTo>
                    <a:pt x="4261533" y="51095"/>
                  </a:lnTo>
                  <a:lnTo>
                    <a:pt x="4273370" y="44137"/>
                  </a:lnTo>
                  <a:lnTo>
                    <a:pt x="4285208" y="38048"/>
                  </a:lnTo>
                  <a:lnTo>
                    <a:pt x="4297046" y="32739"/>
                  </a:lnTo>
                  <a:lnTo>
                    <a:pt x="4308883" y="28126"/>
                  </a:lnTo>
                  <a:lnTo>
                    <a:pt x="4320721" y="24129"/>
                  </a:lnTo>
                  <a:lnTo>
                    <a:pt x="4332558" y="20676"/>
                  </a:lnTo>
                  <a:lnTo>
                    <a:pt x="4344396" y="17699"/>
                  </a:lnTo>
                  <a:lnTo>
                    <a:pt x="4356234" y="15137"/>
                  </a:lnTo>
                  <a:lnTo>
                    <a:pt x="4368071" y="12936"/>
                  </a:lnTo>
                  <a:lnTo>
                    <a:pt x="4379909" y="11048"/>
                  </a:lnTo>
                  <a:lnTo>
                    <a:pt x="4391746" y="9430"/>
                  </a:lnTo>
                  <a:lnTo>
                    <a:pt x="4403584" y="8045"/>
                  </a:lnTo>
                  <a:lnTo>
                    <a:pt x="4415421" y="6861"/>
                  </a:lnTo>
                  <a:lnTo>
                    <a:pt x="4427259" y="5849"/>
                  </a:lnTo>
                  <a:lnTo>
                    <a:pt x="4439097" y="4984"/>
                  </a:lnTo>
                  <a:lnTo>
                    <a:pt x="4450934" y="4247"/>
                  </a:lnTo>
                  <a:lnTo>
                    <a:pt x="4462772" y="3617"/>
                  </a:lnTo>
                  <a:lnTo>
                    <a:pt x="4474609" y="3081"/>
                  </a:lnTo>
                  <a:lnTo>
                    <a:pt x="4486447" y="2623"/>
                  </a:lnTo>
                  <a:lnTo>
                    <a:pt x="4498285" y="2234"/>
                  </a:lnTo>
                  <a:lnTo>
                    <a:pt x="4510122" y="1901"/>
                  </a:lnTo>
                  <a:lnTo>
                    <a:pt x="4521960" y="1619"/>
                  </a:lnTo>
                  <a:lnTo>
                    <a:pt x="4533797" y="1378"/>
                  </a:lnTo>
                  <a:lnTo>
                    <a:pt x="4545635" y="1172"/>
                  </a:lnTo>
                  <a:lnTo>
                    <a:pt x="4557473" y="998"/>
                  </a:lnTo>
                  <a:lnTo>
                    <a:pt x="4569310" y="849"/>
                  </a:lnTo>
                  <a:lnTo>
                    <a:pt x="4581148" y="722"/>
                  </a:lnTo>
                  <a:lnTo>
                    <a:pt x="4592985" y="615"/>
                  </a:lnTo>
                  <a:lnTo>
                    <a:pt x="4604823" y="523"/>
                  </a:lnTo>
                  <a:lnTo>
                    <a:pt x="4616661" y="445"/>
                  </a:lnTo>
                  <a:lnTo>
                    <a:pt x="4628498" y="378"/>
                  </a:lnTo>
                  <a:lnTo>
                    <a:pt x="4640336" y="322"/>
                  </a:lnTo>
                  <a:lnTo>
                    <a:pt x="4652173" y="274"/>
                  </a:lnTo>
                  <a:lnTo>
                    <a:pt x="4664011" y="233"/>
                  </a:lnTo>
                  <a:lnTo>
                    <a:pt x="4675849" y="198"/>
                  </a:lnTo>
                  <a:lnTo>
                    <a:pt x="4687686" y="168"/>
                  </a:lnTo>
                </a:path>
              </a:pathLst>
            </a:custGeom>
            <a:ln w="40651" cap="flat">
              <a:solidFill>
                <a:srgbClr val="FF6A98">
                  <a:alpha val="100000"/>
                </a:srgbClr>
              </a:solidFill>
              <a:prstDash val="solid"/>
              <a:round/>
            </a:ln>
          </p:spPr>
          <p:txBody>
            <a:bodyPr/>
            <a:lstStyle/>
            <a:p/>
          </p:txBody>
        </p:sp>
        <p:sp>
          <p:nvSpPr>
            <p:cNvPr id="44" name="pt44"/>
            <p:cNvSpPr/>
            <p:nvPr/>
          </p:nvSpPr>
          <p:spPr>
            <a:xfrm>
              <a:off x="2423649" y="840771"/>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45" name="pt45"/>
            <p:cNvSpPr/>
            <p:nvPr/>
          </p:nvSpPr>
          <p:spPr>
            <a:xfrm>
              <a:off x="3595570" y="840771"/>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46" name="pt46"/>
            <p:cNvSpPr/>
            <p:nvPr/>
          </p:nvSpPr>
          <p:spPr>
            <a:xfrm>
              <a:off x="5939414" y="840771"/>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47" name="pt47"/>
            <p:cNvSpPr/>
            <p:nvPr/>
          </p:nvSpPr>
          <p:spPr>
            <a:xfrm>
              <a:off x="4767492" y="840771"/>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48" name="pt48"/>
            <p:cNvSpPr/>
            <p:nvPr/>
          </p:nvSpPr>
          <p:spPr>
            <a:xfrm>
              <a:off x="7111335" y="840771"/>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49" name="pt49"/>
            <p:cNvSpPr/>
            <p:nvPr/>
          </p:nvSpPr>
          <p:spPr>
            <a:xfrm>
              <a:off x="7111335" y="1092732"/>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50" name="pt50"/>
            <p:cNvSpPr/>
            <p:nvPr/>
          </p:nvSpPr>
          <p:spPr>
            <a:xfrm>
              <a:off x="2423649" y="1092732"/>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p:txBody>
        </p:sp>
        <p:sp>
          <p:nvSpPr>
            <p:cNvPr id="51" name="pt51"/>
            <p:cNvSpPr/>
            <p:nvPr/>
          </p:nvSpPr>
          <p:spPr>
            <a:xfrm>
              <a:off x="3595570" y="1092732"/>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p:txBody>
        </p:sp>
        <p:sp>
          <p:nvSpPr>
            <p:cNvPr id="52" name="pt52"/>
            <p:cNvSpPr/>
            <p:nvPr/>
          </p:nvSpPr>
          <p:spPr>
            <a:xfrm>
              <a:off x="7111335" y="134469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3" name="pt53"/>
            <p:cNvSpPr/>
            <p:nvPr/>
          </p:nvSpPr>
          <p:spPr>
            <a:xfrm>
              <a:off x="5939414" y="109273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4" name="pt54"/>
            <p:cNvSpPr/>
            <p:nvPr/>
          </p:nvSpPr>
          <p:spPr>
            <a:xfrm>
              <a:off x="4767492" y="109273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5" name="pt55"/>
            <p:cNvSpPr/>
            <p:nvPr/>
          </p:nvSpPr>
          <p:spPr>
            <a:xfrm>
              <a:off x="5939414" y="1344692"/>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p:txBody>
        </p:sp>
        <p:sp>
          <p:nvSpPr>
            <p:cNvPr id="56" name="pt56"/>
            <p:cNvSpPr/>
            <p:nvPr/>
          </p:nvSpPr>
          <p:spPr>
            <a:xfrm>
              <a:off x="2423649" y="134469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57" name="pt57"/>
            <p:cNvSpPr/>
            <p:nvPr/>
          </p:nvSpPr>
          <p:spPr>
            <a:xfrm>
              <a:off x="5939414" y="1596653"/>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58" name="pt58"/>
            <p:cNvSpPr/>
            <p:nvPr/>
          </p:nvSpPr>
          <p:spPr>
            <a:xfrm>
              <a:off x="7111335" y="1596653"/>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p:txBody>
        </p:sp>
        <p:sp>
          <p:nvSpPr>
            <p:cNvPr id="59" name="pt59"/>
            <p:cNvSpPr/>
            <p:nvPr/>
          </p:nvSpPr>
          <p:spPr>
            <a:xfrm>
              <a:off x="4767492" y="1344692"/>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p:txBody>
        </p:sp>
        <p:sp>
          <p:nvSpPr>
            <p:cNvPr id="60" name="pt60"/>
            <p:cNvSpPr/>
            <p:nvPr/>
          </p:nvSpPr>
          <p:spPr>
            <a:xfrm>
              <a:off x="3595570" y="134469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61" name="pt61"/>
            <p:cNvSpPr/>
            <p:nvPr/>
          </p:nvSpPr>
          <p:spPr>
            <a:xfrm>
              <a:off x="2423649" y="1596653"/>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62" name="pt62"/>
            <p:cNvSpPr/>
            <p:nvPr/>
          </p:nvSpPr>
          <p:spPr>
            <a:xfrm>
              <a:off x="4767492" y="1596653"/>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63" name="pt63"/>
            <p:cNvSpPr/>
            <p:nvPr/>
          </p:nvSpPr>
          <p:spPr>
            <a:xfrm>
              <a:off x="3595570" y="1596653"/>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64" name="pt64"/>
            <p:cNvSpPr/>
            <p:nvPr/>
          </p:nvSpPr>
          <p:spPr>
            <a:xfrm>
              <a:off x="3595570" y="1848614"/>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65" name="pt65"/>
            <p:cNvSpPr/>
            <p:nvPr/>
          </p:nvSpPr>
          <p:spPr>
            <a:xfrm>
              <a:off x="7111335" y="1848614"/>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66" name="pt66"/>
            <p:cNvSpPr/>
            <p:nvPr/>
          </p:nvSpPr>
          <p:spPr>
            <a:xfrm>
              <a:off x="7111335" y="2100574"/>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67" name="pt67"/>
            <p:cNvSpPr/>
            <p:nvPr/>
          </p:nvSpPr>
          <p:spPr>
            <a:xfrm>
              <a:off x="5939414" y="1848614"/>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68" name="pt68"/>
            <p:cNvSpPr/>
            <p:nvPr/>
          </p:nvSpPr>
          <p:spPr>
            <a:xfrm>
              <a:off x="4767492" y="1848614"/>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69" name="pt69"/>
            <p:cNvSpPr/>
            <p:nvPr/>
          </p:nvSpPr>
          <p:spPr>
            <a:xfrm>
              <a:off x="2423649" y="1848614"/>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70" name="pt70"/>
            <p:cNvSpPr/>
            <p:nvPr/>
          </p:nvSpPr>
          <p:spPr>
            <a:xfrm>
              <a:off x="5939414" y="2100574"/>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71" name="pt71"/>
            <p:cNvSpPr/>
            <p:nvPr/>
          </p:nvSpPr>
          <p:spPr>
            <a:xfrm>
              <a:off x="3595570" y="2100574"/>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p:txBody>
        </p:sp>
        <p:sp>
          <p:nvSpPr>
            <p:cNvPr id="72" name="pt72"/>
            <p:cNvSpPr/>
            <p:nvPr/>
          </p:nvSpPr>
          <p:spPr>
            <a:xfrm>
              <a:off x="4767492" y="2100574"/>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p:txBody>
        </p:sp>
        <p:sp>
          <p:nvSpPr>
            <p:cNvPr id="73" name="pt73"/>
            <p:cNvSpPr/>
            <p:nvPr/>
          </p:nvSpPr>
          <p:spPr>
            <a:xfrm>
              <a:off x="2423649" y="2100574"/>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74" name="pt74"/>
            <p:cNvSpPr/>
            <p:nvPr/>
          </p:nvSpPr>
          <p:spPr>
            <a:xfrm>
              <a:off x="7111335" y="2352535"/>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75" name="pt75"/>
            <p:cNvSpPr/>
            <p:nvPr/>
          </p:nvSpPr>
          <p:spPr>
            <a:xfrm>
              <a:off x="5939414" y="2352535"/>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76" name="pt76"/>
            <p:cNvSpPr/>
            <p:nvPr/>
          </p:nvSpPr>
          <p:spPr>
            <a:xfrm>
              <a:off x="4767492" y="2352535"/>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77" name="pt77"/>
            <p:cNvSpPr/>
            <p:nvPr/>
          </p:nvSpPr>
          <p:spPr>
            <a:xfrm>
              <a:off x="3595570" y="2352535"/>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78" name="pt78"/>
            <p:cNvSpPr/>
            <p:nvPr/>
          </p:nvSpPr>
          <p:spPr>
            <a:xfrm>
              <a:off x="3595570" y="2604495"/>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79" name="pt79"/>
            <p:cNvSpPr/>
            <p:nvPr/>
          </p:nvSpPr>
          <p:spPr>
            <a:xfrm>
              <a:off x="5939414" y="2604495"/>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p:txBody>
        </p:sp>
        <p:sp>
          <p:nvSpPr>
            <p:cNvPr id="80" name="pt80"/>
            <p:cNvSpPr/>
            <p:nvPr/>
          </p:nvSpPr>
          <p:spPr>
            <a:xfrm>
              <a:off x="2423649" y="2352535"/>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p:txBody>
        </p:sp>
        <p:sp>
          <p:nvSpPr>
            <p:cNvPr id="81" name="pt81"/>
            <p:cNvSpPr/>
            <p:nvPr/>
          </p:nvSpPr>
          <p:spPr>
            <a:xfrm>
              <a:off x="4767492" y="2604495"/>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82" name="pt82"/>
            <p:cNvSpPr/>
            <p:nvPr/>
          </p:nvSpPr>
          <p:spPr>
            <a:xfrm>
              <a:off x="5939414" y="2856456"/>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83" name="pt83"/>
            <p:cNvSpPr/>
            <p:nvPr/>
          </p:nvSpPr>
          <p:spPr>
            <a:xfrm>
              <a:off x="7111335" y="2604495"/>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84" name="pt84"/>
            <p:cNvSpPr/>
            <p:nvPr/>
          </p:nvSpPr>
          <p:spPr>
            <a:xfrm>
              <a:off x="4767492" y="2856456"/>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85" name="pt85"/>
            <p:cNvSpPr/>
            <p:nvPr/>
          </p:nvSpPr>
          <p:spPr>
            <a:xfrm>
              <a:off x="5939414" y="3108416"/>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86" name="pt86"/>
            <p:cNvSpPr/>
            <p:nvPr/>
          </p:nvSpPr>
          <p:spPr>
            <a:xfrm>
              <a:off x="2423649" y="2604495"/>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87" name="pt87"/>
            <p:cNvSpPr/>
            <p:nvPr/>
          </p:nvSpPr>
          <p:spPr>
            <a:xfrm>
              <a:off x="7111335" y="2856456"/>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p:txBody>
        </p:sp>
        <p:sp>
          <p:nvSpPr>
            <p:cNvPr id="88" name="pt88"/>
            <p:cNvSpPr/>
            <p:nvPr/>
          </p:nvSpPr>
          <p:spPr>
            <a:xfrm>
              <a:off x="7111335" y="3108416"/>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p:txBody>
        </p:sp>
        <p:sp>
          <p:nvSpPr>
            <p:cNvPr id="89" name="pt89"/>
            <p:cNvSpPr/>
            <p:nvPr/>
          </p:nvSpPr>
          <p:spPr>
            <a:xfrm>
              <a:off x="5939414" y="3360377"/>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p:txBody>
        </p:sp>
        <p:sp>
          <p:nvSpPr>
            <p:cNvPr id="90" name="pt90"/>
            <p:cNvSpPr/>
            <p:nvPr/>
          </p:nvSpPr>
          <p:spPr>
            <a:xfrm>
              <a:off x="4767492" y="3108416"/>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p:txBody>
        </p:sp>
        <p:sp>
          <p:nvSpPr>
            <p:cNvPr id="91" name="pt91"/>
            <p:cNvSpPr/>
            <p:nvPr/>
          </p:nvSpPr>
          <p:spPr>
            <a:xfrm>
              <a:off x="3595570" y="2856456"/>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p:txBody>
        </p:sp>
        <p:sp>
          <p:nvSpPr>
            <p:cNvPr id="92" name="pt92"/>
            <p:cNvSpPr/>
            <p:nvPr/>
          </p:nvSpPr>
          <p:spPr>
            <a:xfrm>
              <a:off x="2423649" y="2856456"/>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p:txBody>
        </p:sp>
        <p:sp>
          <p:nvSpPr>
            <p:cNvPr id="93" name="pt93"/>
            <p:cNvSpPr/>
            <p:nvPr/>
          </p:nvSpPr>
          <p:spPr>
            <a:xfrm>
              <a:off x="4767492" y="3360377"/>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94" name="pt94"/>
            <p:cNvSpPr/>
            <p:nvPr/>
          </p:nvSpPr>
          <p:spPr>
            <a:xfrm>
              <a:off x="2423649" y="3108416"/>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95" name="pt95"/>
            <p:cNvSpPr/>
            <p:nvPr/>
          </p:nvSpPr>
          <p:spPr>
            <a:xfrm>
              <a:off x="7111335" y="3360377"/>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96" name="pt96"/>
            <p:cNvSpPr/>
            <p:nvPr/>
          </p:nvSpPr>
          <p:spPr>
            <a:xfrm>
              <a:off x="4767492" y="3612337"/>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97" name="pt97"/>
            <p:cNvSpPr/>
            <p:nvPr/>
          </p:nvSpPr>
          <p:spPr>
            <a:xfrm>
              <a:off x="2423649" y="3360377"/>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98" name="pt98"/>
            <p:cNvSpPr/>
            <p:nvPr/>
          </p:nvSpPr>
          <p:spPr>
            <a:xfrm>
              <a:off x="5939414" y="3612337"/>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p:txBody>
        </p:sp>
        <p:sp>
          <p:nvSpPr>
            <p:cNvPr id="99" name="pt99"/>
            <p:cNvSpPr/>
            <p:nvPr/>
          </p:nvSpPr>
          <p:spPr>
            <a:xfrm>
              <a:off x="3595570" y="3108416"/>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00" name="pt100"/>
            <p:cNvSpPr/>
            <p:nvPr/>
          </p:nvSpPr>
          <p:spPr>
            <a:xfrm>
              <a:off x="2423649" y="3612337"/>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101" name="pt101"/>
            <p:cNvSpPr/>
            <p:nvPr/>
          </p:nvSpPr>
          <p:spPr>
            <a:xfrm>
              <a:off x="3595570" y="3360377"/>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102" name="pt102"/>
            <p:cNvSpPr/>
            <p:nvPr/>
          </p:nvSpPr>
          <p:spPr>
            <a:xfrm>
              <a:off x="7111335" y="3612337"/>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p:txBody>
        </p:sp>
        <p:sp>
          <p:nvSpPr>
            <p:cNvPr id="103" name="pt103"/>
            <p:cNvSpPr/>
            <p:nvPr/>
          </p:nvSpPr>
          <p:spPr>
            <a:xfrm>
              <a:off x="4767492" y="3864298"/>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p:txBody>
        </p:sp>
        <p:sp>
          <p:nvSpPr>
            <p:cNvPr id="104" name="pt104"/>
            <p:cNvSpPr/>
            <p:nvPr/>
          </p:nvSpPr>
          <p:spPr>
            <a:xfrm>
              <a:off x="7111335" y="3864298"/>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05" name="pt105"/>
            <p:cNvSpPr/>
            <p:nvPr/>
          </p:nvSpPr>
          <p:spPr>
            <a:xfrm>
              <a:off x="3595570" y="3612337"/>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06" name="pt106"/>
            <p:cNvSpPr/>
            <p:nvPr/>
          </p:nvSpPr>
          <p:spPr>
            <a:xfrm>
              <a:off x="5939414" y="3864298"/>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107" name="pt107"/>
            <p:cNvSpPr/>
            <p:nvPr/>
          </p:nvSpPr>
          <p:spPr>
            <a:xfrm>
              <a:off x="3595570" y="3864298"/>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p:txBody>
        </p:sp>
        <p:sp>
          <p:nvSpPr>
            <p:cNvPr id="108" name="pt108"/>
            <p:cNvSpPr/>
            <p:nvPr/>
          </p:nvSpPr>
          <p:spPr>
            <a:xfrm>
              <a:off x="7111335" y="4116259"/>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109" name="pt109"/>
            <p:cNvSpPr/>
            <p:nvPr/>
          </p:nvSpPr>
          <p:spPr>
            <a:xfrm>
              <a:off x="4767492" y="4116259"/>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110" name="pt110"/>
            <p:cNvSpPr/>
            <p:nvPr/>
          </p:nvSpPr>
          <p:spPr>
            <a:xfrm>
              <a:off x="7111335" y="4368219"/>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p:txBody>
        </p:sp>
        <p:sp>
          <p:nvSpPr>
            <p:cNvPr id="111" name="pt111"/>
            <p:cNvSpPr/>
            <p:nvPr/>
          </p:nvSpPr>
          <p:spPr>
            <a:xfrm>
              <a:off x="5939414" y="4116259"/>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p:txBody>
        </p:sp>
        <p:sp>
          <p:nvSpPr>
            <p:cNvPr id="112" name="pt112"/>
            <p:cNvSpPr/>
            <p:nvPr/>
          </p:nvSpPr>
          <p:spPr>
            <a:xfrm>
              <a:off x="4767492" y="4368219"/>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p:txBody>
        </p:sp>
        <p:sp>
          <p:nvSpPr>
            <p:cNvPr id="113" name="pt113"/>
            <p:cNvSpPr/>
            <p:nvPr/>
          </p:nvSpPr>
          <p:spPr>
            <a:xfrm>
              <a:off x="2423649" y="3864298"/>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p:txBody>
        </p:sp>
        <p:sp>
          <p:nvSpPr>
            <p:cNvPr id="114" name="pt114"/>
            <p:cNvSpPr/>
            <p:nvPr/>
          </p:nvSpPr>
          <p:spPr>
            <a:xfrm>
              <a:off x="7111335" y="4620180"/>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p:txBody>
        </p:sp>
        <p:sp>
          <p:nvSpPr>
            <p:cNvPr id="115" name="pt115"/>
            <p:cNvSpPr/>
            <p:nvPr/>
          </p:nvSpPr>
          <p:spPr>
            <a:xfrm>
              <a:off x="2423649" y="4116259"/>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p:txBody>
        </p:sp>
        <p:sp>
          <p:nvSpPr>
            <p:cNvPr id="116" name="pt116"/>
            <p:cNvSpPr/>
            <p:nvPr/>
          </p:nvSpPr>
          <p:spPr>
            <a:xfrm>
              <a:off x="2423649" y="4368219"/>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p:txBody>
        </p:sp>
        <p:sp>
          <p:nvSpPr>
            <p:cNvPr id="117" name="pt117"/>
            <p:cNvSpPr/>
            <p:nvPr/>
          </p:nvSpPr>
          <p:spPr>
            <a:xfrm>
              <a:off x="5939414" y="4368219"/>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18" name="pt118"/>
            <p:cNvSpPr/>
            <p:nvPr/>
          </p:nvSpPr>
          <p:spPr>
            <a:xfrm>
              <a:off x="3595570" y="4116259"/>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p:txBody>
        </p:sp>
        <p:sp>
          <p:nvSpPr>
            <p:cNvPr id="119" name="pt119"/>
            <p:cNvSpPr/>
            <p:nvPr/>
          </p:nvSpPr>
          <p:spPr>
            <a:xfrm>
              <a:off x="3595570" y="4368219"/>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120" name="pt120"/>
            <p:cNvSpPr/>
            <p:nvPr/>
          </p:nvSpPr>
          <p:spPr>
            <a:xfrm>
              <a:off x="4767492" y="4620180"/>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p:txBody>
        </p:sp>
        <p:sp>
          <p:nvSpPr>
            <p:cNvPr id="121" name="pt121"/>
            <p:cNvSpPr/>
            <p:nvPr/>
          </p:nvSpPr>
          <p:spPr>
            <a:xfrm>
              <a:off x="5939414" y="4620180"/>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122" name="pt122"/>
            <p:cNvSpPr/>
            <p:nvPr/>
          </p:nvSpPr>
          <p:spPr>
            <a:xfrm>
              <a:off x="4767492" y="4872140"/>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123" name="pt123"/>
            <p:cNvSpPr/>
            <p:nvPr/>
          </p:nvSpPr>
          <p:spPr>
            <a:xfrm>
              <a:off x="3595570" y="4620180"/>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124" name="pt124"/>
            <p:cNvSpPr/>
            <p:nvPr/>
          </p:nvSpPr>
          <p:spPr>
            <a:xfrm>
              <a:off x="2423649" y="4620180"/>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125" name="pt125"/>
            <p:cNvSpPr/>
            <p:nvPr/>
          </p:nvSpPr>
          <p:spPr>
            <a:xfrm>
              <a:off x="2423649" y="4872140"/>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126" name="pt126"/>
            <p:cNvSpPr/>
            <p:nvPr/>
          </p:nvSpPr>
          <p:spPr>
            <a:xfrm>
              <a:off x="5939414" y="4872140"/>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p:txBody>
        </p:sp>
        <p:sp>
          <p:nvSpPr>
            <p:cNvPr id="127" name="pt127"/>
            <p:cNvSpPr/>
            <p:nvPr/>
          </p:nvSpPr>
          <p:spPr>
            <a:xfrm>
              <a:off x="7111335" y="4872140"/>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128" name="pt128"/>
            <p:cNvSpPr/>
            <p:nvPr/>
          </p:nvSpPr>
          <p:spPr>
            <a:xfrm>
              <a:off x="3595570" y="487214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29" name="pt129"/>
            <p:cNvSpPr/>
            <p:nvPr/>
          </p:nvSpPr>
          <p:spPr>
            <a:xfrm>
              <a:off x="5939414" y="512410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30" name="pt130"/>
            <p:cNvSpPr/>
            <p:nvPr/>
          </p:nvSpPr>
          <p:spPr>
            <a:xfrm>
              <a:off x="4767492" y="512410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31" name="pt131"/>
            <p:cNvSpPr/>
            <p:nvPr/>
          </p:nvSpPr>
          <p:spPr>
            <a:xfrm>
              <a:off x="7111335" y="512410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32" name="pt132"/>
            <p:cNvSpPr/>
            <p:nvPr/>
          </p:nvSpPr>
          <p:spPr>
            <a:xfrm>
              <a:off x="2423649" y="512410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33" name="pt133"/>
            <p:cNvSpPr/>
            <p:nvPr/>
          </p:nvSpPr>
          <p:spPr>
            <a:xfrm>
              <a:off x="2423649" y="5376061"/>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p:txBody>
        </p:sp>
        <p:sp>
          <p:nvSpPr>
            <p:cNvPr id="134" name="pt134"/>
            <p:cNvSpPr/>
            <p:nvPr/>
          </p:nvSpPr>
          <p:spPr>
            <a:xfrm>
              <a:off x="3595570" y="5124101"/>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p:txBody>
        </p:sp>
        <p:sp>
          <p:nvSpPr>
            <p:cNvPr id="135" name="pt135"/>
            <p:cNvSpPr/>
            <p:nvPr/>
          </p:nvSpPr>
          <p:spPr>
            <a:xfrm>
              <a:off x="4767492" y="5376061"/>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p:txBody>
        </p:sp>
        <p:sp>
          <p:nvSpPr>
            <p:cNvPr id="136" name="pt136"/>
            <p:cNvSpPr/>
            <p:nvPr/>
          </p:nvSpPr>
          <p:spPr>
            <a:xfrm>
              <a:off x="5939414" y="5376061"/>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p:txBody>
        </p:sp>
        <p:sp>
          <p:nvSpPr>
            <p:cNvPr id="137" name="pt137"/>
            <p:cNvSpPr/>
            <p:nvPr/>
          </p:nvSpPr>
          <p:spPr>
            <a:xfrm>
              <a:off x="7111335" y="5376061"/>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p:txBody>
        </p:sp>
        <p:sp>
          <p:nvSpPr>
            <p:cNvPr id="138" name="pt138"/>
            <p:cNvSpPr/>
            <p:nvPr/>
          </p:nvSpPr>
          <p:spPr>
            <a:xfrm>
              <a:off x="3595570" y="5376061"/>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p:txBody>
        </p:sp>
        <p:sp>
          <p:nvSpPr>
            <p:cNvPr id="139" name="pt139"/>
            <p:cNvSpPr/>
            <p:nvPr/>
          </p:nvSpPr>
          <p:spPr>
            <a:xfrm>
              <a:off x="4767492" y="5628022"/>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p:txBody>
        </p:sp>
        <p:sp>
          <p:nvSpPr>
            <p:cNvPr id="140" name="pt140"/>
            <p:cNvSpPr/>
            <p:nvPr/>
          </p:nvSpPr>
          <p:spPr>
            <a:xfrm>
              <a:off x="5939414" y="5628022"/>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p:txBody>
        </p:sp>
        <p:sp>
          <p:nvSpPr>
            <p:cNvPr id="141" name="pt141"/>
            <p:cNvSpPr/>
            <p:nvPr/>
          </p:nvSpPr>
          <p:spPr>
            <a:xfrm>
              <a:off x="7111335" y="5628022"/>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p:txBody>
        </p:sp>
        <p:sp>
          <p:nvSpPr>
            <p:cNvPr id="142" name="pt142"/>
            <p:cNvSpPr/>
            <p:nvPr/>
          </p:nvSpPr>
          <p:spPr>
            <a:xfrm>
              <a:off x="2423649" y="5628022"/>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p:txBody>
        </p:sp>
        <p:sp>
          <p:nvSpPr>
            <p:cNvPr id="143" name="pt143"/>
            <p:cNvSpPr/>
            <p:nvPr/>
          </p:nvSpPr>
          <p:spPr>
            <a:xfrm>
              <a:off x="3595570" y="5628022"/>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p:txBody>
        </p:sp>
        <p:sp>
          <p:nvSpPr>
            <p:cNvPr id="144" name="tx144"/>
            <p:cNvSpPr/>
            <p:nvPr/>
          </p:nvSpPr>
          <p:spPr>
            <a:xfrm>
              <a:off x="1210089" y="858143"/>
              <a:ext cx="115507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ETHIOPIA (1,013,000)</a:t>
              </a:r>
            </a:p>
          </p:txBody>
        </p:sp>
        <p:sp>
          <p:nvSpPr>
            <p:cNvPr id="145" name="tx145"/>
            <p:cNvSpPr/>
            <p:nvPr/>
          </p:nvSpPr>
          <p:spPr>
            <a:xfrm>
              <a:off x="1017699" y="1110103"/>
              <a:ext cx="134745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MADAGASCAR (339,000)</a:t>
              </a:r>
            </a:p>
          </p:txBody>
        </p:sp>
        <p:sp>
          <p:nvSpPr>
            <p:cNvPr id="146" name="tx146"/>
            <p:cNvSpPr/>
            <p:nvPr/>
          </p:nvSpPr>
          <p:spPr>
            <a:xfrm>
              <a:off x="1049886" y="1362064"/>
              <a:ext cx="131527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MOZAMBIQUE (280,000)</a:t>
              </a:r>
            </a:p>
          </p:txBody>
        </p:sp>
        <p:sp>
          <p:nvSpPr>
            <p:cNvPr id="147" name="tx147"/>
            <p:cNvSpPr/>
            <p:nvPr/>
          </p:nvSpPr>
          <p:spPr>
            <a:xfrm>
              <a:off x="1282967" y="1614025"/>
              <a:ext cx="10821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TANZANIA (220,000)</a:t>
              </a:r>
            </a:p>
          </p:txBody>
        </p:sp>
        <p:sp>
          <p:nvSpPr>
            <p:cNvPr id="148" name="tx148"/>
            <p:cNvSpPr/>
            <p:nvPr/>
          </p:nvSpPr>
          <p:spPr>
            <a:xfrm>
              <a:off x="992096" y="1865985"/>
              <a:ext cx="137306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AFRICA (105,000)</a:t>
              </a:r>
            </a:p>
          </p:txBody>
        </p:sp>
        <p:sp>
          <p:nvSpPr>
            <p:cNvPr id="149" name="tx149"/>
            <p:cNvSpPr/>
            <p:nvPr/>
          </p:nvSpPr>
          <p:spPr>
            <a:xfrm>
              <a:off x="1062688" y="2117946"/>
              <a:ext cx="130247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SUDAN (83,000)</a:t>
              </a:r>
            </a:p>
          </p:txBody>
        </p:sp>
        <p:sp>
          <p:nvSpPr>
            <p:cNvPr id="150" name="tx150"/>
            <p:cNvSpPr/>
            <p:nvPr/>
          </p:nvSpPr>
          <p:spPr>
            <a:xfrm>
              <a:off x="1415463" y="2369906"/>
              <a:ext cx="9496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UGANDA (49,000)</a:t>
              </a:r>
            </a:p>
          </p:txBody>
        </p:sp>
        <p:sp>
          <p:nvSpPr>
            <p:cNvPr id="151" name="tx151"/>
            <p:cNvSpPr/>
            <p:nvPr/>
          </p:nvSpPr>
          <p:spPr>
            <a:xfrm>
              <a:off x="1479654" y="2621867"/>
              <a:ext cx="8855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ZAMBIA (39,000)</a:t>
              </a:r>
            </a:p>
          </p:txBody>
        </p:sp>
        <p:sp>
          <p:nvSpPr>
            <p:cNvPr id="152" name="tx152"/>
            <p:cNvSpPr/>
            <p:nvPr/>
          </p:nvSpPr>
          <p:spPr>
            <a:xfrm>
              <a:off x="1287264" y="2873827"/>
              <a:ext cx="10778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ZIMBABWE (33,000)</a:t>
              </a:r>
            </a:p>
          </p:txBody>
        </p:sp>
        <p:sp>
          <p:nvSpPr>
            <p:cNvPr id="153" name="tx153"/>
            <p:cNvSpPr/>
            <p:nvPr/>
          </p:nvSpPr>
          <p:spPr>
            <a:xfrm>
              <a:off x="1451856" y="3125788"/>
              <a:ext cx="91330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MALAWI (31,000)</a:t>
              </a:r>
            </a:p>
          </p:txBody>
        </p:sp>
        <p:sp>
          <p:nvSpPr>
            <p:cNvPr id="154" name="tx154"/>
            <p:cNvSpPr/>
            <p:nvPr/>
          </p:nvSpPr>
          <p:spPr>
            <a:xfrm>
              <a:off x="1402662" y="3377749"/>
              <a:ext cx="9624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RWANDA (23,000)</a:t>
              </a:r>
            </a:p>
          </p:txBody>
        </p:sp>
        <p:sp>
          <p:nvSpPr>
            <p:cNvPr id="155" name="tx155"/>
            <p:cNvSpPr/>
            <p:nvPr/>
          </p:nvSpPr>
          <p:spPr>
            <a:xfrm>
              <a:off x="1526654" y="3629709"/>
              <a:ext cx="8385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KENYA (14,000)</a:t>
              </a:r>
            </a:p>
          </p:txBody>
        </p:sp>
        <p:sp>
          <p:nvSpPr>
            <p:cNvPr id="156" name="tx156"/>
            <p:cNvSpPr/>
            <p:nvPr/>
          </p:nvSpPr>
          <p:spPr>
            <a:xfrm>
              <a:off x="1357856" y="3881670"/>
              <a:ext cx="10073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COMOROS (5,000)</a:t>
              </a:r>
            </a:p>
          </p:txBody>
        </p:sp>
        <p:sp>
          <p:nvSpPr>
            <p:cNvPr id="157" name="tx157"/>
            <p:cNvSpPr/>
            <p:nvPr/>
          </p:nvSpPr>
          <p:spPr>
            <a:xfrm>
              <a:off x="1498856" y="4133630"/>
              <a:ext cx="86630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NAMIBIA (4,000)</a:t>
              </a:r>
            </a:p>
          </p:txBody>
        </p:sp>
        <p:sp>
          <p:nvSpPr>
            <p:cNvPr id="158" name="tx158"/>
            <p:cNvSpPr/>
            <p:nvPr/>
          </p:nvSpPr>
          <p:spPr>
            <a:xfrm>
              <a:off x="1422047" y="4385591"/>
              <a:ext cx="9431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ESWATINI (4,000)</a:t>
              </a:r>
            </a:p>
          </p:txBody>
        </p:sp>
        <p:sp>
          <p:nvSpPr>
            <p:cNvPr id="159" name="tx159"/>
            <p:cNvSpPr/>
            <p:nvPr/>
          </p:nvSpPr>
          <p:spPr>
            <a:xfrm>
              <a:off x="1473253" y="4637551"/>
              <a:ext cx="8919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ERITREA (3,000)</a:t>
              </a:r>
            </a:p>
          </p:txBody>
        </p:sp>
        <p:sp>
          <p:nvSpPr>
            <p:cNvPr id="160" name="tx160"/>
            <p:cNvSpPr/>
            <p:nvPr/>
          </p:nvSpPr>
          <p:spPr>
            <a:xfrm>
              <a:off x="1415555" y="4889512"/>
              <a:ext cx="9496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LESOTHO (3,000)</a:t>
              </a:r>
            </a:p>
          </p:txBody>
        </p:sp>
        <p:sp>
          <p:nvSpPr>
            <p:cNvPr id="161" name="tx161"/>
            <p:cNvSpPr/>
            <p:nvPr/>
          </p:nvSpPr>
          <p:spPr>
            <a:xfrm>
              <a:off x="1317257" y="5141472"/>
              <a:ext cx="104790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BOTSWANA (1,000)</a:t>
              </a:r>
            </a:p>
          </p:txBody>
        </p:sp>
        <p:sp>
          <p:nvSpPr>
            <p:cNvPr id="162" name="tx162"/>
            <p:cNvSpPr/>
            <p:nvPr/>
          </p:nvSpPr>
          <p:spPr>
            <a:xfrm>
              <a:off x="1264679" y="5393433"/>
              <a:ext cx="110048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MAURITIUS (&lt;1,000)</a:t>
              </a:r>
            </a:p>
          </p:txBody>
        </p:sp>
        <p:sp>
          <p:nvSpPr>
            <p:cNvPr id="163" name="tx163"/>
            <p:cNvSpPr/>
            <p:nvPr/>
          </p:nvSpPr>
          <p:spPr>
            <a:xfrm>
              <a:off x="1238893" y="5645394"/>
              <a:ext cx="11262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SEYCHELLES (&lt;100)</a:t>
              </a:r>
            </a:p>
          </p:txBody>
        </p:sp>
        <p:sp>
          <p:nvSpPr>
            <p:cNvPr id="164" name="tx164"/>
            <p:cNvSpPr/>
            <p:nvPr/>
          </p:nvSpPr>
          <p:spPr>
            <a:xfrm>
              <a:off x="7287230" y="858143"/>
              <a:ext cx="105878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ETHIOPIA (650,000)</a:t>
              </a:r>
            </a:p>
          </p:txBody>
        </p:sp>
        <p:sp>
          <p:nvSpPr>
            <p:cNvPr id="165" name="tx165"/>
            <p:cNvSpPr/>
            <p:nvPr/>
          </p:nvSpPr>
          <p:spPr>
            <a:xfrm>
              <a:off x="7287230" y="1110103"/>
              <a:ext cx="137306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AFRICA (380,000)</a:t>
              </a:r>
            </a:p>
          </p:txBody>
        </p:sp>
        <p:sp>
          <p:nvSpPr>
            <p:cNvPr id="166" name="tx166"/>
            <p:cNvSpPr/>
            <p:nvPr/>
          </p:nvSpPr>
          <p:spPr>
            <a:xfrm>
              <a:off x="7287230" y="1362064"/>
              <a:ext cx="10821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TANZANIA (307,000)</a:t>
              </a:r>
            </a:p>
          </p:txBody>
        </p:sp>
        <p:sp>
          <p:nvSpPr>
            <p:cNvPr id="167" name="tx167"/>
            <p:cNvSpPr/>
            <p:nvPr/>
          </p:nvSpPr>
          <p:spPr>
            <a:xfrm>
              <a:off x="7287230" y="1614025"/>
              <a:ext cx="134745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MADAGASCAR (256,000)</a:t>
              </a:r>
            </a:p>
          </p:txBody>
        </p:sp>
        <p:sp>
          <p:nvSpPr>
            <p:cNvPr id="168" name="tx168"/>
            <p:cNvSpPr/>
            <p:nvPr/>
          </p:nvSpPr>
          <p:spPr>
            <a:xfrm>
              <a:off x="7287230" y="1865985"/>
              <a:ext cx="9026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KENYA (135,000)</a:t>
              </a:r>
            </a:p>
          </p:txBody>
        </p:sp>
        <p:sp>
          <p:nvSpPr>
            <p:cNvPr id="169" name="tx169"/>
            <p:cNvSpPr/>
            <p:nvPr/>
          </p:nvSpPr>
          <p:spPr>
            <a:xfrm>
              <a:off x="7287230" y="2117946"/>
              <a:ext cx="131527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MOZAMBIQUE (125,000)</a:t>
              </a:r>
            </a:p>
          </p:txBody>
        </p:sp>
        <p:sp>
          <p:nvSpPr>
            <p:cNvPr id="170" name="tx170"/>
            <p:cNvSpPr/>
            <p:nvPr/>
          </p:nvSpPr>
          <p:spPr>
            <a:xfrm>
              <a:off x="7287230" y="2369906"/>
              <a:ext cx="130247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SOUTH SUDAN (82,000)</a:t>
              </a:r>
            </a:p>
          </p:txBody>
        </p:sp>
        <p:sp>
          <p:nvSpPr>
            <p:cNvPr id="171" name="tx171"/>
            <p:cNvSpPr/>
            <p:nvPr/>
          </p:nvSpPr>
          <p:spPr>
            <a:xfrm>
              <a:off x="7287230" y="2621867"/>
              <a:ext cx="91330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MALAWI (40,000)</a:t>
              </a:r>
            </a:p>
          </p:txBody>
        </p:sp>
        <p:sp>
          <p:nvSpPr>
            <p:cNvPr id="172" name="tx172"/>
            <p:cNvSpPr/>
            <p:nvPr/>
          </p:nvSpPr>
          <p:spPr>
            <a:xfrm>
              <a:off x="7287230" y="2873827"/>
              <a:ext cx="10778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ZIMBABWE (34,000)</a:t>
              </a:r>
            </a:p>
          </p:txBody>
        </p:sp>
        <p:sp>
          <p:nvSpPr>
            <p:cNvPr id="173" name="tx173"/>
            <p:cNvSpPr/>
            <p:nvPr/>
          </p:nvSpPr>
          <p:spPr>
            <a:xfrm>
              <a:off x="7287230" y="3125788"/>
              <a:ext cx="94969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UGANDA (34,000)</a:t>
              </a:r>
            </a:p>
          </p:txBody>
        </p:sp>
        <p:sp>
          <p:nvSpPr>
            <p:cNvPr id="174" name="tx174"/>
            <p:cNvSpPr/>
            <p:nvPr/>
          </p:nvSpPr>
          <p:spPr>
            <a:xfrm>
              <a:off x="7287230" y="3377749"/>
              <a:ext cx="8855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ZAMBIA (27,000)</a:t>
              </a:r>
            </a:p>
          </p:txBody>
        </p:sp>
        <p:sp>
          <p:nvSpPr>
            <p:cNvPr id="175" name="tx175"/>
            <p:cNvSpPr/>
            <p:nvPr/>
          </p:nvSpPr>
          <p:spPr>
            <a:xfrm>
              <a:off x="7287230" y="3629709"/>
              <a:ext cx="92189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NAMIBIA (11,000)</a:t>
              </a:r>
            </a:p>
          </p:txBody>
        </p:sp>
        <p:sp>
          <p:nvSpPr>
            <p:cNvPr id="176" name="tx176"/>
            <p:cNvSpPr/>
            <p:nvPr/>
          </p:nvSpPr>
          <p:spPr>
            <a:xfrm>
              <a:off x="7287230" y="3881670"/>
              <a:ext cx="89830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RWANDA (8,000)</a:t>
              </a:r>
            </a:p>
          </p:txBody>
        </p:sp>
        <p:sp>
          <p:nvSpPr>
            <p:cNvPr id="177" name="tx177"/>
            <p:cNvSpPr/>
            <p:nvPr/>
          </p:nvSpPr>
          <p:spPr>
            <a:xfrm>
              <a:off x="7287230" y="4133630"/>
              <a:ext cx="9496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LESOTHO (6,000)</a:t>
              </a:r>
            </a:p>
          </p:txBody>
        </p:sp>
        <p:sp>
          <p:nvSpPr>
            <p:cNvPr id="178" name="tx178"/>
            <p:cNvSpPr/>
            <p:nvPr/>
          </p:nvSpPr>
          <p:spPr>
            <a:xfrm>
              <a:off x="7287230" y="4385591"/>
              <a:ext cx="100730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COMOROS (5,000)</a:t>
              </a:r>
            </a:p>
          </p:txBody>
        </p:sp>
        <p:sp>
          <p:nvSpPr>
            <p:cNvPr id="179" name="tx179"/>
            <p:cNvSpPr/>
            <p:nvPr/>
          </p:nvSpPr>
          <p:spPr>
            <a:xfrm>
              <a:off x="7287230" y="4637551"/>
              <a:ext cx="9431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ESWATINI (5,000)</a:t>
              </a:r>
            </a:p>
          </p:txBody>
        </p:sp>
        <p:sp>
          <p:nvSpPr>
            <p:cNvPr id="180" name="tx180"/>
            <p:cNvSpPr/>
            <p:nvPr/>
          </p:nvSpPr>
          <p:spPr>
            <a:xfrm>
              <a:off x="7287230" y="4889512"/>
              <a:ext cx="89190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ERITREA (2,000)</a:t>
              </a:r>
            </a:p>
          </p:txBody>
        </p:sp>
        <p:sp>
          <p:nvSpPr>
            <p:cNvPr id="181" name="tx181"/>
            <p:cNvSpPr/>
            <p:nvPr/>
          </p:nvSpPr>
          <p:spPr>
            <a:xfrm>
              <a:off x="7287230" y="5141472"/>
              <a:ext cx="104790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BOTSWANA (1,000)</a:t>
              </a:r>
            </a:p>
          </p:txBody>
        </p:sp>
        <p:sp>
          <p:nvSpPr>
            <p:cNvPr id="182" name="tx182"/>
            <p:cNvSpPr/>
            <p:nvPr/>
          </p:nvSpPr>
          <p:spPr>
            <a:xfrm>
              <a:off x="7287230" y="5393433"/>
              <a:ext cx="10041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MAURITIUS (&lt;500)</a:t>
              </a:r>
            </a:p>
          </p:txBody>
        </p:sp>
        <p:sp>
          <p:nvSpPr>
            <p:cNvPr id="183" name="tx183"/>
            <p:cNvSpPr/>
            <p:nvPr/>
          </p:nvSpPr>
          <p:spPr>
            <a:xfrm>
              <a:off x="7287230" y="5645394"/>
              <a:ext cx="112626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SEYCHELLES (&lt;100)</a:t>
              </a:r>
            </a:p>
          </p:txBody>
        </p:sp>
        <p:sp>
          <p:nvSpPr>
            <p:cNvPr id="184" name="tx184"/>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1</a:t>
              </a:r>
            </a:p>
          </p:txBody>
        </p:sp>
        <p:sp>
          <p:nvSpPr>
            <p:cNvPr id="185" name="tx185"/>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1</a:t>
              </a:r>
            </a:p>
          </p:txBody>
        </p:sp>
        <p:sp>
          <p:nvSpPr>
            <p:cNvPr id="186" name="tx186"/>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1</a:t>
              </a:r>
            </a:p>
          </p:txBody>
        </p:sp>
        <p:sp>
          <p:nvSpPr>
            <p:cNvPr id="187" name="tx187"/>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1</a:t>
              </a:r>
            </a:p>
          </p:txBody>
        </p:sp>
        <p:sp>
          <p:nvSpPr>
            <p:cNvPr id="188" name="tx188"/>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1</a:t>
              </a:r>
            </a:p>
          </p:txBody>
        </p:sp>
        <p:sp>
          <p:nvSpPr>
            <p:cNvPr id="189" name="tx189"/>
            <p:cNvSpPr/>
            <p:nvPr/>
          </p:nvSpPr>
          <p:spPr>
            <a:xfrm>
              <a:off x="7139908" y="1112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2</a:t>
              </a:r>
            </a:p>
          </p:txBody>
        </p:sp>
        <p:sp>
          <p:nvSpPr>
            <p:cNvPr id="190" name="tx190"/>
            <p:cNvSpPr/>
            <p:nvPr/>
          </p:nvSpPr>
          <p:spPr>
            <a:xfrm>
              <a:off x="2452222" y="1112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E">
                      <a:alpha val="100000"/>
                    </a:srgbClr>
                  </a:solidFill>
                  <a:latin typeface="Arial"/>
                  <a:cs typeface="Arial"/>
                </a:rPr>
                <a:t>2</a:t>
              </a:r>
            </a:p>
          </p:txBody>
        </p:sp>
        <p:sp>
          <p:nvSpPr>
            <p:cNvPr id="191" name="tx191"/>
            <p:cNvSpPr/>
            <p:nvPr/>
          </p:nvSpPr>
          <p:spPr>
            <a:xfrm>
              <a:off x="3624143" y="1112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E">
                      <a:alpha val="100000"/>
                    </a:srgbClr>
                  </a:solidFill>
                  <a:latin typeface="Arial"/>
                  <a:cs typeface="Arial"/>
                </a:rPr>
                <a:t>2</a:t>
              </a:r>
            </a:p>
          </p:txBody>
        </p:sp>
        <p:sp>
          <p:nvSpPr>
            <p:cNvPr id="192" name="tx192"/>
            <p:cNvSpPr/>
            <p:nvPr/>
          </p:nvSpPr>
          <p:spPr>
            <a:xfrm>
              <a:off x="7139908" y="13645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3</a:t>
              </a:r>
            </a:p>
          </p:txBody>
        </p:sp>
        <p:sp>
          <p:nvSpPr>
            <p:cNvPr id="193" name="tx193"/>
            <p:cNvSpPr/>
            <p:nvPr/>
          </p:nvSpPr>
          <p:spPr>
            <a:xfrm>
              <a:off x="5967987" y="1112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2</a:t>
              </a:r>
            </a:p>
          </p:txBody>
        </p:sp>
        <p:sp>
          <p:nvSpPr>
            <p:cNvPr id="194" name="tx194"/>
            <p:cNvSpPr/>
            <p:nvPr/>
          </p:nvSpPr>
          <p:spPr>
            <a:xfrm>
              <a:off x="4796065" y="1112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2</a:t>
              </a:r>
            </a:p>
          </p:txBody>
        </p:sp>
        <p:sp>
          <p:nvSpPr>
            <p:cNvPr id="195" name="tx195"/>
            <p:cNvSpPr/>
            <p:nvPr/>
          </p:nvSpPr>
          <p:spPr>
            <a:xfrm>
              <a:off x="5967987" y="13645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E">
                      <a:alpha val="100000"/>
                    </a:srgbClr>
                  </a:solidFill>
                  <a:latin typeface="Arial"/>
                  <a:cs typeface="Arial"/>
                </a:rPr>
                <a:t>3</a:t>
              </a:r>
            </a:p>
          </p:txBody>
        </p:sp>
        <p:sp>
          <p:nvSpPr>
            <p:cNvPr id="196" name="tx196"/>
            <p:cNvSpPr/>
            <p:nvPr/>
          </p:nvSpPr>
          <p:spPr>
            <a:xfrm>
              <a:off x="2452222" y="13645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3</a:t>
              </a:r>
            </a:p>
          </p:txBody>
        </p:sp>
        <p:sp>
          <p:nvSpPr>
            <p:cNvPr id="197" name="tx197"/>
            <p:cNvSpPr/>
            <p:nvPr/>
          </p:nvSpPr>
          <p:spPr>
            <a:xfrm>
              <a:off x="5967987" y="1616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4</a:t>
              </a:r>
            </a:p>
          </p:txBody>
        </p:sp>
        <p:sp>
          <p:nvSpPr>
            <p:cNvPr id="198" name="tx198"/>
            <p:cNvSpPr/>
            <p:nvPr/>
          </p:nvSpPr>
          <p:spPr>
            <a:xfrm>
              <a:off x="7139908" y="1616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E">
                      <a:alpha val="100000"/>
                    </a:srgbClr>
                  </a:solidFill>
                  <a:latin typeface="Arial"/>
                  <a:cs typeface="Arial"/>
                </a:rPr>
                <a:t>4</a:t>
              </a:r>
            </a:p>
          </p:txBody>
        </p:sp>
        <p:sp>
          <p:nvSpPr>
            <p:cNvPr id="199" name="tx199"/>
            <p:cNvSpPr/>
            <p:nvPr/>
          </p:nvSpPr>
          <p:spPr>
            <a:xfrm>
              <a:off x="4796065" y="13645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B4E">
                      <a:alpha val="100000"/>
                    </a:srgbClr>
                  </a:solidFill>
                  <a:latin typeface="Arial"/>
                  <a:cs typeface="Arial"/>
                </a:rPr>
                <a:t>3</a:t>
              </a:r>
            </a:p>
          </p:txBody>
        </p:sp>
        <p:sp>
          <p:nvSpPr>
            <p:cNvPr id="200" name="tx200"/>
            <p:cNvSpPr/>
            <p:nvPr/>
          </p:nvSpPr>
          <p:spPr>
            <a:xfrm>
              <a:off x="3624143" y="136457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3</a:t>
              </a:r>
            </a:p>
          </p:txBody>
        </p:sp>
        <p:sp>
          <p:nvSpPr>
            <p:cNvPr id="201" name="tx201"/>
            <p:cNvSpPr/>
            <p:nvPr/>
          </p:nvSpPr>
          <p:spPr>
            <a:xfrm>
              <a:off x="2452222" y="1616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4</a:t>
              </a:r>
            </a:p>
          </p:txBody>
        </p:sp>
        <p:sp>
          <p:nvSpPr>
            <p:cNvPr id="202" name="tx202"/>
            <p:cNvSpPr/>
            <p:nvPr/>
          </p:nvSpPr>
          <p:spPr>
            <a:xfrm>
              <a:off x="4796065" y="1616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4</a:t>
              </a:r>
            </a:p>
          </p:txBody>
        </p:sp>
        <p:sp>
          <p:nvSpPr>
            <p:cNvPr id="203" name="tx203"/>
            <p:cNvSpPr/>
            <p:nvPr/>
          </p:nvSpPr>
          <p:spPr>
            <a:xfrm>
              <a:off x="3624143" y="16165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4</a:t>
              </a:r>
            </a:p>
          </p:txBody>
        </p:sp>
        <p:sp>
          <p:nvSpPr>
            <p:cNvPr id="204" name="tx204"/>
            <p:cNvSpPr/>
            <p:nvPr/>
          </p:nvSpPr>
          <p:spPr>
            <a:xfrm>
              <a:off x="3624143" y="1868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5</a:t>
              </a:r>
            </a:p>
          </p:txBody>
        </p:sp>
        <p:sp>
          <p:nvSpPr>
            <p:cNvPr id="205" name="tx205"/>
            <p:cNvSpPr/>
            <p:nvPr/>
          </p:nvSpPr>
          <p:spPr>
            <a:xfrm>
              <a:off x="7139908" y="1868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5</a:t>
              </a:r>
            </a:p>
          </p:txBody>
        </p:sp>
        <p:sp>
          <p:nvSpPr>
            <p:cNvPr id="206" name="tx206"/>
            <p:cNvSpPr/>
            <p:nvPr/>
          </p:nvSpPr>
          <p:spPr>
            <a:xfrm>
              <a:off x="7139908" y="21204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6</a:t>
              </a:r>
            </a:p>
          </p:txBody>
        </p:sp>
        <p:sp>
          <p:nvSpPr>
            <p:cNvPr id="207" name="tx207"/>
            <p:cNvSpPr/>
            <p:nvPr/>
          </p:nvSpPr>
          <p:spPr>
            <a:xfrm>
              <a:off x="5967987" y="1868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5</a:t>
              </a:r>
            </a:p>
          </p:txBody>
        </p:sp>
        <p:sp>
          <p:nvSpPr>
            <p:cNvPr id="208" name="tx208"/>
            <p:cNvSpPr/>
            <p:nvPr/>
          </p:nvSpPr>
          <p:spPr>
            <a:xfrm>
              <a:off x="4796065" y="1868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5</a:t>
              </a:r>
            </a:p>
          </p:txBody>
        </p:sp>
        <p:sp>
          <p:nvSpPr>
            <p:cNvPr id="209" name="tx209"/>
            <p:cNvSpPr/>
            <p:nvPr/>
          </p:nvSpPr>
          <p:spPr>
            <a:xfrm>
              <a:off x="2452222" y="1868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5</a:t>
              </a:r>
            </a:p>
          </p:txBody>
        </p:sp>
        <p:sp>
          <p:nvSpPr>
            <p:cNvPr id="210" name="tx210"/>
            <p:cNvSpPr/>
            <p:nvPr/>
          </p:nvSpPr>
          <p:spPr>
            <a:xfrm>
              <a:off x="5967987" y="21204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6</a:t>
              </a:r>
            </a:p>
          </p:txBody>
        </p:sp>
        <p:sp>
          <p:nvSpPr>
            <p:cNvPr id="211" name="tx211"/>
            <p:cNvSpPr/>
            <p:nvPr/>
          </p:nvSpPr>
          <p:spPr>
            <a:xfrm>
              <a:off x="3624143" y="21204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B">
                      <a:alpha val="100000"/>
                    </a:srgbClr>
                  </a:solidFill>
                  <a:latin typeface="Arial"/>
                  <a:cs typeface="Arial"/>
                </a:rPr>
                <a:t>6</a:t>
              </a:r>
            </a:p>
          </p:txBody>
        </p:sp>
        <p:sp>
          <p:nvSpPr>
            <p:cNvPr id="212" name="tx212"/>
            <p:cNvSpPr/>
            <p:nvPr/>
          </p:nvSpPr>
          <p:spPr>
            <a:xfrm>
              <a:off x="4796065" y="21204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B">
                      <a:alpha val="100000"/>
                    </a:srgbClr>
                  </a:solidFill>
                  <a:latin typeface="Arial"/>
                  <a:cs typeface="Arial"/>
                </a:rPr>
                <a:t>6</a:t>
              </a:r>
            </a:p>
          </p:txBody>
        </p:sp>
        <p:sp>
          <p:nvSpPr>
            <p:cNvPr id="213" name="tx213"/>
            <p:cNvSpPr/>
            <p:nvPr/>
          </p:nvSpPr>
          <p:spPr>
            <a:xfrm>
              <a:off x="2452222" y="21204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6</a:t>
              </a:r>
            </a:p>
          </p:txBody>
        </p:sp>
        <p:sp>
          <p:nvSpPr>
            <p:cNvPr id="214" name="tx214"/>
            <p:cNvSpPr/>
            <p:nvPr/>
          </p:nvSpPr>
          <p:spPr>
            <a:xfrm>
              <a:off x="7139908" y="2372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7</a:t>
              </a:r>
            </a:p>
          </p:txBody>
        </p:sp>
        <p:sp>
          <p:nvSpPr>
            <p:cNvPr id="215" name="tx215"/>
            <p:cNvSpPr/>
            <p:nvPr/>
          </p:nvSpPr>
          <p:spPr>
            <a:xfrm>
              <a:off x="5967987" y="2372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7</a:t>
              </a:r>
            </a:p>
          </p:txBody>
        </p:sp>
        <p:sp>
          <p:nvSpPr>
            <p:cNvPr id="216" name="tx216"/>
            <p:cNvSpPr/>
            <p:nvPr/>
          </p:nvSpPr>
          <p:spPr>
            <a:xfrm>
              <a:off x="4796065" y="2372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7</a:t>
              </a:r>
            </a:p>
          </p:txBody>
        </p:sp>
        <p:sp>
          <p:nvSpPr>
            <p:cNvPr id="217" name="tx217"/>
            <p:cNvSpPr/>
            <p:nvPr/>
          </p:nvSpPr>
          <p:spPr>
            <a:xfrm>
              <a:off x="3624143" y="2372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77CFF">
                      <a:alpha val="100000"/>
                    </a:srgbClr>
                  </a:solidFill>
                  <a:latin typeface="Arial"/>
                  <a:cs typeface="Arial"/>
                </a:rPr>
                <a:t>7</a:t>
              </a:r>
            </a:p>
          </p:txBody>
        </p:sp>
        <p:sp>
          <p:nvSpPr>
            <p:cNvPr id="218" name="tx218"/>
            <p:cNvSpPr/>
            <p:nvPr/>
          </p:nvSpPr>
          <p:spPr>
            <a:xfrm>
              <a:off x="3624143" y="262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8</a:t>
              </a:r>
            </a:p>
          </p:txBody>
        </p:sp>
        <p:sp>
          <p:nvSpPr>
            <p:cNvPr id="219" name="tx219"/>
            <p:cNvSpPr/>
            <p:nvPr/>
          </p:nvSpPr>
          <p:spPr>
            <a:xfrm>
              <a:off x="5967987" y="262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B">
                      <a:alpha val="100000"/>
                    </a:srgbClr>
                  </a:solidFill>
                  <a:latin typeface="Arial"/>
                  <a:cs typeface="Arial"/>
                </a:rPr>
                <a:t>8</a:t>
              </a:r>
            </a:p>
          </p:txBody>
        </p:sp>
        <p:sp>
          <p:nvSpPr>
            <p:cNvPr id="220" name="tx220"/>
            <p:cNvSpPr/>
            <p:nvPr/>
          </p:nvSpPr>
          <p:spPr>
            <a:xfrm>
              <a:off x="2452222" y="23724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B">
                      <a:alpha val="100000"/>
                    </a:srgbClr>
                  </a:solidFill>
                  <a:latin typeface="Arial"/>
                  <a:cs typeface="Arial"/>
                </a:rPr>
                <a:t>7</a:t>
              </a:r>
            </a:p>
          </p:txBody>
        </p:sp>
        <p:sp>
          <p:nvSpPr>
            <p:cNvPr id="221" name="tx221"/>
            <p:cNvSpPr/>
            <p:nvPr/>
          </p:nvSpPr>
          <p:spPr>
            <a:xfrm>
              <a:off x="4796065" y="262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8</a:t>
              </a:r>
            </a:p>
          </p:txBody>
        </p:sp>
        <p:sp>
          <p:nvSpPr>
            <p:cNvPr id="222" name="tx222"/>
            <p:cNvSpPr/>
            <p:nvPr/>
          </p:nvSpPr>
          <p:spPr>
            <a:xfrm>
              <a:off x="5967987" y="2876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9</a:t>
              </a:r>
            </a:p>
          </p:txBody>
        </p:sp>
        <p:sp>
          <p:nvSpPr>
            <p:cNvPr id="223" name="tx223"/>
            <p:cNvSpPr/>
            <p:nvPr/>
          </p:nvSpPr>
          <p:spPr>
            <a:xfrm>
              <a:off x="7139908" y="262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8</a:t>
              </a:r>
            </a:p>
          </p:txBody>
        </p:sp>
        <p:sp>
          <p:nvSpPr>
            <p:cNvPr id="224" name="tx224"/>
            <p:cNvSpPr/>
            <p:nvPr/>
          </p:nvSpPr>
          <p:spPr>
            <a:xfrm>
              <a:off x="4796065" y="2876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9</a:t>
              </a:r>
            </a:p>
          </p:txBody>
        </p:sp>
        <p:sp>
          <p:nvSpPr>
            <p:cNvPr id="225" name="tx225"/>
            <p:cNvSpPr/>
            <p:nvPr/>
          </p:nvSpPr>
          <p:spPr>
            <a:xfrm>
              <a:off x="5937857" y="3128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10</a:t>
              </a:r>
            </a:p>
          </p:txBody>
        </p:sp>
        <p:sp>
          <p:nvSpPr>
            <p:cNvPr id="226" name="tx226"/>
            <p:cNvSpPr/>
            <p:nvPr/>
          </p:nvSpPr>
          <p:spPr>
            <a:xfrm>
              <a:off x="2452222" y="26243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8</a:t>
              </a:r>
            </a:p>
          </p:txBody>
        </p:sp>
        <p:sp>
          <p:nvSpPr>
            <p:cNvPr id="227" name="tx227"/>
            <p:cNvSpPr/>
            <p:nvPr/>
          </p:nvSpPr>
          <p:spPr>
            <a:xfrm>
              <a:off x="7139908" y="2876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A98">
                      <a:alpha val="100000"/>
                    </a:srgbClr>
                  </a:solidFill>
                  <a:latin typeface="Arial"/>
                  <a:cs typeface="Arial"/>
                </a:rPr>
                <a:t>9</a:t>
              </a:r>
            </a:p>
          </p:txBody>
        </p:sp>
        <p:sp>
          <p:nvSpPr>
            <p:cNvPr id="228" name="tx228"/>
            <p:cNvSpPr/>
            <p:nvPr/>
          </p:nvSpPr>
          <p:spPr>
            <a:xfrm>
              <a:off x="7109779" y="3128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B">
                      <a:alpha val="100000"/>
                    </a:srgbClr>
                  </a:solidFill>
                  <a:latin typeface="Arial"/>
                  <a:cs typeface="Arial"/>
                </a:rPr>
                <a:t>10</a:t>
              </a:r>
            </a:p>
          </p:txBody>
        </p:sp>
        <p:sp>
          <p:nvSpPr>
            <p:cNvPr id="229" name="tx229"/>
            <p:cNvSpPr/>
            <p:nvPr/>
          </p:nvSpPr>
          <p:spPr>
            <a:xfrm>
              <a:off x="5941881" y="338026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A98">
                      <a:alpha val="100000"/>
                    </a:srgbClr>
                  </a:solidFill>
                  <a:latin typeface="Arial"/>
                  <a:cs typeface="Arial"/>
                </a:rPr>
                <a:t>11</a:t>
              </a:r>
            </a:p>
          </p:txBody>
        </p:sp>
        <p:sp>
          <p:nvSpPr>
            <p:cNvPr id="230" name="tx230"/>
            <p:cNvSpPr/>
            <p:nvPr/>
          </p:nvSpPr>
          <p:spPr>
            <a:xfrm>
              <a:off x="4765936" y="3128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A98">
                      <a:alpha val="100000"/>
                    </a:srgbClr>
                  </a:solidFill>
                  <a:latin typeface="Arial"/>
                  <a:cs typeface="Arial"/>
                </a:rPr>
                <a:t>10</a:t>
              </a:r>
            </a:p>
          </p:txBody>
        </p:sp>
        <p:sp>
          <p:nvSpPr>
            <p:cNvPr id="231" name="tx231"/>
            <p:cNvSpPr/>
            <p:nvPr/>
          </p:nvSpPr>
          <p:spPr>
            <a:xfrm>
              <a:off x="3624143" y="2876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A98">
                      <a:alpha val="100000"/>
                    </a:srgbClr>
                  </a:solidFill>
                  <a:latin typeface="Arial"/>
                  <a:cs typeface="Arial"/>
                </a:rPr>
                <a:t>9</a:t>
              </a:r>
            </a:p>
          </p:txBody>
        </p:sp>
        <p:sp>
          <p:nvSpPr>
            <p:cNvPr id="232" name="tx232"/>
            <p:cNvSpPr/>
            <p:nvPr/>
          </p:nvSpPr>
          <p:spPr>
            <a:xfrm>
              <a:off x="2452222" y="28763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A98">
                      <a:alpha val="100000"/>
                    </a:srgbClr>
                  </a:solidFill>
                  <a:latin typeface="Arial"/>
                  <a:cs typeface="Arial"/>
                </a:rPr>
                <a:t>9</a:t>
              </a:r>
            </a:p>
          </p:txBody>
        </p:sp>
        <p:sp>
          <p:nvSpPr>
            <p:cNvPr id="233" name="tx233"/>
            <p:cNvSpPr/>
            <p:nvPr/>
          </p:nvSpPr>
          <p:spPr>
            <a:xfrm>
              <a:off x="4769959" y="338026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11</a:t>
              </a:r>
            </a:p>
          </p:txBody>
        </p:sp>
        <p:sp>
          <p:nvSpPr>
            <p:cNvPr id="234" name="tx234"/>
            <p:cNvSpPr/>
            <p:nvPr/>
          </p:nvSpPr>
          <p:spPr>
            <a:xfrm>
              <a:off x="2422092" y="3128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10</a:t>
              </a:r>
            </a:p>
          </p:txBody>
        </p:sp>
        <p:sp>
          <p:nvSpPr>
            <p:cNvPr id="235" name="tx235"/>
            <p:cNvSpPr/>
            <p:nvPr/>
          </p:nvSpPr>
          <p:spPr>
            <a:xfrm>
              <a:off x="7113802" y="338026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11</a:t>
              </a:r>
            </a:p>
          </p:txBody>
        </p:sp>
        <p:sp>
          <p:nvSpPr>
            <p:cNvPr id="236" name="tx236"/>
            <p:cNvSpPr/>
            <p:nvPr/>
          </p:nvSpPr>
          <p:spPr>
            <a:xfrm>
              <a:off x="4765936" y="3632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12</a:t>
              </a:r>
            </a:p>
          </p:txBody>
        </p:sp>
        <p:sp>
          <p:nvSpPr>
            <p:cNvPr id="237" name="tx237"/>
            <p:cNvSpPr/>
            <p:nvPr/>
          </p:nvSpPr>
          <p:spPr>
            <a:xfrm>
              <a:off x="2426116" y="338026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11</a:t>
              </a:r>
            </a:p>
          </p:txBody>
        </p:sp>
        <p:sp>
          <p:nvSpPr>
            <p:cNvPr id="238" name="tx238"/>
            <p:cNvSpPr/>
            <p:nvPr/>
          </p:nvSpPr>
          <p:spPr>
            <a:xfrm>
              <a:off x="5937857" y="3632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E0">
                      <a:alpha val="100000"/>
                    </a:srgbClr>
                  </a:solidFill>
                  <a:latin typeface="Arial"/>
                  <a:cs typeface="Arial"/>
                </a:rPr>
                <a:t>12</a:t>
              </a:r>
            </a:p>
          </p:txBody>
        </p:sp>
        <p:sp>
          <p:nvSpPr>
            <p:cNvPr id="239" name="tx239"/>
            <p:cNvSpPr/>
            <p:nvPr/>
          </p:nvSpPr>
          <p:spPr>
            <a:xfrm>
              <a:off x="3594014" y="3128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10</a:t>
              </a:r>
            </a:p>
          </p:txBody>
        </p:sp>
        <p:sp>
          <p:nvSpPr>
            <p:cNvPr id="240" name="tx240"/>
            <p:cNvSpPr/>
            <p:nvPr/>
          </p:nvSpPr>
          <p:spPr>
            <a:xfrm>
              <a:off x="2422092" y="3632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CAE00">
                      <a:alpha val="100000"/>
                    </a:srgbClr>
                  </a:solidFill>
                  <a:latin typeface="Arial"/>
                  <a:cs typeface="Arial"/>
                </a:rPr>
                <a:t>12</a:t>
              </a:r>
            </a:p>
          </p:txBody>
        </p:sp>
        <p:sp>
          <p:nvSpPr>
            <p:cNvPr id="241" name="tx241"/>
            <p:cNvSpPr/>
            <p:nvPr/>
          </p:nvSpPr>
          <p:spPr>
            <a:xfrm>
              <a:off x="3598037" y="338026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11</a:t>
              </a:r>
            </a:p>
          </p:txBody>
        </p:sp>
        <p:sp>
          <p:nvSpPr>
            <p:cNvPr id="242" name="tx242"/>
            <p:cNvSpPr/>
            <p:nvPr/>
          </p:nvSpPr>
          <p:spPr>
            <a:xfrm>
              <a:off x="7109779" y="3632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E0">
                      <a:alpha val="100000"/>
                    </a:srgbClr>
                  </a:solidFill>
                  <a:latin typeface="Arial"/>
                  <a:cs typeface="Arial"/>
                </a:rPr>
                <a:t>12</a:t>
              </a:r>
            </a:p>
          </p:txBody>
        </p:sp>
        <p:sp>
          <p:nvSpPr>
            <p:cNvPr id="243" name="tx243"/>
            <p:cNvSpPr/>
            <p:nvPr/>
          </p:nvSpPr>
          <p:spPr>
            <a:xfrm>
              <a:off x="4765936" y="3884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E0">
                      <a:alpha val="100000"/>
                    </a:srgbClr>
                  </a:solidFill>
                  <a:latin typeface="Arial"/>
                  <a:cs typeface="Arial"/>
                </a:rPr>
                <a:t>13</a:t>
              </a:r>
            </a:p>
          </p:txBody>
        </p:sp>
        <p:sp>
          <p:nvSpPr>
            <p:cNvPr id="244" name="tx244"/>
            <p:cNvSpPr/>
            <p:nvPr/>
          </p:nvSpPr>
          <p:spPr>
            <a:xfrm>
              <a:off x="7109779" y="3884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13</a:t>
              </a:r>
            </a:p>
          </p:txBody>
        </p:sp>
        <p:sp>
          <p:nvSpPr>
            <p:cNvPr id="245" name="tx245"/>
            <p:cNvSpPr/>
            <p:nvPr/>
          </p:nvSpPr>
          <p:spPr>
            <a:xfrm>
              <a:off x="3594014" y="3632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12</a:t>
              </a:r>
            </a:p>
          </p:txBody>
        </p:sp>
        <p:sp>
          <p:nvSpPr>
            <p:cNvPr id="246" name="tx246"/>
            <p:cNvSpPr/>
            <p:nvPr/>
          </p:nvSpPr>
          <p:spPr>
            <a:xfrm>
              <a:off x="5937857" y="3884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13</a:t>
              </a:r>
            </a:p>
          </p:txBody>
        </p:sp>
        <p:sp>
          <p:nvSpPr>
            <p:cNvPr id="247" name="tx247"/>
            <p:cNvSpPr/>
            <p:nvPr/>
          </p:nvSpPr>
          <p:spPr>
            <a:xfrm>
              <a:off x="3594014" y="3884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E0">
                      <a:alpha val="100000"/>
                    </a:srgbClr>
                  </a:solidFill>
                  <a:latin typeface="Arial"/>
                  <a:cs typeface="Arial"/>
                </a:rPr>
                <a:t>13</a:t>
              </a:r>
            </a:p>
          </p:txBody>
        </p:sp>
        <p:sp>
          <p:nvSpPr>
            <p:cNvPr id="248" name="tx248"/>
            <p:cNvSpPr/>
            <p:nvPr/>
          </p:nvSpPr>
          <p:spPr>
            <a:xfrm>
              <a:off x="7109779" y="413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14</a:t>
              </a:r>
            </a:p>
          </p:txBody>
        </p:sp>
        <p:sp>
          <p:nvSpPr>
            <p:cNvPr id="249" name="tx249"/>
            <p:cNvSpPr/>
            <p:nvPr/>
          </p:nvSpPr>
          <p:spPr>
            <a:xfrm>
              <a:off x="4765936" y="413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14</a:t>
              </a:r>
            </a:p>
          </p:txBody>
        </p:sp>
        <p:sp>
          <p:nvSpPr>
            <p:cNvPr id="250" name="tx250"/>
            <p:cNvSpPr/>
            <p:nvPr/>
          </p:nvSpPr>
          <p:spPr>
            <a:xfrm>
              <a:off x="7109779" y="4388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A8331">
                      <a:alpha val="100000"/>
                    </a:srgbClr>
                  </a:solidFill>
                  <a:latin typeface="Arial"/>
                  <a:cs typeface="Arial"/>
                </a:rPr>
                <a:t>15</a:t>
              </a:r>
            </a:p>
          </p:txBody>
        </p:sp>
        <p:sp>
          <p:nvSpPr>
            <p:cNvPr id="251" name="tx251"/>
            <p:cNvSpPr/>
            <p:nvPr/>
          </p:nvSpPr>
          <p:spPr>
            <a:xfrm>
              <a:off x="5937857" y="413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A8331">
                      <a:alpha val="100000"/>
                    </a:srgbClr>
                  </a:solidFill>
                  <a:latin typeface="Arial"/>
                  <a:cs typeface="Arial"/>
                </a:rPr>
                <a:t>14</a:t>
              </a:r>
            </a:p>
          </p:txBody>
        </p:sp>
        <p:sp>
          <p:nvSpPr>
            <p:cNvPr id="252" name="tx252"/>
            <p:cNvSpPr/>
            <p:nvPr/>
          </p:nvSpPr>
          <p:spPr>
            <a:xfrm>
              <a:off x="4765936" y="4388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A8331">
                      <a:alpha val="100000"/>
                    </a:srgbClr>
                  </a:solidFill>
                  <a:latin typeface="Arial"/>
                  <a:cs typeface="Arial"/>
                </a:rPr>
                <a:t>15</a:t>
              </a:r>
            </a:p>
          </p:txBody>
        </p:sp>
        <p:sp>
          <p:nvSpPr>
            <p:cNvPr id="253" name="tx253"/>
            <p:cNvSpPr/>
            <p:nvPr/>
          </p:nvSpPr>
          <p:spPr>
            <a:xfrm>
              <a:off x="2422092" y="3884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A8331">
                      <a:alpha val="100000"/>
                    </a:srgbClr>
                  </a:solidFill>
                  <a:latin typeface="Arial"/>
                  <a:cs typeface="Arial"/>
                </a:rPr>
                <a:t>13</a:t>
              </a:r>
            </a:p>
          </p:txBody>
        </p:sp>
        <p:sp>
          <p:nvSpPr>
            <p:cNvPr id="254" name="tx254"/>
            <p:cNvSpPr/>
            <p:nvPr/>
          </p:nvSpPr>
          <p:spPr>
            <a:xfrm>
              <a:off x="7109779" y="4640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09B00">
                      <a:alpha val="100000"/>
                    </a:srgbClr>
                  </a:solidFill>
                  <a:latin typeface="Arial"/>
                  <a:cs typeface="Arial"/>
                </a:rPr>
                <a:t>16</a:t>
              </a:r>
            </a:p>
          </p:txBody>
        </p:sp>
        <p:sp>
          <p:nvSpPr>
            <p:cNvPr id="255" name="tx255"/>
            <p:cNvSpPr/>
            <p:nvPr/>
          </p:nvSpPr>
          <p:spPr>
            <a:xfrm>
              <a:off x="2422092" y="413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E0">
                      <a:alpha val="100000"/>
                    </a:srgbClr>
                  </a:solidFill>
                  <a:latin typeface="Arial"/>
                  <a:cs typeface="Arial"/>
                </a:rPr>
                <a:t>14</a:t>
              </a:r>
            </a:p>
          </p:txBody>
        </p:sp>
        <p:sp>
          <p:nvSpPr>
            <p:cNvPr id="256" name="tx256"/>
            <p:cNvSpPr/>
            <p:nvPr/>
          </p:nvSpPr>
          <p:spPr>
            <a:xfrm>
              <a:off x="2422092" y="4388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09B00">
                      <a:alpha val="100000"/>
                    </a:srgbClr>
                  </a:solidFill>
                  <a:latin typeface="Arial"/>
                  <a:cs typeface="Arial"/>
                </a:rPr>
                <a:t>15</a:t>
              </a:r>
            </a:p>
          </p:txBody>
        </p:sp>
        <p:sp>
          <p:nvSpPr>
            <p:cNvPr id="257" name="tx257"/>
            <p:cNvSpPr/>
            <p:nvPr/>
          </p:nvSpPr>
          <p:spPr>
            <a:xfrm>
              <a:off x="5937857" y="4388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15</a:t>
              </a:r>
            </a:p>
          </p:txBody>
        </p:sp>
        <p:sp>
          <p:nvSpPr>
            <p:cNvPr id="258" name="tx258"/>
            <p:cNvSpPr/>
            <p:nvPr/>
          </p:nvSpPr>
          <p:spPr>
            <a:xfrm>
              <a:off x="3594014" y="4136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A8331">
                      <a:alpha val="100000"/>
                    </a:srgbClr>
                  </a:solidFill>
                  <a:latin typeface="Arial"/>
                  <a:cs typeface="Arial"/>
                </a:rPr>
                <a:t>14</a:t>
              </a:r>
            </a:p>
          </p:txBody>
        </p:sp>
        <p:sp>
          <p:nvSpPr>
            <p:cNvPr id="259" name="tx259"/>
            <p:cNvSpPr/>
            <p:nvPr/>
          </p:nvSpPr>
          <p:spPr>
            <a:xfrm>
              <a:off x="3594014" y="4388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15</a:t>
              </a:r>
            </a:p>
          </p:txBody>
        </p:sp>
        <p:sp>
          <p:nvSpPr>
            <p:cNvPr id="260" name="tx260"/>
            <p:cNvSpPr/>
            <p:nvPr/>
          </p:nvSpPr>
          <p:spPr>
            <a:xfrm>
              <a:off x="4765936" y="4640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09B00">
                      <a:alpha val="100000"/>
                    </a:srgbClr>
                  </a:solidFill>
                  <a:latin typeface="Arial"/>
                  <a:cs typeface="Arial"/>
                </a:rPr>
                <a:t>16</a:t>
              </a:r>
            </a:p>
          </p:txBody>
        </p:sp>
        <p:sp>
          <p:nvSpPr>
            <p:cNvPr id="261" name="tx261"/>
            <p:cNvSpPr/>
            <p:nvPr/>
          </p:nvSpPr>
          <p:spPr>
            <a:xfrm>
              <a:off x="5937857" y="4640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16</a:t>
              </a:r>
            </a:p>
          </p:txBody>
        </p:sp>
        <p:sp>
          <p:nvSpPr>
            <p:cNvPr id="262" name="tx262"/>
            <p:cNvSpPr/>
            <p:nvPr/>
          </p:nvSpPr>
          <p:spPr>
            <a:xfrm>
              <a:off x="4765936" y="48920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17</a:t>
              </a:r>
            </a:p>
          </p:txBody>
        </p:sp>
        <p:sp>
          <p:nvSpPr>
            <p:cNvPr id="263" name="tx263"/>
            <p:cNvSpPr/>
            <p:nvPr/>
          </p:nvSpPr>
          <p:spPr>
            <a:xfrm>
              <a:off x="3594014" y="4640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16</a:t>
              </a:r>
            </a:p>
          </p:txBody>
        </p:sp>
        <p:sp>
          <p:nvSpPr>
            <p:cNvPr id="264" name="tx264"/>
            <p:cNvSpPr/>
            <p:nvPr/>
          </p:nvSpPr>
          <p:spPr>
            <a:xfrm>
              <a:off x="2422092" y="46400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16</a:t>
              </a:r>
            </a:p>
          </p:txBody>
        </p:sp>
        <p:sp>
          <p:nvSpPr>
            <p:cNvPr id="265" name="tx265"/>
            <p:cNvSpPr/>
            <p:nvPr/>
          </p:nvSpPr>
          <p:spPr>
            <a:xfrm>
              <a:off x="2422092" y="48920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17</a:t>
              </a:r>
            </a:p>
          </p:txBody>
        </p:sp>
        <p:sp>
          <p:nvSpPr>
            <p:cNvPr id="266" name="tx266"/>
            <p:cNvSpPr/>
            <p:nvPr/>
          </p:nvSpPr>
          <p:spPr>
            <a:xfrm>
              <a:off x="5937857" y="48920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09B00">
                      <a:alpha val="100000"/>
                    </a:srgbClr>
                  </a:solidFill>
                  <a:latin typeface="Arial"/>
                  <a:cs typeface="Arial"/>
                </a:rPr>
                <a:t>17</a:t>
              </a:r>
            </a:p>
          </p:txBody>
        </p:sp>
        <p:sp>
          <p:nvSpPr>
            <p:cNvPr id="267" name="tx267"/>
            <p:cNvSpPr/>
            <p:nvPr/>
          </p:nvSpPr>
          <p:spPr>
            <a:xfrm>
              <a:off x="7109779" y="48920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17</a:t>
              </a:r>
            </a:p>
          </p:txBody>
        </p:sp>
        <p:sp>
          <p:nvSpPr>
            <p:cNvPr id="268" name="tx268"/>
            <p:cNvSpPr/>
            <p:nvPr/>
          </p:nvSpPr>
          <p:spPr>
            <a:xfrm>
              <a:off x="3594014" y="48920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17</a:t>
              </a:r>
            </a:p>
          </p:txBody>
        </p:sp>
        <p:sp>
          <p:nvSpPr>
            <p:cNvPr id="269" name="tx269"/>
            <p:cNvSpPr/>
            <p:nvPr/>
          </p:nvSpPr>
          <p:spPr>
            <a:xfrm>
              <a:off x="5937857" y="5143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18</a:t>
              </a:r>
            </a:p>
          </p:txBody>
        </p:sp>
        <p:sp>
          <p:nvSpPr>
            <p:cNvPr id="270" name="tx270"/>
            <p:cNvSpPr/>
            <p:nvPr/>
          </p:nvSpPr>
          <p:spPr>
            <a:xfrm>
              <a:off x="4765936" y="5143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18</a:t>
              </a:r>
            </a:p>
          </p:txBody>
        </p:sp>
        <p:sp>
          <p:nvSpPr>
            <p:cNvPr id="271" name="tx271"/>
            <p:cNvSpPr/>
            <p:nvPr/>
          </p:nvSpPr>
          <p:spPr>
            <a:xfrm>
              <a:off x="7109779" y="5143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18</a:t>
              </a:r>
            </a:p>
          </p:txBody>
        </p:sp>
        <p:sp>
          <p:nvSpPr>
            <p:cNvPr id="272" name="tx272"/>
            <p:cNvSpPr/>
            <p:nvPr/>
          </p:nvSpPr>
          <p:spPr>
            <a:xfrm>
              <a:off x="2422092" y="5143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18</a:t>
              </a:r>
            </a:p>
          </p:txBody>
        </p:sp>
        <p:sp>
          <p:nvSpPr>
            <p:cNvPr id="273" name="tx273"/>
            <p:cNvSpPr/>
            <p:nvPr/>
          </p:nvSpPr>
          <p:spPr>
            <a:xfrm>
              <a:off x="2422092" y="539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3">
                      <a:alpha val="100000"/>
                    </a:srgbClr>
                  </a:solidFill>
                  <a:latin typeface="Arial"/>
                  <a:cs typeface="Arial"/>
                </a:rPr>
                <a:t>19</a:t>
              </a:r>
            </a:p>
          </p:txBody>
        </p:sp>
        <p:sp>
          <p:nvSpPr>
            <p:cNvPr id="274" name="tx274"/>
            <p:cNvSpPr/>
            <p:nvPr/>
          </p:nvSpPr>
          <p:spPr>
            <a:xfrm>
              <a:off x="3594014" y="5143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3">
                      <a:alpha val="100000"/>
                    </a:srgbClr>
                  </a:solidFill>
                  <a:latin typeface="Arial"/>
                  <a:cs typeface="Arial"/>
                </a:rPr>
                <a:t>18</a:t>
              </a:r>
            </a:p>
          </p:txBody>
        </p:sp>
        <p:sp>
          <p:nvSpPr>
            <p:cNvPr id="275" name="tx275"/>
            <p:cNvSpPr/>
            <p:nvPr/>
          </p:nvSpPr>
          <p:spPr>
            <a:xfrm>
              <a:off x="4765936" y="539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3">
                      <a:alpha val="100000"/>
                    </a:srgbClr>
                  </a:solidFill>
                  <a:latin typeface="Arial"/>
                  <a:cs typeface="Arial"/>
                </a:rPr>
                <a:t>19</a:t>
              </a:r>
            </a:p>
          </p:txBody>
        </p:sp>
        <p:sp>
          <p:nvSpPr>
            <p:cNvPr id="276" name="tx276"/>
            <p:cNvSpPr/>
            <p:nvPr/>
          </p:nvSpPr>
          <p:spPr>
            <a:xfrm>
              <a:off x="5937857" y="539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3">
                      <a:alpha val="100000"/>
                    </a:srgbClr>
                  </a:solidFill>
                  <a:latin typeface="Arial"/>
                  <a:cs typeface="Arial"/>
                </a:rPr>
                <a:t>19</a:t>
              </a:r>
            </a:p>
          </p:txBody>
        </p:sp>
        <p:sp>
          <p:nvSpPr>
            <p:cNvPr id="277" name="tx277"/>
            <p:cNvSpPr/>
            <p:nvPr/>
          </p:nvSpPr>
          <p:spPr>
            <a:xfrm>
              <a:off x="7109779" y="539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A3">
                      <a:alpha val="100000"/>
                    </a:srgbClr>
                  </a:solidFill>
                  <a:latin typeface="Arial"/>
                  <a:cs typeface="Arial"/>
                </a:rPr>
                <a:t>19</a:t>
              </a:r>
            </a:p>
          </p:txBody>
        </p:sp>
        <p:sp>
          <p:nvSpPr>
            <p:cNvPr id="278" name="tx278"/>
            <p:cNvSpPr/>
            <p:nvPr/>
          </p:nvSpPr>
          <p:spPr>
            <a:xfrm>
              <a:off x="3594014" y="5395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09B00">
                      <a:alpha val="100000"/>
                    </a:srgbClr>
                  </a:solidFill>
                  <a:latin typeface="Arial"/>
                  <a:cs typeface="Arial"/>
                </a:rPr>
                <a:t>19</a:t>
              </a:r>
            </a:p>
          </p:txBody>
        </p:sp>
        <p:sp>
          <p:nvSpPr>
            <p:cNvPr id="279" name="tx279"/>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5A2FF">
                      <a:alpha val="100000"/>
                    </a:srgbClr>
                  </a:solidFill>
                  <a:latin typeface="Arial"/>
                  <a:cs typeface="Arial"/>
                </a:rPr>
                <a:t>20</a:t>
              </a:r>
            </a:p>
          </p:txBody>
        </p:sp>
        <p:sp>
          <p:nvSpPr>
            <p:cNvPr id="280" name="tx280"/>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5A2FF">
                      <a:alpha val="100000"/>
                    </a:srgbClr>
                  </a:solidFill>
                  <a:latin typeface="Arial"/>
                  <a:cs typeface="Arial"/>
                </a:rPr>
                <a:t>20</a:t>
              </a:r>
            </a:p>
          </p:txBody>
        </p:sp>
        <p:sp>
          <p:nvSpPr>
            <p:cNvPr id="281" name="tx281"/>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5A2FF">
                      <a:alpha val="100000"/>
                    </a:srgbClr>
                  </a:solidFill>
                  <a:latin typeface="Arial"/>
                  <a:cs typeface="Arial"/>
                </a:rPr>
                <a:t>20</a:t>
              </a:r>
            </a:p>
          </p:txBody>
        </p:sp>
        <p:sp>
          <p:nvSpPr>
            <p:cNvPr id="282" name="tx282"/>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5A2FF">
                      <a:alpha val="100000"/>
                    </a:srgbClr>
                  </a:solidFill>
                  <a:latin typeface="Arial"/>
                  <a:cs typeface="Arial"/>
                </a:rPr>
                <a:t>20</a:t>
              </a:r>
            </a:p>
          </p:txBody>
        </p:sp>
        <p:sp>
          <p:nvSpPr>
            <p:cNvPr id="283" name="tx283"/>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5A2FF">
                      <a:alpha val="100000"/>
                    </a:srgbClr>
                  </a:solidFill>
                  <a:latin typeface="Arial"/>
                  <a:cs typeface="Arial"/>
                </a:rPr>
                <a:t>20</a:t>
              </a:r>
            </a:p>
          </p:txBody>
        </p:sp>
        <p:sp>
          <p:nvSpPr>
            <p:cNvPr id="284" name="tx284"/>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285" name="tx285"/>
            <p:cNvSpPr/>
            <p:nvPr/>
          </p:nvSpPr>
          <p:spPr>
            <a:xfrm>
              <a:off x="570361" y="111142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286" name="tx286"/>
            <p:cNvSpPr/>
            <p:nvPr/>
          </p:nvSpPr>
          <p:spPr>
            <a:xfrm>
              <a:off x="570361" y="136339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287" name="tx287"/>
            <p:cNvSpPr/>
            <p:nvPr/>
          </p:nvSpPr>
          <p:spPr>
            <a:xfrm>
              <a:off x="570361" y="161535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288" name="tx288"/>
            <p:cNvSpPr/>
            <p:nvPr/>
          </p:nvSpPr>
          <p:spPr>
            <a:xfrm>
              <a:off x="570361" y="186731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289" name="tx289"/>
            <p:cNvSpPr/>
            <p:nvPr/>
          </p:nvSpPr>
          <p:spPr>
            <a:xfrm>
              <a:off x="570361" y="21192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290" name="tx290"/>
            <p:cNvSpPr/>
            <p:nvPr/>
          </p:nvSpPr>
          <p:spPr>
            <a:xfrm>
              <a:off x="570361" y="237123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291" name="tx291"/>
            <p:cNvSpPr/>
            <p:nvPr/>
          </p:nvSpPr>
          <p:spPr>
            <a:xfrm>
              <a:off x="570361" y="26231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292" name="tx292"/>
            <p:cNvSpPr/>
            <p:nvPr/>
          </p:nvSpPr>
          <p:spPr>
            <a:xfrm>
              <a:off x="570361" y="287515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293" name="tx293"/>
            <p:cNvSpPr/>
            <p:nvPr/>
          </p:nvSpPr>
          <p:spPr>
            <a:xfrm>
              <a:off x="508182" y="312711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294" name="tx294"/>
            <p:cNvSpPr/>
            <p:nvPr/>
          </p:nvSpPr>
          <p:spPr>
            <a:xfrm>
              <a:off x="516503" y="3379074"/>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295" name="tx295"/>
            <p:cNvSpPr/>
            <p:nvPr/>
          </p:nvSpPr>
          <p:spPr>
            <a:xfrm>
              <a:off x="508182" y="36310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296" name="tx296"/>
            <p:cNvSpPr/>
            <p:nvPr/>
          </p:nvSpPr>
          <p:spPr>
            <a:xfrm>
              <a:off x="508182" y="38829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297" name="tx297"/>
            <p:cNvSpPr/>
            <p:nvPr/>
          </p:nvSpPr>
          <p:spPr>
            <a:xfrm>
              <a:off x="508182" y="41349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298" name="tx298"/>
            <p:cNvSpPr/>
            <p:nvPr/>
          </p:nvSpPr>
          <p:spPr>
            <a:xfrm>
              <a:off x="508182" y="438691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299" name="tx299"/>
            <p:cNvSpPr/>
            <p:nvPr/>
          </p:nvSpPr>
          <p:spPr>
            <a:xfrm>
              <a:off x="508182" y="463887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300" name="tx300"/>
            <p:cNvSpPr/>
            <p:nvPr/>
          </p:nvSpPr>
          <p:spPr>
            <a:xfrm>
              <a:off x="508182" y="48908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301" name="tx301"/>
            <p:cNvSpPr/>
            <p:nvPr/>
          </p:nvSpPr>
          <p:spPr>
            <a:xfrm>
              <a:off x="508182" y="51427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302" name="tx302"/>
            <p:cNvSpPr/>
            <p:nvPr/>
          </p:nvSpPr>
          <p:spPr>
            <a:xfrm>
              <a:off x="508182" y="53947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303" name="tx303"/>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04" name="tx304"/>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05" name="tx305"/>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06" name="tx306"/>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07" name="tx307"/>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08" name="tx308"/>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09" name="tx309"/>
            <p:cNvSpPr/>
            <p:nvPr/>
          </p:nvSpPr>
          <p:spPr>
            <a:xfrm>
              <a:off x="695171" y="435349"/>
              <a:ext cx="62019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AFRO-East &amp; South, 2021-2025</a:t>
              </a:r>
            </a:p>
          </p:txBody>
        </p:sp>
        <p:sp>
          <p:nvSpPr>
            <p:cNvPr id="310" name="tx31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11" name="tx311"/>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312" name="tx312"/>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AFRO-East &amp; South based on the absolute number of zero-dose children, with rank 1 representing the country in the subregion with the most zero-dose children.
In 2021, ETHIOPIA had the highest number of zero-dose children (1,013,000), followed by MADAGASCAR (339,000).
In 2025, ETHIOPIA had the highest number of zero-dose children (650,000), followed by SOUTH AFRICA (380,000).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082947"/>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2997781"/>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1912614"/>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8" name="pl8"/>
            <p:cNvSpPr/>
            <p:nvPr/>
          </p:nvSpPr>
          <p:spPr>
            <a:xfrm>
              <a:off x="1142678" y="3540364"/>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2455198"/>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13700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84231" y="3906618"/>
              <a:ext cx="198963" cy="718913"/>
            </a:xfrm>
            <a:prstGeom prst="rect">
              <a:avLst/>
            </a:prstGeom>
            <a:solidFill>
              <a:srgbClr val="80BD41">
                <a:alpha val="100000"/>
              </a:srgbClr>
            </a:solidFill>
          </p:spPr>
          <p:txBody>
            <a:bodyPr/>
            <a:lstStyle/>
            <a:p/>
          </p:txBody>
        </p:sp>
        <p:sp>
          <p:nvSpPr>
            <p:cNvPr id="26" name="rc26"/>
            <p:cNvSpPr/>
            <p:nvPr/>
          </p:nvSpPr>
          <p:spPr>
            <a:xfrm>
              <a:off x="1484231" y="3456267"/>
              <a:ext cx="198963" cy="286407"/>
            </a:xfrm>
            <a:prstGeom prst="rect">
              <a:avLst/>
            </a:prstGeom>
            <a:solidFill>
              <a:srgbClr val="0058AB">
                <a:alpha val="100000"/>
              </a:srgbClr>
            </a:solidFill>
          </p:spPr>
          <p:txBody>
            <a:bodyPr/>
            <a:lstStyle/>
            <a:p/>
          </p:txBody>
        </p:sp>
        <p:sp>
          <p:nvSpPr>
            <p:cNvPr id="27" name="rc27"/>
            <p:cNvSpPr/>
            <p:nvPr/>
          </p:nvSpPr>
          <p:spPr>
            <a:xfrm>
              <a:off x="1484231" y="3742674"/>
              <a:ext cx="198963" cy="163943"/>
            </a:xfrm>
            <a:prstGeom prst="rect">
              <a:avLst/>
            </a:prstGeom>
            <a:solidFill>
              <a:srgbClr val="1CABE2">
                <a:alpha val="100000"/>
              </a:srgbClr>
            </a:solidFill>
          </p:spPr>
          <p:txBody>
            <a:bodyPr/>
            <a:lstStyle/>
            <a:p/>
          </p:txBody>
        </p:sp>
        <p:sp>
          <p:nvSpPr>
            <p:cNvPr id="28" name="rc28"/>
            <p:cNvSpPr/>
            <p:nvPr/>
          </p:nvSpPr>
          <p:spPr>
            <a:xfrm>
              <a:off x="1705302" y="3869820"/>
              <a:ext cx="198963" cy="755710"/>
            </a:xfrm>
            <a:prstGeom prst="rect">
              <a:avLst/>
            </a:prstGeom>
            <a:solidFill>
              <a:srgbClr val="80BD41">
                <a:alpha val="100000"/>
              </a:srgbClr>
            </a:solidFill>
          </p:spPr>
          <p:txBody>
            <a:bodyPr/>
            <a:lstStyle/>
            <a:p/>
          </p:txBody>
        </p:sp>
        <p:sp>
          <p:nvSpPr>
            <p:cNvPr id="29" name="rc29"/>
            <p:cNvSpPr/>
            <p:nvPr/>
          </p:nvSpPr>
          <p:spPr>
            <a:xfrm>
              <a:off x="1705302" y="3434958"/>
              <a:ext cx="198963" cy="280285"/>
            </a:xfrm>
            <a:prstGeom prst="rect">
              <a:avLst/>
            </a:prstGeom>
            <a:solidFill>
              <a:srgbClr val="0058AB">
                <a:alpha val="100000"/>
              </a:srgbClr>
            </a:solidFill>
          </p:spPr>
          <p:txBody>
            <a:bodyPr/>
            <a:lstStyle/>
            <a:p/>
          </p:txBody>
        </p:sp>
        <p:sp>
          <p:nvSpPr>
            <p:cNvPr id="30" name="rc30"/>
            <p:cNvSpPr/>
            <p:nvPr/>
          </p:nvSpPr>
          <p:spPr>
            <a:xfrm>
              <a:off x="1705302" y="3715243"/>
              <a:ext cx="198963" cy="154576"/>
            </a:xfrm>
            <a:prstGeom prst="rect">
              <a:avLst/>
            </a:prstGeom>
            <a:solidFill>
              <a:srgbClr val="1CABE2">
                <a:alpha val="100000"/>
              </a:srgbClr>
            </a:solidFill>
          </p:spPr>
          <p:txBody>
            <a:bodyPr/>
            <a:lstStyle/>
            <a:p/>
          </p:txBody>
        </p:sp>
        <p:sp>
          <p:nvSpPr>
            <p:cNvPr id="31" name="rc31"/>
            <p:cNvSpPr/>
            <p:nvPr/>
          </p:nvSpPr>
          <p:spPr>
            <a:xfrm>
              <a:off x="1926372" y="3844649"/>
              <a:ext cx="198963" cy="780881"/>
            </a:xfrm>
            <a:prstGeom prst="rect">
              <a:avLst/>
            </a:prstGeom>
            <a:solidFill>
              <a:srgbClr val="80BD41">
                <a:alpha val="100000"/>
              </a:srgbClr>
            </a:solidFill>
          </p:spPr>
          <p:txBody>
            <a:bodyPr/>
            <a:lstStyle/>
            <a:p/>
          </p:txBody>
        </p:sp>
        <p:sp>
          <p:nvSpPr>
            <p:cNvPr id="32" name="rc32"/>
            <p:cNvSpPr/>
            <p:nvPr/>
          </p:nvSpPr>
          <p:spPr>
            <a:xfrm>
              <a:off x="1926372" y="3415281"/>
              <a:ext cx="198963" cy="263600"/>
            </a:xfrm>
            <a:prstGeom prst="rect">
              <a:avLst/>
            </a:prstGeom>
            <a:solidFill>
              <a:srgbClr val="0058AB">
                <a:alpha val="100000"/>
              </a:srgbClr>
            </a:solidFill>
          </p:spPr>
          <p:txBody>
            <a:bodyPr/>
            <a:lstStyle/>
            <a:p/>
          </p:txBody>
        </p:sp>
        <p:sp>
          <p:nvSpPr>
            <p:cNvPr id="33" name="rc33"/>
            <p:cNvSpPr/>
            <p:nvPr/>
          </p:nvSpPr>
          <p:spPr>
            <a:xfrm>
              <a:off x="1926372" y="3678881"/>
              <a:ext cx="198963" cy="165767"/>
            </a:xfrm>
            <a:prstGeom prst="rect">
              <a:avLst/>
            </a:prstGeom>
            <a:solidFill>
              <a:srgbClr val="1CABE2">
                <a:alpha val="100000"/>
              </a:srgbClr>
            </a:solidFill>
          </p:spPr>
          <p:txBody>
            <a:bodyPr/>
            <a:lstStyle/>
            <a:p/>
          </p:txBody>
        </p:sp>
        <p:sp>
          <p:nvSpPr>
            <p:cNvPr id="34" name="rc34"/>
            <p:cNvSpPr/>
            <p:nvPr/>
          </p:nvSpPr>
          <p:spPr>
            <a:xfrm>
              <a:off x="2147442" y="3802715"/>
              <a:ext cx="198963" cy="822815"/>
            </a:xfrm>
            <a:prstGeom prst="rect">
              <a:avLst/>
            </a:prstGeom>
            <a:solidFill>
              <a:srgbClr val="80BD41">
                <a:alpha val="100000"/>
              </a:srgbClr>
            </a:solidFill>
          </p:spPr>
          <p:txBody>
            <a:bodyPr/>
            <a:lstStyle/>
            <a:p/>
          </p:txBody>
        </p:sp>
        <p:sp>
          <p:nvSpPr>
            <p:cNvPr id="35" name="rc35"/>
            <p:cNvSpPr/>
            <p:nvPr/>
          </p:nvSpPr>
          <p:spPr>
            <a:xfrm>
              <a:off x="2147442" y="3391347"/>
              <a:ext cx="198963" cy="248059"/>
            </a:xfrm>
            <a:prstGeom prst="rect">
              <a:avLst/>
            </a:prstGeom>
            <a:solidFill>
              <a:srgbClr val="0058AB">
                <a:alpha val="100000"/>
              </a:srgbClr>
            </a:solidFill>
          </p:spPr>
          <p:txBody>
            <a:bodyPr/>
            <a:lstStyle/>
            <a:p/>
          </p:txBody>
        </p:sp>
        <p:sp>
          <p:nvSpPr>
            <p:cNvPr id="36" name="rc36"/>
            <p:cNvSpPr/>
            <p:nvPr/>
          </p:nvSpPr>
          <p:spPr>
            <a:xfrm>
              <a:off x="2147442" y="3639407"/>
              <a:ext cx="198963" cy="163307"/>
            </a:xfrm>
            <a:prstGeom prst="rect">
              <a:avLst/>
            </a:prstGeom>
            <a:solidFill>
              <a:srgbClr val="1CABE2">
                <a:alpha val="100000"/>
              </a:srgbClr>
            </a:solidFill>
          </p:spPr>
          <p:txBody>
            <a:bodyPr/>
            <a:lstStyle/>
            <a:p/>
          </p:txBody>
        </p:sp>
        <p:sp>
          <p:nvSpPr>
            <p:cNvPr id="37" name="rc37"/>
            <p:cNvSpPr/>
            <p:nvPr/>
          </p:nvSpPr>
          <p:spPr>
            <a:xfrm>
              <a:off x="2368512" y="3758300"/>
              <a:ext cx="198963" cy="867230"/>
            </a:xfrm>
            <a:prstGeom prst="rect">
              <a:avLst/>
            </a:prstGeom>
            <a:solidFill>
              <a:srgbClr val="80BD41">
                <a:alpha val="100000"/>
              </a:srgbClr>
            </a:solidFill>
          </p:spPr>
          <p:txBody>
            <a:bodyPr/>
            <a:lstStyle/>
            <a:p/>
          </p:txBody>
        </p:sp>
        <p:sp>
          <p:nvSpPr>
            <p:cNvPr id="38" name="rc38"/>
            <p:cNvSpPr/>
            <p:nvPr/>
          </p:nvSpPr>
          <p:spPr>
            <a:xfrm>
              <a:off x="2368512" y="3360942"/>
              <a:ext cx="198963" cy="240460"/>
            </a:xfrm>
            <a:prstGeom prst="rect">
              <a:avLst/>
            </a:prstGeom>
            <a:solidFill>
              <a:srgbClr val="0058AB">
                <a:alpha val="100000"/>
              </a:srgbClr>
            </a:solidFill>
          </p:spPr>
          <p:txBody>
            <a:bodyPr/>
            <a:lstStyle/>
            <a:p/>
          </p:txBody>
        </p:sp>
        <p:sp>
          <p:nvSpPr>
            <p:cNvPr id="39" name="rc39"/>
            <p:cNvSpPr/>
            <p:nvPr/>
          </p:nvSpPr>
          <p:spPr>
            <a:xfrm>
              <a:off x="2368512" y="3601402"/>
              <a:ext cx="198963" cy="156898"/>
            </a:xfrm>
            <a:prstGeom prst="rect">
              <a:avLst/>
            </a:prstGeom>
            <a:solidFill>
              <a:srgbClr val="1CABE2">
                <a:alpha val="100000"/>
              </a:srgbClr>
            </a:solidFill>
          </p:spPr>
          <p:txBody>
            <a:bodyPr/>
            <a:lstStyle/>
            <a:p/>
          </p:txBody>
        </p:sp>
        <p:sp>
          <p:nvSpPr>
            <p:cNvPr id="40" name="rc40"/>
            <p:cNvSpPr/>
            <p:nvPr/>
          </p:nvSpPr>
          <p:spPr>
            <a:xfrm>
              <a:off x="2589583" y="3710112"/>
              <a:ext cx="198963" cy="915418"/>
            </a:xfrm>
            <a:prstGeom prst="rect">
              <a:avLst/>
            </a:prstGeom>
            <a:solidFill>
              <a:srgbClr val="80BD41">
                <a:alpha val="100000"/>
              </a:srgbClr>
            </a:solidFill>
          </p:spPr>
          <p:txBody>
            <a:bodyPr/>
            <a:lstStyle/>
            <a:p/>
          </p:txBody>
        </p:sp>
        <p:sp>
          <p:nvSpPr>
            <p:cNvPr id="41" name="rc41"/>
            <p:cNvSpPr/>
            <p:nvPr/>
          </p:nvSpPr>
          <p:spPr>
            <a:xfrm>
              <a:off x="2589583" y="3333487"/>
              <a:ext cx="198963" cy="233227"/>
            </a:xfrm>
            <a:prstGeom prst="rect">
              <a:avLst/>
            </a:prstGeom>
            <a:solidFill>
              <a:srgbClr val="0058AB">
                <a:alpha val="100000"/>
              </a:srgbClr>
            </a:solidFill>
          </p:spPr>
          <p:txBody>
            <a:bodyPr/>
            <a:lstStyle/>
            <a:p/>
          </p:txBody>
        </p:sp>
        <p:sp>
          <p:nvSpPr>
            <p:cNvPr id="42" name="rc42"/>
            <p:cNvSpPr/>
            <p:nvPr/>
          </p:nvSpPr>
          <p:spPr>
            <a:xfrm>
              <a:off x="2589583" y="3566715"/>
              <a:ext cx="198963" cy="143397"/>
            </a:xfrm>
            <a:prstGeom prst="rect">
              <a:avLst/>
            </a:prstGeom>
            <a:solidFill>
              <a:srgbClr val="1CABE2">
                <a:alpha val="100000"/>
              </a:srgbClr>
            </a:solidFill>
          </p:spPr>
          <p:txBody>
            <a:bodyPr/>
            <a:lstStyle/>
            <a:p/>
          </p:txBody>
        </p:sp>
        <p:sp>
          <p:nvSpPr>
            <p:cNvPr id="43" name="rc43"/>
            <p:cNvSpPr/>
            <p:nvPr/>
          </p:nvSpPr>
          <p:spPr>
            <a:xfrm>
              <a:off x="2810653" y="3669896"/>
              <a:ext cx="198963" cy="955634"/>
            </a:xfrm>
            <a:prstGeom prst="rect">
              <a:avLst/>
            </a:prstGeom>
            <a:solidFill>
              <a:srgbClr val="80BD41">
                <a:alpha val="100000"/>
              </a:srgbClr>
            </a:solidFill>
          </p:spPr>
          <p:txBody>
            <a:bodyPr/>
            <a:lstStyle/>
            <a:p/>
          </p:txBody>
        </p:sp>
        <p:sp>
          <p:nvSpPr>
            <p:cNvPr id="44" name="rc44"/>
            <p:cNvSpPr/>
            <p:nvPr/>
          </p:nvSpPr>
          <p:spPr>
            <a:xfrm>
              <a:off x="2810653" y="3311676"/>
              <a:ext cx="198963" cy="207931"/>
            </a:xfrm>
            <a:prstGeom prst="rect">
              <a:avLst/>
            </a:prstGeom>
            <a:solidFill>
              <a:srgbClr val="0058AB">
                <a:alpha val="100000"/>
              </a:srgbClr>
            </a:solidFill>
          </p:spPr>
          <p:txBody>
            <a:bodyPr/>
            <a:lstStyle/>
            <a:p/>
          </p:txBody>
        </p:sp>
        <p:sp>
          <p:nvSpPr>
            <p:cNvPr id="45" name="rc45"/>
            <p:cNvSpPr/>
            <p:nvPr/>
          </p:nvSpPr>
          <p:spPr>
            <a:xfrm>
              <a:off x="2810653" y="3519608"/>
              <a:ext cx="198963" cy="150287"/>
            </a:xfrm>
            <a:prstGeom prst="rect">
              <a:avLst/>
            </a:prstGeom>
            <a:solidFill>
              <a:srgbClr val="1CABE2">
                <a:alpha val="100000"/>
              </a:srgbClr>
            </a:solidFill>
          </p:spPr>
          <p:txBody>
            <a:bodyPr/>
            <a:lstStyle/>
            <a:p/>
          </p:txBody>
        </p:sp>
        <p:sp>
          <p:nvSpPr>
            <p:cNvPr id="46" name="rc46"/>
            <p:cNvSpPr/>
            <p:nvPr/>
          </p:nvSpPr>
          <p:spPr>
            <a:xfrm>
              <a:off x="3031723" y="3648412"/>
              <a:ext cx="198963" cy="977118"/>
            </a:xfrm>
            <a:prstGeom prst="rect">
              <a:avLst/>
            </a:prstGeom>
            <a:solidFill>
              <a:srgbClr val="80BD41">
                <a:alpha val="100000"/>
              </a:srgbClr>
            </a:solidFill>
          </p:spPr>
          <p:txBody>
            <a:bodyPr/>
            <a:lstStyle/>
            <a:p/>
          </p:txBody>
        </p:sp>
        <p:sp>
          <p:nvSpPr>
            <p:cNvPr id="47" name="rc47"/>
            <p:cNvSpPr/>
            <p:nvPr/>
          </p:nvSpPr>
          <p:spPr>
            <a:xfrm>
              <a:off x="3031723" y="3291754"/>
              <a:ext cx="198963" cy="199889"/>
            </a:xfrm>
            <a:prstGeom prst="rect">
              <a:avLst/>
            </a:prstGeom>
            <a:solidFill>
              <a:srgbClr val="0058AB">
                <a:alpha val="100000"/>
              </a:srgbClr>
            </a:solidFill>
          </p:spPr>
          <p:txBody>
            <a:bodyPr/>
            <a:lstStyle/>
            <a:p/>
          </p:txBody>
        </p:sp>
        <p:sp>
          <p:nvSpPr>
            <p:cNvPr id="48" name="rc48"/>
            <p:cNvSpPr/>
            <p:nvPr/>
          </p:nvSpPr>
          <p:spPr>
            <a:xfrm>
              <a:off x="3031723" y="3491643"/>
              <a:ext cx="198963" cy="156769"/>
            </a:xfrm>
            <a:prstGeom prst="rect">
              <a:avLst/>
            </a:prstGeom>
            <a:solidFill>
              <a:srgbClr val="1CABE2">
                <a:alpha val="100000"/>
              </a:srgbClr>
            </a:solidFill>
          </p:spPr>
          <p:txBody>
            <a:bodyPr/>
            <a:lstStyle/>
            <a:p/>
          </p:txBody>
        </p:sp>
        <p:sp>
          <p:nvSpPr>
            <p:cNvPr id="49" name="rc49"/>
            <p:cNvSpPr/>
            <p:nvPr/>
          </p:nvSpPr>
          <p:spPr>
            <a:xfrm>
              <a:off x="3252793" y="3601670"/>
              <a:ext cx="198963" cy="1023860"/>
            </a:xfrm>
            <a:prstGeom prst="rect">
              <a:avLst/>
            </a:prstGeom>
            <a:solidFill>
              <a:srgbClr val="80BD41">
                <a:alpha val="100000"/>
              </a:srgbClr>
            </a:solidFill>
          </p:spPr>
          <p:txBody>
            <a:bodyPr/>
            <a:lstStyle/>
            <a:p/>
          </p:txBody>
        </p:sp>
        <p:sp>
          <p:nvSpPr>
            <p:cNvPr id="50" name="rc50"/>
            <p:cNvSpPr/>
            <p:nvPr/>
          </p:nvSpPr>
          <p:spPr>
            <a:xfrm>
              <a:off x="3252793" y="3264608"/>
              <a:ext cx="198963" cy="201881"/>
            </a:xfrm>
            <a:prstGeom prst="rect">
              <a:avLst/>
            </a:prstGeom>
            <a:solidFill>
              <a:srgbClr val="0058AB">
                <a:alpha val="100000"/>
              </a:srgbClr>
            </a:solidFill>
          </p:spPr>
          <p:txBody>
            <a:bodyPr/>
            <a:lstStyle/>
            <a:p/>
          </p:txBody>
        </p:sp>
        <p:sp>
          <p:nvSpPr>
            <p:cNvPr id="51" name="rc51"/>
            <p:cNvSpPr/>
            <p:nvPr/>
          </p:nvSpPr>
          <p:spPr>
            <a:xfrm>
              <a:off x="3252793" y="3466490"/>
              <a:ext cx="198963" cy="135180"/>
            </a:xfrm>
            <a:prstGeom prst="rect">
              <a:avLst/>
            </a:prstGeom>
            <a:solidFill>
              <a:srgbClr val="1CABE2">
                <a:alpha val="100000"/>
              </a:srgbClr>
            </a:solidFill>
          </p:spPr>
          <p:txBody>
            <a:bodyPr/>
            <a:lstStyle/>
            <a:p/>
          </p:txBody>
        </p:sp>
        <p:sp>
          <p:nvSpPr>
            <p:cNvPr id="52" name="rc52"/>
            <p:cNvSpPr/>
            <p:nvPr/>
          </p:nvSpPr>
          <p:spPr>
            <a:xfrm>
              <a:off x="3473863" y="3567177"/>
              <a:ext cx="198963" cy="1058353"/>
            </a:xfrm>
            <a:prstGeom prst="rect">
              <a:avLst/>
            </a:prstGeom>
            <a:solidFill>
              <a:srgbClr val="80BD41">
                <a:alpha val="100000"/>
              </a:srgbClr>
            </a:solidFill>
          </p:spPr>
          <p:txBody>
            <a:bodyPr/>
            <a:lstStyle/>
            <a:p/>
          </p:txBody>
        </p:sp>
        <p:sp>
          <p:nvSpPr>
            <p:cNvPr id="53" name="rc53"/>
            <p:cNvSpPr/>
            <p:nvPr/>
          </p:nvSpPr>
          <p:spPr>
            <a:xfrm>
              <a:off x="3473863" y="3253684"/>
              <a:ext cx="198963" cy="189717"/>
            </a:xfrm>
            <a:prstGeom prst="rect">
              <a:avLst/>
            </a:prstGeom>
            <a:solidFill>
              <a:srgbClr val="0058AB">
                <a:alpha val="100000"/>
              </a:srgbClr>
            </a:solidFill>
          </p:spPr>
          <p:txBody>
            <a:bodyPr/>
            <a:lstStyle/>
            <a:p/>
          </p:txBody>
        </p:sp>
        <p:sp>
          <p:nvSpPr>
            <p:cNvPr id="54" name="rc54"/>
            <p:cNvSpPr/>
            <p:nvPr/>
          </p:nvSpPr>
          <p:spPr>
            <a:xfrm>
              <a:off x="3473863" y="3443402"/>
              <a:ext cx="198963" cy="123774"/>
            </a:xfrm>
            <a:prstGeom prst="rect">
              <a:avLst/>
            </a:prstGeom>
            <a:solidFill>
              <a:srgbClr val="1CABE2">
                <a:alpha val="100000"/>
              </a:srgbClr>
            </a:solidFill>
          </p:spPr>
          <p:txBody>
            <a:bodyPr/>
            <a:lstStyle/>
            <a:p/>
          </p:txBody>
        </p:sp>
        <p:sp>
          <p:nvSpPr>
            <p:cNvPr id="55" name="rc55"/>
            <p:cNvSpPr/>
            <p:nvPr/>
          </p:nvSpPr>
          <p:spPr>
            <a:xfrm>
              <a:off x="3694934" y="3540093"/>
              <a:ext cx="198963" cy="1085437"/>
            </a:xfrm>
            <a:prstGeom prst="rect">
              <a:avLst/>
            </a:prstGeom>
            <a:solidFill>
              <a:srgbClr val="80BD41">
                <a:alpha val="100000"/>
              </a:srgbClr>
            </a:solidFill>
          </p:spPr>
          <p:txBody>
            <a:bodyPr/>
            <a:lstStyle/>
            <a:p/>
          </p:txBody>
        </p:sp>
        <p:sp>
          <p:nvSpPr>
            <p:cNvPr id="56" name="rc56"/>
            <p:cNvSpPr/>
            <p:nvPr/>
          </p:nvSpPr>
          <p:spPr>
            <a:xfrm>
              <a:off x="3694934" y="3240318"/>
              <a:ext cx="198963" cy="176930"/>
            </a:xfrm>
            <a:prstGeom prst="rect">
              <a:avLst/>
            </a:prstGeom>
            <a:solidFill>
              <a:srgbClr val="0058AB">
                <a:alpha val="100000"/>
              </a:srgbClr>
            </a:solidFill>
          </p:spPr>
          <p:txBody>
            <a:bodyPr/>
            <a:lstStyle/>
            <a:p/>
          </p:txBody>
        </p:sp>
        <p:sp>
          <p:nvSpPr>
            <p:cNvPr id="57" name="rc57"/>
            <p:cNvSpPr/>
            <p:nvPr/>
          </p:nvSpPr>
          <p:spPr>
            <a:xfrm>
              <a:off x="3694934" y="3417249"/>
              <a:ext cx="198963" cy="122844"/>
            </a:xfrm>
            <a:prstGeom prst="rect">
              <a:avLst/>
            </a:prstGeom>
            <a:solidFill>
              <a:srgbClr val="1CABE2">
                <a:alpha val="100000"/>
              </a:srgbClr>
            </a:solidFill>
          </p:spPr>
          <p:txBody>
            <a:bodyPr/>
            <a:lstStyle/>
            <a:p/>
          </p:txBody>
        </p:sp>
        <p:sp>
          <p:nvSpPr>
            <p:cNvPr id="58" name="rc58"/>
            <p:cNvSpPr/>
            <p:nvPr/>
          </p:nvSpPr>
          <p:spPr>
            <a:xfrm>
              <a:off x="3916004" y="3473677"/>
              <a:ext cx="198963" cy="1151853"/>
            </a:xfrm>
            <a:prstGeom prst="rect">
              <a:avLst/>
            </a:prstGeom>
            <a:solidFill>
              <a:srgbClr val="80BD41">
                <a:alpha val="100000"/>
              </a:srgbClr>
            </a:solidFill>
          </p:spPr>
          <p:txBody>
            <a:bodyPr/>
            <a:lstStyle/>
            <a:p/>
          </p:txBody>
        </p:sp>
        <p:sp>
          <p:nvSpPr>
            <p:cNvPr id="59" name="rc59"/>
            <p:cNvSpPr/>
            <p:nvPr/>
          </p:nvSpPr>
          <p:spPr>
            <a:xfrm>
              <a:off x="3916004" y="3186126"/>
              <a:ext cx="198963" cy="164880"/>
            </a:xfrm>
            <a:prstGeom prst="rect">
              <a:avLst/>
            </a:prstGeom>
            <a:solidFill>
              <a:srgbClr val="0058AB">
                <a:alpha val="100000"/>
              </a:srgbClr>
            </a:solidFill>
          </p:spPr>
          <p:txBody>
            <a:bodyPr/>
            <a:lstStyle/>
            <a:p/>
          </p:txBody>
        </p:sp>
        <p:sp>
          <p:nvSpPr>
            <p:cNvPr id="60" name="rc60"/>
            <p:cNvSpPr/>
            <p:nvPr/>
          </p:nvSpPr>
          <p:spPr>
            <a:xfrm>
              <a:off x="3916004" y="3351006"/>
              <a:ext cx="198963" cy="122670"/>
            </a:xfrm>
            <a:prstGeom prst="rect">
              <a:avLst/>
            </a:prstGeom>
            <a:solidFill>
              <a:srgbClr val="1CABE2">
                <a:alpha val="100000"/>
              </a:srgbClr>
            </a:solidFill>
          </p:spPr>
          <p:txBody>
            <a:bodyPr/>
            <a:lstStyle/>
            <a:p/>
          </p:txBody>
        </p:sp>
        <p:sp>
          <p:nvSpPr>
            <p:cNvPr id="61" name="rc61"/>
            <p:cNvSpPr/>
            <p:nvPr/>
          </p:nvSpPr>
          <p:spPr>
            <a:xfrm>
              <a:off x="4137074" y="3481252"/>
              <a:ext cx="198963" cy="1144278"/>
            </a:xfrm>
            <a:prstGeom prst="rect">
              <a:avLst/>
            </a:prstGeom>
            <a:solidFill>
              <a:srgbClr val="80BD41">
                <a:alpha val="100000"/>
              </a:srgbClr>
            </a:solidFill>
          </p:spPr>
          <p:txBody>
            <a:bodyPr/>
            <a:lstStyle/>
            <a:p/>
          </p:txBody>
        </p:sp>
        <p:sp>
          <p:nvSpPr>
            <p:cNvPr id="62" name="rc62"/>
            <p:cNvSpPr/>
            <p:nvPr/>
          </p:nvSpPr>
          <p:spPr>
            <a:xfrm>
              <a:off x="4137074" y="3173516"/>
              <a:ext cx="198963" cy="191579"/>
            </a:xfrm>
            <a:prstGeom prst="rect">
              <a:avLst/>
            </a:prstGeom>
            <a:solidFill>
              <a:srgbClr val="0058AB">
                <a:alpha val="100000"/>
              </a:srgbClr>
            </a:solidFill>
          </p:spPr>
          <p:txBody>
            <a:bodyPr/>
            <a:lstStyle/>
            <a:p/>
          </p:txBody>
        </p:sp>
        <p:sp>
          <p:nvSpPr>
            <p:cNvPr id="63" name="rc63"/>
            <p:cNvSpPr/>
            <p:nvPr/>
          </p:nvSpPr>
          <p:spPr>
            <a:xfrm>
              <a:off x="4137074" y="3365096"/>
              <a:ext cx="198963" cy="116156"/>
            </a:xfrm>
            <a:prstGeom prst="rect">
              <a:avLst/>
            </a:prstGeom>
            <a:solidFill>
              <a:srgbClr val="1CABE2">
                <a:alpha val="100000"/>
              </a:srgbClr>
            </a:solidFill>
          </p:spPr>
          <p:txBody>
            <a:bodyPr/>
            <a:lstStyle/>
            <a:p/>
          </p:txBody>
        </p:sp>
        <p:sp>
          <p:nvSpPr>
            <p:cNvPr id="64" name="rc64"/>
            <p:cNvSpPr/>
            <p:nvPr/>
          </p:nvSpPr>
          <p:spPr>
            <a:xfrm>
              <a:off x="4358144" y="3479475"/>
              <a:ext cx="198963" cy="1146055"/>
            </a:xfrm>
            <a:prstGeom prst="rect">
              <a:avLst/>
            </a:prstGeom>
            <a:solidFill>
              <a:srgbClr val="80BD41">
                <a:alpha val="100000"/>
              </a:srgbClr>
            </a:solidFill>
          </p:spPr>
          <p:txBody>
            <a:bodyPr/>
            <a:lstStyle/>
            <a:p/>
          </p:txBody>
        </p:sp>
        <p:sp>
          <p:nvSpPr>
            <p:cNvPr id="65" name="rc65"/>
            <p:cNvSpPr/>
            <p:nvPr/>
          </p:nvSpPr>
          <p:spPr>
            <a:xfrm>
              <a:off x="4358144" y="3159776"/>
              <a:ext cx="198963" cy="220014"/>
            </a:xfrm>
            <a:prstGeom prst="rect">
              <a:avLst/>
            </a:prstGeom>
            <a:solidFill>
              <a:srgbClr val="0058AB">
                <a:alpha val="100000"/>
              </a:srgbClr>
            </a:solidFill>
          </p:spPr>
          <p:txBody>
            <a:bodyPr/>
            <a:lstStyle/>
            <a:p/>
          </p:txBody>
        </p:sp>
        <p:sp>
          <p:nvSpPr>
            <p:cNvPr id="66" name="rc66"/>
            <p:cNvSpPr/>
            <p:nvPr/>
          </p:nvSpPr>
          <p:spPr>
            <a:xfrm>
              <a:off x="4358144" y="3379791"/>
              <a:ext cx="198963" cy="99684"/>
            </a:xfrm>
            <a:prstGeom prst="rect">
              <a:avLst/>
            </a:prstGeom>
            <a:solidFill>
              <a:srgbClr val="1CABE2">
                <a:alpha val="100000"/>
              </a:srgbClr>
            </a:solidFill>
          </p:spPr>
          <p:txBody>
            <a:bodyPr/>
            <a:lstStyle/>
            <a:p/>
          </p:txBody>
        </p:sp>
        <p:sp>
          <p:nvSpPr>
            <p:cNvPr id="67" name="rc67"/>
            <p:cNvSpPr/>
            <p:nvPr/>
          </p:nvSpPr>
          <p:spPr>
            <a:xfrm>
              <a:off x="4579214" y="3429602"/>
              <a:ext cx="198963" cy="1195928"/>
            </a:xfrm>
            <a:prstGeom prst="rect">
              <a:avLst/>
            </a:prstGeom>
            <a:solidFill>
              <a:srgbClr val="80BD41">
                <a:alpha val="100000"/>
              </a:srgbClr>
            </a:solidFill>
          </p:spPr>
          <p:txBody>
            <a:bodyPr/>
            <a:lstStyle/>
            <a:p/>
          </p:txBody>
        </p:sp>
        <p:sp>
          <p:nvSpPr>
            <p:cNvPr id="68" name="rc68"/>
            <p:cNvSpPr/>
            <p:nvPr/>
          </p:nvSpPr>
          <p:spPr>
            <a:xfrm>
              <a:off x="4579214" y="3142369"/>
              <a:ext cx="198963" cy="183213"/>
            </a:xfrm>
            <a:prstGeom prst="rect">
              <a:avLst/>
            </a:prstGeom>
            <a:solidFill>
              <a:srgbClr val="0058AB">
                <a:alpha val="100000"/>
              </a:srgbClr>
            </a:solidFill>
          </p:spPr>
          <p:txBody>
            <a:bodyPr/>
            <a:lstStyle/>
            <a:p/>
          </p:txBody>
        </p:sp>
        <p:sp>
          <p:nvSpPr>
            <p:cNvPr id="69" name="rc69"/>
            <p:cNvSpPr/>
            <p:nvPr/>
          </p:nvSpPr>
          <p:spPr>
            <a:xfrm>
              <a:off x="4579214" y="3325582"/>
              <a:ext cx="198963" cy="104019"/>
            </a:xfrm>
            <a:prstGeom prst="rect">
              <a:avLst/>
            </a:prstGeom>
            <a:solidFill>
              <a:srgbClr val="1CABE2">
                <a:alpha val="100000"/>
              </a:srgbClr>
            </a:solidFill>
          </p:spPr>
          <p:txBody>
            <a:bodyPr/>
            <a:lstStyle/>
            <a:p/>
          </p:txBody>
        </p:sp>
        <p:sp>
          <p:nvSpPr>
            <p:cNvPr id="70" name="rc70"/>
            <p:cNvSpPr/>
            <p:nvPr/>
          </p:nvSpPr>
          <p:spPr>
            <a:xfrm>
              <a:off x="4800285" y="3425624"/>
              <a:ext cx="198963" cy="1199906"/>
            </a:xfrm>
            <a:prstGeom prst="rect">
              <a:avLst/>
            </a:prstGeom>
            <a:solidFill>
              <a:srgbClr val="80BD41">
                <a:alpha val="100000"/>
              </a:srgbClr>
            </a:solidFill>
          </p:spPr>
          <p:txBody>
            <a:bodyPr/>
            <a:lstStyle/>
            <a:p/>
          </p:txBody>
        </p:sp>
        <p:sp>
          <p:nvSpPr>
            <p:cNvPr id="71" name="rc71"/>
            <p:cNvSpPr/>
            <p:nvPr/>
          </p:nvSpPr>
          <p:spPr>
            <a:xfrm>
              <a:off x="4800285" y="3130700"/>
              <a:ext cx="198963" cy="188559"/>
            </a:xfrm>
            <a:prstGeom prst="rect">
              <a:avLst/>
            </a:prstGeom>
            <a:solidFill>
              <a:srgbClr val="0058AB">
                <a:alpha val="100000"/>
              </a:srgbClr>
            </a:solidFill>
          </p:spPr>
          <p:txBody>
            <a:bodyPr/>
            <a:lstStyle/>
            <a:p/>
          </p:txBody>
        </p:sp>
        <p:sp>
          <p:nvSpPr>
            <p:cNvPr id="72" name="rc72"/>
            <p:cNvSpPr/>
            <p:nvPr/>
          </p:nvSpPr>
          <p:spPr>
            <a:xfrm>
              <a:off x="4800285" y="3319260"/>
              <a:ext cx="198963" cy="106364"/>
            </a:xfrm>
            <a:prstGeom prst="rect">
              <a:avLst/>
            </a:prstGeom>
            <a:solidFill>
              <a:srgbClr val="1CABE2">
                <a:alpha val="100000"/>
              </a:srgbClr>
            </a:solidFill>
          </p:spPr>
          <p:txBody>
            <a:bodyPr/>
            <a:lstStyle/>
            <a:p/>
          </p:txBody>
        </p:sp>
        <p:sp>
          <p:nvSpPr>
            <p:cNvPr id="73" name="rc73"/>
            <p:cNvSpPr/>
            <p:nvPr/>
          </p:nvSpPr>
          <p:spPr>
            <a:xfrm>
              <a:off x="5021355" y="3398971"/>
              <a:ext cx="198963" cy="1226559"/>
            </a:xfrm>
            <a:prstGeom prst="rect">
              <a:avLst/>
            </a:prstGeom>
            <a:solidFill>
              <a:srgbClr val="80BD41">
                <a:alpha val="100000"/>
              </a:srgbClr>
            </a:solidFill>
          </p:spPr>
          <p:txBody>
            <a:bodyPr/>
            <a:lstStyle/>
            <a:p/>
          </p:txBody>
        </p:sp>
        <p:sp>
          <p:nvSpPr>
            <p:cNvPr id="74" name="rc74"/>
            <p:cNvSpPr/>
            <p:nvPr/>
          </p:nvSpPr>
          <p:spPr>
            <a:xfrm>
              <a:off x="5021355" y="3110444"/>
              <a:ext cx="198963" cy="205493"/>
            </a:xfrm>
            <a:prstGeom prst="rect">
              <a:avLst/>
            </a:prstGeom>
            <a:solidFill>
              <a:srgbClr val="0058AB">
                <a:alpha val="100000"/>
              </a:srgbClr>
            </a:solidFill>
          </p:spPr>
          <p:txBody>
            <a:bodyPr/>
            <a:lstStyle/>
            <a:p/>
          </p:txBody>
        </p:sp>
        <p:sp>
          <p:nvSpPr>
            <p:cNvPr id="75" name="rc75"/>
            <p:cNvSpPr/>
            <p:nvPr/>
          </p:nvSpPr>
          <p:spPr>
            <a:xfrm>
              <a:off x="5021355" y="3315938"/>
              <a:ext cx="198963" cy="83033"/>
            </a:xfrm>
            <a:prstGeom prst="rect">
              <a:avLst/>
            </a:prstGeom>
            <a:solidFill>
              <a:srgbClr val="1CABE2">
                <a:alpha val="100000"/>
              </a:srgbClr>
            </a:solidFill>
          </p:spPr>
          <p:txBody>
            <a:bodyPr/>
            <a:lstStyle/>
            <a:p/>
          </p:txBody>
        </p:sp>
        <p:sp>
          <p:nvSpPr>
            <p:cNvPr id="76" name="rc76"/>
            <p:cNvSpPr/>
            <p:nvPr/>
          </p:nvSpPr>
          <p:spPr>
            <a:xfrm>
              <a:off x="5242425" y="3388523"/>
              <a:ext cx="198963" cy="1237007"/>
            </a:xfrm>
            <a:prstGeom prst="rect">
              <a:avLst/>
            </a:prstGeom>
            <a:solidFill>
              <a:srgbClr val="80BD41">
                <a:alpha val="100000"/>
              </a:srgbClr>
            </a:solidFill>
          </p:spPr>
          <p:txBody>
            <a:bodyPr/>
            <a:lstStyle/>
            <a:p/>
          </p:txBody>
        </p:sp>
        <p:sp>
          <p:nvSpPr>
            <p:cNvPr id="77" name="rc77"/>
            <p:cNvSpPr/>
            <p:nvPr/>
          </p:nvSpPr>
          <p:spPr>
            <a:xfrm>
              <a:off x="5242425" y="3087218"/>
              <a:ext cx="198963" cy="220002"/>
            </a:xfrm>
            <a:prstGeom prst="rect">
              <a:avLst/>
            </a:prstGeom>
            <a:solidFill>
              <a:srgbClr val="0058AB">
                <a:alpha val="100000"/>
              </a:srgbClr>
            </a:solidFill>
          </p:spPr>
          <p:txBody>
            <a:bodyPr/>
            <a:lstStyle/>
            <a:p/>
          </p:txBody>
        </p:sp>
        <p:sp>
          <p:nvSpPr>
            <p:cNvPr id="78" name="rc78"/>
            <p:cNvSpPr/>
            <p:nvPr/>
          </p:nvSpPr>
          <p:spPr>
            <a:xfrm>
              <a:off x="5242425" y="3307221"/>
              <a:ext cx="198963" cy="81302"/>
            </a:xfrm>
            <a:prstGeom prst="rect">
              <a:avLst/>
            </a:prstGeom>
            <a:solidFill>
              <a:srgbClr val="1CABE2">
                <a:alpha val="100000"/>
              </a:srgbClr>
            </a:solidFill>
          </p:spPr>
          <p:txBody>
            <a:bodyPr/>
            <a:lstStyle/>
            <a:p/>
          </p:txBody>
        </p:sp>
        <p:sp>
          <p:nvSpPr>
            <p:cNvPr id="79" name="rc79"/>
            <p:cNvSpPr/>
            <p:nvPr/>
          </p:nvSpPr>
          <p:spPr>
            <a:xfrm>
              <a:off x="5463495" y="3333795"/>
              <a:ext cx="198963" cy="1291735"/>
            </a:xfrm>
            <a:prstGeom prst="rect">
              <a:avLst/>
            </a:prstGeom>
            <a:solidFill>
              <a:srgbClr val="80BD41">
                <a:alpha val="100000"/>
              </a:srgbClr>
            </a:solidFill>
          </p:spPr>
          <p:txBody>
            <a:bodyPr/>
            <a:lstStyle/>
            <a:p/>
          </p:txBody>
        </p:sp>
        <p:sp>
          <p:nvSpPr>
            <p:cNvPr id="80" name="rc80"/>
            <p:cNvSpPr/>
            <p:nvPr/>
          </p:nvSpPr>
          <p:spPr>
            <a:xfrm>
              <a:off x="5463495" y="3058042"/>
              <a:ext cx="198963" cy="206887"/>
            </a:xfrm>
            <a:prstGeom prst="rect">
              <a:avLst/>
            </a:prstGeom>
            <a:solidFill>
              <a:srgbClr val="0058AB">
                <a:alpha val="100000"/>
              </a:srgbClr>
            </a:solidFill>
          </p:spPr>
          <p:txBody>
            <a:bodyPr/>
            <a:lstStyle/>
            <a:p/>
          </p:txBody>
        </p:sp>
        <p:sp>
          <p:nvSpPr>
            <p:cNvPr id="81" name="rc81"/>
            <p:cNvSpPr/>
            <p:nvPr/>
          </p:nvSpPr>
          <p:spPr>
            <a:xfrm>
              <a:off x="5463495" y="3264930"/>
              <a:ext cx="198963" cy="68865"/>
            </a:xfrm>
            <a:prstGeom prst="rect">
              <a:avLst/>
            </a:prstGeom>
            <a:solidFill>
              <a:srgbClr val="1CABE2">
                <a:alpha val="100000"/>
              </a:srgbClr>
            </a:solidFill>
          </p:spPr>
          <p:txBody>
            <a:bodyPr/>
            <a:lstStyle/>
            <a:p/>
          </p:txBody>
        </p:sp>
        <p:sp>
          <p:nvSpPr>
            <p:cNvPr id="82" name="rc82"/>
            <p:cNvSpPr/>
            <p:nvPr/>
          </p:nvSpPr>
          <p:spPr>
            <a:xfrm>
              <a:off x="5684565" y="3293514"/>
              <a:ext cx="198963" cy="1332016"/>
            </a:xfrm>
            <a:prstGeom prst="rect">
              <a:avLst/>
            </a:prstGeom>
            <a:solidFill>
              <a:srgbClr val="80BD41">
                <a:alpha val="100000"/>
              </a:srgbClr>
            </a:solidFill>
          </p:spPr>
          <p:txBody>
            <a:bodyPr/>
            <a:lstStyle/>
            <a:p/>
          </p:txBody>
        </p:sp>
        <p:sp>
          <p:nvSpPr>
            <p:cNvPr id="83" name="rc83"/>
            <p:cNvSpPr/>
            <p:nvPr/>
          </p:nvSpPr>
          <p:spPr>
            <a:xfrm>
              <a:off x="5684565" y="3027569"/>
              <a:ext cx="198963" cy="199157"/>
            </a:xfrm>
            <a:prstGeom prst="rect">
              <a:avLst/>
            </a:prstGeom>
            <a:solidFill>
              <a:srgbClr val="0058AB">
                <a:alpha val="100000"/>
              </a:srgbClr>
            </a:solidFill>
          </p:spPr>
          <p:txBody>
            <a:bodyPr/>
            <a:lstStyle/>
            <a:p/>
          </p:txBody>
        </p:sp>
        <p:sp>
          <p:nvSpPr>
            <p:cNvPr id="84" name="rc84"/>
            <p:cNvSpPr/>
            <p:nvPr/>
          </p:nvSpPr>
          <p:spPr>
            <a:xfrm>
              <a:off x="5684565" y="3226727"/>
              <a:ext cx="198963" cy="66786"/>
            </a:xfrm>
            <a:prstGeom prst="rect">
              <a:avLst/>
            </a:prstGeom>
            <a:solidFill>
              <a:srgbClr val="1CABE2">
                <a:alpha val="100000"/>
              </a:srgbClr>
            </a:solidFill>
          </p:spPr>
          <p:txBody>
            <a:bodyPr/>
            <a:lstStyle/>
            <a:p/>
          </p:txBody>
        </p:sp>
        <p:sp>
          <p:nvSpPr>
            <p:cNvPr id="85" name="rc85"/>
            <p:cNvSpPr/>
            <p:nvPr/>
          </p:nvSpPr>
          <p:spPr>
            <a:xfrm>
              <a:off x="5905636" y="3301046"/>
              <a:ext cx="198963" cy="1324484"/>
            </a:xfrm>
            <a:prstGeom prst="rect">
              <a:avLst/>
            </a:prstGeom>
            <a:solidFill>
              <a:srgbClr val="80BD41">
                <a:alpha val="100000"/>
              </a:srgbClr>
            </a:solidFill>
          </p:spPr>
          <p:txBody>
            <a:bodyPr/>
            <a:lstStyle/>
            <a:p/>
          </p:txBody>
        </p:sp>
        <p:sp>
          <p:nvSpPr>
            <p:cNvPr id="86" name="rc86"/>
            <p:cNvSpPr/>
            <p:nvPr/>
          </p:nvSpPr>
          <p:spPr>
            <a:xfrm>
              <a:off x="5905636" y="3000527"/>
              <a:ext cx="198963" cy="219611"/>
            </a:xfrm>
            <a:prstGeom prst="rect">
              <a:avLst/>
            </a:prstGeom>
            <a:solidFill>
              <a:srgbClr val="0058AB">
                <a:alpha val="100000"/>
              </a:srgbClr>
            </a:solidFill>
          </p:spPr>
          <p:txBody>
            <a:bodyPr/>
            <a:lstStyle/>
            <a:p/>
          </p:txBody>
        </p:sp>
        <p:sp>
          <p:nvSpPr>
            <p:cNvPr id="87" name="rc87"/>
            <p:cNvSpPr/>
            <p:nvPr/>
          </p:nvSpPr>
          <p:spPr>
            <a:xfrm>
              <a:off x="5905636" y="3220138"/>
              <a:ext cx="198963" cy="80907"/>
            </a:xfrm>
            <a:prstGeom prst="rect">
              <a:avLst/>
            </a:prstGeom>
            <a:solidFill>
              <a:srgbClr val="1CABE2">
                <a:alpha val="100000"/>
              </a:srgbClr>
            </a:solidFill>
          </p:spPr>
          <p:txBody>
            <a:bodyPr/>
            <a:lstStyle/>
            <a:p/>
          </p:txBody>
        </p:sp>
        <p:sp>
          <p:nvSpPr>
            <p:cNvPr id="88" name="rc88"/>
            <p:cNvSpPr/>
            <p:nvPr/>
          </p:nvSpPr>
          <p:spPr>
            <a:xfrm>
              <a:off x="6126706" y="3319281"/>
              <a:ext cx="198963" cy="1306249"/>
            </a:xfrm>
            <a:prstGeom prst="rect">
              <a:avLst/>
            </a:prstGeom>
            <a:solidFill>
              <a:srgbClr val="80BD41">
                <a:alpha val="100000"/>
              </a:srgbClr>
            </a:solidFill>
          </p:spPr>
          <p:txBody>
            <a:bodyPr/>
            <a:lstStyle/>
            <a:p/>
          </p:txBody>
        </p:sp>
        <p:sp>
          <p:nvSpPr>
            <p:cNvPr id="89" name="rc89"/>
            <p:cNvSpPr/>
            <p:nvPr/>
          </p:nvSpPr>
          <p:spPr>
            <a:xfrm>
              <a:off x="6126706" y="2976287"/>
              <a:ext cx="198963" cy="243976"/>
            </a:xfrm>
            <a:prstGeom prst="rect">
              <a:avLst/>
            </a:prstGeom>
            <a:solidFill>
              <a:srgbClr val="0058AB">
                <a:alpha val="100000"/>
              </a:srgbClr>
            </a:solidFill>
          </p:spPr>
          <p:txBody>
            <a:bodyPr/>
            <a:lstStyle/>
            <a:p/>
          </p:txBody>
        </p:sp>
        <p:sp>
          <p:nvSpPr>
            <p:cNvPr id="90" name="rc90"/>
            <p:cNvSpPr/>
            <p:nvPr/>
          </p:nvSpPr>
          <p:spPr>
            <a:xfrm>
              <a:off x="6126706" y="3220263"/>
              <a:ext cx="198963" cy="99017"/>
            </a:xfrm>
            <a:prstGeom prst="rect">
              <a:avLst/>
            </a:prstGeom>
            <a:solidFill>
              <a:srgbClr val="1CABE2">
                <a:alpha val="100000"/>
              </a:srgbClr>
            </a:solidFill>
          </p:spPr>
          <p:txBody>
            <a:bodyPr/>
            <a:lstStyle/>
            <a:p/>
          </p:txBody>
        </p:sp>
        <p:sp>
          <p:nvSpPr>
            <p:cNvPr id="91" name="rc91"/>
            <p:cNvSpPr/>
            <p:nvPr/>
          </p:nvSpPr>
          <p:spPr>
            <a:xfrm>
              <a:off x="6347776" y="3298386"/>
              <a:ext cx="198963" cy="1327144"/>
            </a:xfrm>
            <a:prstGeom prst="rect">
              <a:avLst/>
            </a:prstGeom>
            <a:solidFill>
              <a:srgbClr val="80BD41">
                <a:alpha val="100000"/>
              </a:srgbClr>
            </a:solidFill>
          </p:spPr>
          <p:txBody>
            <a:bodyPr/>
            <a:lstStyle/>
            <a:p/>
          </p:txBody>
        </p:sp>
        <p:sp>
          <p:nvSpPr>
            <p:cNvPr id="92" name="rc92"/>
            <p:cNvSpPr/>
            <p:nvPr/>
          </p:nvSpPr>
          <p:spPr>
            <a:xfrm>
              <a:off x="6347776" y="2954996"/>
              <a:ext cx="198963" cy="236492"/>
            </a:xfrm>
            <a:prstGeom prst="rect">
              <a:avLst/>
            </a:prstGeom>
            <a:solidFill>
              <a:srgbClr val="0058AB">
                <a:alpha val="100000"/>
              </a:srgbClr>
            </a:solidFill>
          </p:spPr>
          <p:txBody>
            <a:bodyPr/>
            <a:lstStyle/>
            <a:p/>
          </p:txBody>
        </p:sp>
        <p:sp>
          <p:nvSpPr>
            <p:cNvPr id="93" name="rc93"/>
            <p:cNvSpPr/>
            <p:nvPr/>
          </p:nvSpPr>
          <p:spPr>
            <a:xfrm>
              <a:off x="6347776" y="3191489"/>
              <a:ext cx="198963" cy="106897"/>
            </a:xfrm>
            <a:prstGeom prst="rect">
              <a:avLst/>
            </a:prstGeom>
            <a:solidFill>
              <a:srgbClr val="1CABE2">
                <a:alpha val="100000"/>
              </a:srgbClr>
            </a:solidFill>
          </p:spPr>
          <p:txBody>
            <a:bodyPr/>
            <a:lstStyle/>
            <a:p/>
          </p:txBody>
        </p:sp>
        <p:sp>
          <p:nvSpPr>
            <p:cNvPr id="94" name="rc94"/>
            <p:cNvSpPr/>
            <p:nvPr/>
          </p:nvSpPr>
          <p:spPr>
            <a:xfrm>
              <a:off x="6568846" y="3252447"/>
              <a:ext cx="198963" cy="1373083"/>
            </a:xfrm>
            <a:prstGeom prst="rect">
              <a:avLst/>
            </a:prstGeom>
            <a:solidFill>
              <a:srgbClr val="80BD41">
                <a:alpha val="100000"/>
              </a:srgbClr>
            </a:solidFill>
          </p:spPr>
          <p:txBody>
            <a:bodyPr/>
            <a:lstStyle/>
            <a:p/>
          </p:txBody>
        </p:sp>
        <p:sp>
          <p:nvSpPr>
            <p:cNvPr id="95" name="rc95"/>
            <p:cNvSpPr/>
            <p:nvPr/>
          </p:nvSpPr>
          <p:spPr>
            <a:xfrm>
              <a:off x="6568846" y="2934984"/>
              <a:ext cx="198963" cy="226206"/>
            </a:xfrm>
            <a:prstGeom prst="rect">
              <a:avLst/>
            </a:prstGeom>
            <a:solidFill>
              <a:srgbClr val="0058AB">
                <a:alpha val="100000"/>
              </a:srgbClr>
            </a:solidFill>
          </p:spPr>
          <p:txBody>
            <a:bodyPr/>
            <a:lstStyle/>
            <a:p/>
          </p:txBody>
        </p:sp>
        <p:sp>
          <p:nvSpPr>
            <p:cNvPr id="96" name="rc96"/>
            <p:cNvSpPr/>
            <p:nvPr/>
          </p:nvSpPr>
          <p:spPr>
            <a:xfrm>
              <a:off x="6568846" y="3161191"/>
              <a:ext cx="198963" cy="91256"/>
            </a:xfrm>
            <a:prstGeom prst="rect">
              <a:avLst/>
            </a:prstGeom>
            <a:solidFill>
              <a:srgbClr val="1CABE2">
                <a:alpha val="100000"/>
              </a:srgbClr>
            </a:solidFill>
          </p:spPr>
          <p:txBody>
            <a:bodyPr/>
            <a:lstStyle/>
            <a:p/>
          </p:txBody>
        </p:sp>
        <p:sp>
          <p:nvSpPr>
            <p:cNvPr id="97" name="rc97"/>
            <p:cNvSpPr/>
            <p:nvPr/>
          </p:nvSpPr>
          <p:spPr>
            <a:xfrm>
              <a:off x="6789916" y="3241328"/>
              <a:ext cx="198963" cy="1384202"/>
            </a:xfrm>
            <a:prstGeom prst="rect">
              <a:avLst/>
            </a:prstGeom>
            <a:solidFill>
              <a:srgbClr val="80BD41">
                <a:alpha val="100000"/>
              </a:srgbClr>
            </a:solidFill>
          </p:spPr>
          <p:txBody>
            <a:bodyPr/>
            <a:lstStyle/>
            <a:p/>
          </p:txBody>
        </p:sp>
        <p:sp>
          <p:nvSpPr>
            <p:cNvPr id="98" name="rc98"/>
            <p:cNvSpPr/>
            <p:nvPr/>
          </p:nvSpPr>
          <p:spPr>
            <a:xfrm>
              <a:off x="6789916" y="2911842"/>
              <a:ext cx="198963" cy="242249"/>
            </a:xfrm>
            <a:prstGeom prst="rect">
              <a:avLst/>
            </a:prstGeom>
            <a:solidFill>
              <a:srgbClr val="0058AB">
                <a:alpha val="100000"/>
              </a:srgbClr>
            </a:solidFill>
          </p:spPr>
          <p:txBody>
            <a:bodyPr/>
            <a:lstStyle/>
            <a:p/>
          </p:txBody>
        </p:sp>
        <p:sp>
          <p:nvSpPr>
            <p:cNvPr id="99" name="rc99"/>
            <p:cNvSpPr/>
            <p:nvPr/>
          </p:nvSpPr>
          <p:spPr>
            <a:xfrm>
              <a:off x="6789916" y="3154092"/>
              <a:ext cx="198963" cy="87235"/>
            </a:xfrm>
            <a:prstGeom prst="rect">
              <a:avLst/>
            </a:prstGeom>
            <a:solidFill>
              <a:srgbClr val="1CABE2">
                <a:alpha val="100000"/>
              </a:srgbClr>
            </a:solidFill>
          </p:spPr>
          <p:txBody>
            <a:bodyPr/>
            <a:lstStyle/>
            <a:p/>
          </p:txBody>
        </p:sp>
        <p:sp>
          <p:nvSpPr>
            <p:cNvPr id="100" name="rc100"/>
            <p:cNvSpPr/>
            <p:nvPr/>
          </p:nvSpPr>
          <p:spPr>
            <a:xfrm>
              <a:off x="7010987" y="3205554"/>
              <a:ext cx="198963" cy="1419976"/>
            </a:xfrm>
            <a:prstGeom prst="rect">
              <a:avLst/>
            </a:prstGeom>
            <a:solidFill>
              <a:srgbClr val="80BD41">
                <a:alpha val="100000"/>
              </a:srgbClr>
            </a:solidFill>
          </p:spPr>
          <p:txBody>
            <a:bodyPr/>
            <a:lstStyle/>
            <a:p/>
          </p:txBody>
        </p:sp>
        <p:sp>
          <p:nvSpPr>
            <p:cNvPr id="101" name="rc101"/>
            <p:cNvSpPr/>
            <p:nvPr/>
          </p:nvSpPr>
          <p:spPr>
            <a:xfrm>
              <a:off x="7010987" y="2895034"/>
              <a:ext cx="198963" cy="228925"/>
            </a:xfrm>
            <a:prstGeom prst="rect">
              <a:avLst/>
            </a:prstGeom>
            <a:solidFill>
              <a:srgbClr val="0058AB">
                <a:alpha val="100000"/>
              </a:srgbClr>
            </a:solidFill>
          </p:spPr>
          <p:txBody>
            <a:bodyPr/>
            <a:lstStyle/>
            <a:p/>
          </p:txBody>
        </p:sp>
        <p:sp>
          <p:nvSpPr>
            <p:cNvPr id="102" name="rc102"/>
            <p:cNvSpPr/>
            <p:nvPr/>
          </p:nvSpPr>
          <p:spPr>
            <a:xfrm>
              <a:off x="7010987" y="3123959"/>
              <a:ext cx="198963" cy="81594"/>
            </a:xfrm>
            <a:prstGeom prst="rect">
              <a:avLst/>
            </a:prstGeom>
            <a:solidFill>
              <a:srgbClr val="1CABE2">
                <a:alpha val="100000"/>
              </a:srgbClr>
            </a:solidFill>
          </p:spPr>
          <p:txBody>
            <a:bodyPr/>
            <a:lstStyle/>
            <a:p/>
          </p:txBody>
        </p:sp>
        <p:sp>
          <p:nvSpPr>
            <p:cNvPr id="103" name="rc103"/>
            <p:cNvSpPr/>
            <p:nvPr/>
          </p:nvSpPr>
          <p:spPr>
            <a:xfrm>
              <a:off x="7232057" y="2876381"/>
              <a:ext cx="198963" cy="193815"/>
            </a:xfrm>
            <a:prstGeom prst="rect">
              <a:avLst/>
            </a:prstGeom>
            <a:solidFill>
              <a:srgbClr val="F26A21">
                <a:alpha val="100000"/>
              </a:srgbClr>
            </a:solidFill>
          </p:spPr>
          <p:txBody>
            <a:bodyPr/>
            <a:lstStyle/>
            <a:p/>
          </p:txBody>
        </p:sp>
        <p:sp>
          <p:nvSpPr>
            <p:cNvPr id="104" name="rc104"/>
            <p:cNvSpPr/>
            <p:nvPr/>
          </p:nvSpPr>
          <p:spPr>
            <a:xfrm>
              <a:off x="7232057" y="3070196"/>
              <a:ext cx="198963" cy="1555334"/>
            </a:xfrm>
            <a:prstGeom prst="rect">
              <a:avLst/>
            </a:prstGeom>
            <a:solidFill>
              <a:srgbClr val="FFC20E">
                <a:alpha val="100000"/>
              </a:srgbClr>
            </a:solidFill>
          </p:spPr>
          <p:txBody>
            <a:bodyPr/>
            <a:lstStyle/>
            <a:p/>
          </p:txBody>
        </p:sp>
        <p:sp>
          <p:nvSpPr>
            <p:cNvPr id="105" name="rc105"/>
            <p:cNvSpPr/>
            <p:nvPr/>
          </p:nvSpPr>
          <p:spPr>
            <a:xfrm>
              <a:off x="7453127" y="2858612"/>
              <a:ext cx="198963" cy="164090"/>
            </a:xfrm>
            <a:prstGeom prst="rect">
              <a:avLst/>
            </a:prstGeom>
            <a:solidFill>
              <a:srgbClr val="F26A21">
                <a:alpha val="100000"/>
              </a:srgbClr>
            </a:solidFill>
          </p:spPr>
          <p:txBody>
            <a:bodyPr/>
            <a:lstStyle/>
            <a:p/>
          </p:txBody>
        </p:sp>
        <p:sp>
          <p:nvSpPr>
            <p:cNvPr id="106" name="rc106"/>
            <p:cNvSpPr/>
            <p:nvPr/>
          </p:nvSpPr>
          <p:spPr>
            <a:xfrm>
              <a:off x="7453127" y="3022703"/>
              <a:ext cx="198963" cy="1602827"/>
            </a:xfrm>
            <a:prstGeom prst="rect">
              <a:avLst/>
            </a:prstGeom>
            <a:solidFill>
              <a:srgbClr val="FFC20E">
                <a:alpha val="100000"/>
              </a:srgbClr>
            </a:solidFill>
          </p:spPr>
          <p:txBody>
            <a:bodyPr/>
            <a:lstStyle/>
            <a:p/>
          </p:txBody>
        </p:sp>
        <p:sp>
          <p:nvSpPr>
            <p:cNvPr id="107" name="rc107"/>
            <p:cNvSpPr/>
            <p:nvPr/>
          </p:nvSpPr>
          <p:spPr>
            <a:xfrm>
              <a:off x="7674197" y="2841474"/>
              <a:ext cx="198963" cy="138924"/>
            </a:xfrm>
            <a:prstGeom prst="rect">
              <a:avLst/>
            </a:prstGeom>
            <a:solidFill>
              <a:srgbClr val="F26A21">
                <a:alpha val="100000"/>
              </a:srgbClr>
            </a:solidFill>
          </p:spPr>
          <p:txBody>
            <a:bodyPr/>
            <a:lstStyle/>
            <a:p/>
          </p:txBody>
        </p:sp>
        <p:sp>
          <p:nvSpPr>
            <p:cNvPr id="108" name="rc108"/>
            <p:cNvSpPr/>
            <p:nvPr/>
          </p:nvSpPr>
          <p:spPr>
            <a:xfrm>
              <a:off x="7674197" y="2980398"/>
              <a:ext cx="198963" cy="1645132"/>
            </a:xfrm>
            <a:prstGeom prst="rect">
              <a:avLst/>
            </a:prstGeom>
            <a:solidFill>
              <a:srgbClr val="FFC20E">
                <a:alpha val="100000"/>
              </a:srgbClr>
            </a:solidFill>
          </p:spPr>
          <p:txBody>
            <a:bodyPr/>
            <a:lstStyle/>
            <a:p/>
          </p:txBody>
        </p:sp>
        <p:sp>
          <p:nvSpPr>
            <p:cNvPr id="109" name="rc109"/>
            <p:cNvSpPr/>
            <p:nvPr/>
          </p:nvSpPr>
          <p:spPr>
            <a:xfrm>
              <a:off x="7895267" y="2824838"/>
              <a:ext cx="198963" cy="117617"/>
            </a:xfrm>
            <a:prstGeom prst="rect">
              <a:avLst/>
            </a:prstGeom>
            <a:solidFill>
              <a:srgbClr val="F26A21">
                <a:alpha val="100000"/>
              </a:srgbClr>
            </a:solidFill>
          </p:spPr>
          <p:txBody>
            <a:bodyPr/>
            <a:lstStyle/>
            <a:p/>
          </p:txBody>
        </p:sp>
        <p:sp>
          <p:nvSpPr>
            <p:cNvPr id="110" name="rc110"/>
            <p:cNvSpPr/>
            <p:nvPr/>
          </p:nvSpPr>
          <p:spPr>
            <a:xfrm>
              <a:off x="7895267" y="2942456"/>
              <a:ext cx="198963" cy="1683074"/>
            </a:xfrm>
            <a:prstGeom prst="rect">
              <a:avLst/>
            </a:prstGeom>
            <a:solidFill>
              <a:srgbClr val="FFC20E">
                <a:alpha val="100000"/>
              </a:srgbClr>
            </a:solidFill>
          </p:spPr>
          <p:txBody>
            <a:bodyPr/>
            <a:lstStyle/>
            <a:p/>
          </p:txBody>
        </p:sp>
        <p:sp>
          <p:nvSpPr>
            <p:cNvPr id="111" name="rc111"/>
            <p:cNvSpPr/>
            <p:nvPr/>
          </p:nvSpPr>
          <p:spPr>
            <a:xfrm>
              <a:off x="8116338" y="2809685"/>
              <a:ext cx="198963" cy="99578"/>
            </a:xfrm>
            <a:prstGeom prst="rect">
              <a:avLst/>
            </a:prstGeom>
            <a:solidFill>
              <a:srgbClr val="F26A21">
                <a:alpha val="100000"/>
              </a:srgbClr>
            </a:solidFill>
          </p:spPr>
          <p:txBody>
            <a:bodyPr/>
            <a:lstStyle/>
            <a:p/>
          </p:txBody>
        </p:sp>
        <p:sp>
          <p:nvSpPr>
            <p:cNvPr id="112" name="rc112"/>
            <p:cNvSpPr/>
            <p:nvPr/>
          </p:nvSpPr>
          <p:spPr>
            <a:xfrm>
              <a:off x="8116338" y="2909264"/>
              <a:ext cx="198963" cy="1716266"/>
            </a:xfrm>
            <a:prstGeom prst="rect">
              <a:avLst/>
            </a:prstGeom>
            <a:solidFill>
              <a:srgbClr val="FFC20E">
                <a:alpha val="100000"/>
              </a:srgbClr>
            </a:solidFill>
          </p:spPr>
          <p:txBody>
            <a:bodyPr/>
            <a:lstStyle/>
            <a:p/>
          </p:txBody>
        </p:sp>
        <p:sp>
          <p:nvSpPr>
            <p:cNvPr id="113" name="pl113"/>
            <p:cNvSpPr/>
            <p:nvPr/>
          </p:nvSpPr>
          <p:spPr>
            <a:xfrm>
              <a:off x="1583713" y="1570576"/>
              <a:ext cx="5526755" cy="446229"/>
            </a:xfrm>
            <a:custGeom>
              <a:avLst/>
              <a:pathLst>
                <a:path w="5526755" h="446229">
                  <a:moveTo>
                    <a:pt x="0" y="446229"/>
                  </a:moveTo>
                  <a:lnTo>
                    <a:pt x="221070" y="446229"/>
                  </a:lnTo>
                  <a:lnTo>
                    <a:pt x="442140" y="377578"/>
                  </a:lnTo>
                  <a:lnTo>
                    <a:pt x="663210" y="308928"/>
                  </a:lnTo>
                  <a:lnTo>
                    <a:pt x="884280" y="274602"/>
                  </a:lnTo>
                  <a:lnTo>
                    <a:pt x="1105351" y="240277"/>
                  </a:lnTo>
                  <a:lnTo>
                    <a:pt x="1326421" y="171626"/>
                  </a:lnTo>
                  <a:lnTo>
                    <a:pt x="1547491" y="137301"/>
                  </a:lnTo>
                  <a:lnTo>
                    <a:pt x="1768561" y="137301"/>
                  </a:lnTo>
                  <a:lnTo>
                    <a:pt x="1989631" y="102976"/>
                  </a:lnTo>
                  <a:lnTo>
                    <a:pt x="2210702" y="68650"/>
                  </a:lnTo>
                  <a:lnTo>
                    <a:pt x="2431772" y="0"/>
                  </a:lnTo>
                  <a:lnTo>
                    <a:pt x="2652842" y="68650"/>
                  </a:lnTo>
                  <a:lnTo>
                    <a:pt x="2873912" y="137301"/>
                  </a:lnTo>
                  <a:lnTo>
                    <a:pt x="3094982" y="34325"/>
                  </a:lnTo>
                  <a:lnTo>
                    <a:pt x="3316053" y="68650"/>
                  </a:lnTo>
                  <a:lnTo>
                    <a:pt x="3537123" y="102976"/>
                  </a:lnTo>
                  <a:lnTo>
                    <a:pt x="3758193" y="102976"/>
                  </a:lnTo>
                  <a:lnTo>
                    <a:pt x="3979263" y="68650"/>
                  </a:lnTo>
                  <a:lnTo>
                    <a:pt x="4200333" y="34325"/>
                  </a:lnTo>
                  <a:lnTo>
                    <a:pt x="4421404" y="102976"/>
                  </a:lnTo>
                  <a:lnTo>
                    <a:pt x="4642474" y="137301"/>
                  </a:lnTo>
                  <a:lnTo>
                    <a:pt x="4863544" y="102976"/>
                  </a:lnTo>
                  <a:lnTo>
                    <a:pt x="5084614" y="68650"/>
                  </a:lnTo>
                  <a:lnTo>
                    <a:pt x="5305684" y="102976"/>
                  </a:lnTo>
                  <a:lnTo>
                    <a:pt x="5526755" y="68650"/>
                  </a:lnTo>
                </a:path>
              </a:pathLst>
            </a:custGeom>
            <a:ln w="27101" cap="flat">
              <a:solidFill>
                <a:srgbClr val="0058AB">
                  <a:alpha val="100000"/>
                </a:srgbClr>
              </a:solidFill>
              <a:prstDash val="solid"/>
              <a:round/>
            </a:ln>
          </p:spPr>
          <p:txBody>
            <a:bodyPr/>
            <a:lstStyle/>
            <a:p/>
          </p:txBody>
        </p:sp>
        <p:sp>
          <p:nvSpPr>
            <p:cNvPr id="114" name="pl114"/>
            <p:cNvSpPr/>
            <p:nvPr/>
          </p:nvSpPr>
          <p:spPr>
            <a:xfrm>
              <a:off x="1583713" y="1776528"/>
              <a:ext cx="5526755" cy="755157"/>
            </a:xfrm>
            <a:custGeom>
              <a:avLst/>
              <a:pathLst>
                <a:path w="5526755" h="755157">
                  <a:moveTo>
                    <a:pt x="0" y="755157"/>
                  </a:moveTo>
                  <a:lnTo>
                    <a:pt x="221070" y="686506"/>
                  </a:lnTo>
                  <a:lnTo>
                    <a:pt x="442140" y="617856"/>
                  </a:lnTo>
                  <a:lnTo>
                    <a:pt x="663210" y="549205"/>
                  </a:lnTo>
                  <a:lnTo>
                    <a:pt x="884280" y="480554"/>
                  </a:lnTo>
                  <a:lnTo>
                    <a:pt x="1105351" y="411904"/>
                  </a:lnTo>
                  <a:lnTo>
                    <a:pt x="1326421" y="343253"/>
                  </a:lnTo>
                  <a:lnTo>
                    <a:pt x="1547491" y="343253"/>
                  </a:lnTo>
                  <a:lnTo>
                    <a:pt x="1768561" y="274602"/>
                  </a:lnTo>
                  <a:lnTo>
                    <a:pt x="1989631" y="205952"/>
                  </a:lnTo>
                  <a:lnTo>
                    <a:pt x="2210702" y="171626"/>
                  </a:lnTo>
                  <a:lnTo>
                    <a:pt x="2431772" y="102976"/>
                  </a:lnTo>
                  <a:lnTo>
                    <a:pt x="2652842" y="137301"/>
                  </a:lnTo>
                  <a:lnTo>
                    <a:pt x="2873912" y="171626"/>
                  </a:lnTo>
                  <a:lnTo>
                    <a:pt x="3094982" y="68650"/>
                  </a:lnTo>
                  <a:lnTo>
                    <a:pt x="3316053" y="102976"/>
                  </a:lnTo>
                  <a:lnTo>
                    <a:pt x="3537123" y="68650"/>
                  </a:lnTo>
                  <a:lnTo>
                    <a:pt x="3758193" y="102976"/>
                  </a:lnTo>
                  <a:lnTo>
                    <a:pt x="3979263" y="34325"/>
                  </a:lnTo>
                  <a:lnTo>
                    <a:pt x="4200333" y="0"/>
                  </a:lnTo>
                  <a:lnTo>
                    <a:pt x="4421404" y="34325"/>
                  </a:lnTo>
                  <a:lnTo>
                    <a:pt x="4642474" y="137301"/>
                  </a:lnTo>
                  <a:lnTo>
                    <a:pt x="4863544" y="137301"/>
                  </a:lnTo>
                  <a:lnTo>
                    <a:pt x="5084614" y="68650"/>
                  </a:lnTo>
                  <a:lnTo>
                    <a:pt x="5305684" y="68650"/>
                  </a:lnTo>
                  <a:lnTo>
                    <a:pt x="5526755" y="34325"/>
                  </a:lnTo>
                </a:path>
              </a:pathLst>
            </a:custGeom>
            <a:ln w="27101" cap="flat">
              <a:solidFill>
                <a:srgbClr val="80BD41">
                  <a:alpha val="100000"/>
                </a:srgbClr>
              </a:solidFill>
              <a:prstDash val="solid"/>
              <a:round/>
            </a:ln>
          </p:spPr>
          <p:txBody>
            <a:bodyPr/>
            <a:lstStyle/>
            <a:p/>
          </p:txBody>
        </p:sp>
        <p:sp>
          <p:nvSpPr>
            <p:cNvPr id="115" name="tx115"/>
            <p:cNvSpPr/>
            <p:nvPr/>
          </p:nvSpPr>
          <p:spPr>
            <a:xfrm>
              <a:off x="1515407" y="18144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76</a:t>
              </a:r>
            </a:p>
          </p:txBody>
        </p:sp>
        <p:sp>
          <p:nvSpPr>
            <p:cNvPr id="116" name="tx116"/>
            <p:cNvSpPr/>
            <p:nvPr/>
          </p:nvSpPr>
          <p:spPr>
            <a:xfrm>
              <a:off x="2620758"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17" name="tx117"/>
            <p:cNvSpPr/>
            <p:nvPr/>
          </p:nvSpPr>
          <p:spPr>
            <a:xfrm>
              <a:off x="3726109"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18" name="tx118"/>
            <p:cNvSpPr/>
            <p:nvPr/>
          </p:nvSpPr>
          <p:spPr>
            <a:xfrm>
              <a:off x="4831460"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19" name="tx119"/>
            <p:cNvSpPr/>
            <p:nvPr/>
          </p:nvSpPr>
          <p:spPr>
            <a:xfrm>
              <a:off x="5715741" y="14025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88</a:t>
              </a:r>
            </a:p>
          </p:txBody>
        </p:sp>
        <p:sp>
          <p:nvSpPr>
            <p:cNvPr id="120" name="tx120"/>
            <p:cNvSpPr/>
            <p:nvPr/>
          </p:nvSpPr>
          <p:spPr>
            <a:xfrm>
              <a:off x="5936812"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1" name="tx121"/>
            <p:cNvSpPr/>
            <p:nvPr/>
          </p:nvSpPr>
          <p:spPr>
            <a:xfrm>
              <a:off x="6157882" y="15055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85</a:t>
              </a:r>
            </a:p>
          </p:txBody>
        </p:sp>
        <p:sp>
          <p:nvSpPr>
            <p:cNvPr id="122" name="tx122"/>
            <p:cNvSpPr/>
            <p:nvPr/>
          </p:nvSpPr>
          <p:spPr>
            <a:xfrm>
              <a:off x="6378952"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3" name="tx123"/>
            <p:cNvSpPr/>
            <p:nvPr/>
          </p:nvSpPr>
          <p:spPr>
            <a:xfrm>
              <a:off x="6600022"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24" name="tx124"/>
            <p:cNvSpPr/>
            <p:nvPr/>
          </p:nvSpPr>
          <p:spPr>
            <a:xfrm>
              <a:off x="6821092" y="14712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86</a:t>
              </a:r>
            </a:p>
          </p:txBody>
        </p:sp>
        <p:sp>
          <p:nvSpPr>
            <p:cNvPr id="125" name="tx125"/>
            <p:cNvSpPr/>
            <p:nvPr/>
          </p:nvSpPr>
          <p:spPr>
            <a:xfrm>
              <a:off x="7042163" y="143690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87</a:t>
              </a:r>
            </a:p>
          </p:txBody>
        </p:sp>
        <p:sp>
          <p:nvSpPr>
            <p:cNvPr id="126" name="tx126"/>
            <p:cNvSpPr/>
            <p:nvPr/>
          </p:nvSpPr>
          <p:spPr>
            <a:xfrm>
              <a:off x="1515407" y="260205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61</a:t>
              </a:r>
            </a:p>
          </p:txBody>
        </p:sp>
        <p:sp>
          <p:nvSpPr>
            <p:cNvPr id="127" name="tx127"/>
            <p:cNvSpPr/>
            <p:nvPr/>
          </p:nvSpPr>
          <p:spPr>
            <a:xfrm>
              <a:off x="2620758"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28" name="tx128"/>
            <p:cNvSpPr/>
            <p:nvPr/>
          </p:nvSpPr>
          <p:spPr>
            <a:xfrm>
              <a:off x="3726109" y="201852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78</a:t>
              </a:r>
            </a:p>
          </p:txBody>
        </p:sp>
        <p:sp>
          <p:nvSpPr>
            <p:cNvPr id="129" name="tx129"/>
            <p:cNvSpPr/>
            <p:nvPr/>
          </p:nvSpPr>
          <p:spPr>
            <a:xfrm>
              <a:off x="4831460" y="194987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80</a:t>
              </a:r>
            </a:p>
          </p:txBody>
        </p:sp>
        <p:sp>
          <p:nvSpPr>
            <p:cNvPr id="130" name="tx130"/>
            <p:cNvSpPr/>
            <p:nvPr/>
          </p:nvSpPr>
          <p:spPr>
            <a:xfrm>
              <a:off x="5715741" y="184690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83</a:t>
              </a:r>
            </a:p>
          </p:txBody>
        </p:sp>
        <p:sp>
          <p:nvSpPr>
            <p:cNvPr id="131" name="tx131"/>
            <p:cNvSpPr/>
            <p:nvPr/>
          </p:nvSpPr>
          <p:spPr>
            <a:xfrm>
              <a:off x="5936812" y="188122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82</a:t>
              </a:r>
            </a:p>
          </p:txBody>
        </p:sp>
        <p:sp>
          <p:nvSpPr>
            <p:cNvPr id="132" name="tx132"/>
            <p:cNvSpPr/>
            <p:nvPr/>
          </p:nvSpPr>
          <p:spPr>
            <a:xfrm>
              <a:off x="6157882" y="1984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79</a:t>
              </a:r>
            </a:p>
          </p:txBody>
        </p:sp>
        <p:sp>
          <p:nvSpPr>
            <p:cNvPr id="133" name="tx133"/>
            <p:cNvSpPr/>
            <p:nvPr/>
          </p:nvSpPr>
          <p:spPr>
            <a:xfrm>
              <a:off x="6378952" y="198420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79</a:t>
              </a:r>
            </a:p>
          </p:txBody>
        </p:sp>
        <p:sp>
          <p:nvSpPr>
            <p:cNvPr id="134" name="tx134"/>
            <p:cNvSpPr/>
            <p:nvPr/>
          </p:nvSpPr>
          <p:spPr>
            <a:xfrm>
              <a:off x="6600022"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5" name="tx135"/>
            <p:cNvSpPr/>
            <p:nvPr/>
          </p:nvSpPr>
          <p:spPr>
            <a:xfrm>
              <a:off x="6821092" y="191555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81</a:t>
              </a:r>
            </a:p>
          </p:txBody>
        </p:sp>
        <p:sp>
          <p:nvSpPr>
            <p:cNvPr id="136" name="tx136"/>
            <p:cNvSpPr/>
            <p:nvPr/>
          </p:nvSpPr>
          <p:spPr>
            <a:xfrm>
              <a:off x="7042163" y="188122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82</a:t>
              </a:r>
            </a:p>
          </p:txBody>
        </p:sp>
        <p:sp>
          <p:nvSpPr>
            <p:cNvPr id="137" name="tx137"/>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8" name="tx138"/>
            <p:cNvSpPr/>
            <p:nvPr/>
          </p:nvSpPr>
          <p:spPr>
            <a:xfrm>
              <a:off x="508182" y="3499445"/>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39" name="tx139"/>
            <p:cNvSpPr/>
            <p:nvPr/>
          </p:nvSpPr>
          <p:spPr>
            <a:xfrm>
              <a:off x="508182" y="2414278"/>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40" name="tx140"/>
            <p:cNvSpPr/>
            <p:nvPr/>
          </p:nvSpPr>
          <p:spPr>
            <a:xfrm>
              <a:off x="508182" y="1329112"/>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30,000,000</a:t>
              </a:r>
            </a:p>
          </p:txBody>
        </p:sp>
        <p:sp>
          <p:nvSpPr>
            <p:cNvPr id="141" name="tx141"/>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2" name="tx142"/>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3" name="tx143"/>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4" name="tx144"/>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5" name="tx145"/>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6" name="tx146"/>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7" name="tx147"/>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8" name="tx148"/>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49" name="tx149"/>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0" name="tx150"/>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1" name="tx151"/>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2" name="tx152"/>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3" name="tx153"/>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4" name="tx154"/>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5" name="tx155"/>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6" name="tx156"/>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7" name="tx157"/>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8" name="tx158"/>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59" name="tx159"/>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0" name="tx160"/>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1" name="tx161"/>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2" name="rc162"/>
            <p:cNvSpPr/>
            <p:nvPr/>
          </p:nvSpPr>
          <p:spPr>
            <a:xfrm>
              <a:off x="1887666" y="5504613"/>
              <a:ext cx="201455" cy="201456"/>
            </a:xfrm>
            <a:prstGeom prst="rect">
              <a:avLst/>
            </a:prstGeom>
            <a:solidFill>
              <a:srgbClr val="80BD41">
                <a:alpha val="100000"/>
              </a:srgbClr>
            </a:solidFill>
          </p:spPr>
          <p:txBody>
            <a:bodyPr/>
            <a:lstStyle/>
            <a:p/>
          </p:txBody>
        </p:sp>
        <p:sp>
          <p:nvSpPr>
            <p:cNvPr id="163" name="rc163"/>
            <p:cNvSpPr/>
            <p:nvPr/>
          </p:nvSpPr>
          <p:spPr>
            <a:xfrm>
              <a:off x="2603373" y="5504613"/>
              <a:ext cx="201456" cy="201456"/>
            </a:xfrm>
            <a:prstGeom prst="rect">
              <a:avLst/>
            </a:prstGeom>
            <a:solidFill>
              <a:srgbClr val="1CABE2">
                <a:alpha val="100000"/>
              </a:srgbClr>
            </a:solidFill>
          </p:spPr>
          <p:txBody>
            <a:bodyPr/>
            <a:lstStyle/>
            <a:p/>
          </p:txBody>
        </p:sp>
        <p:sp>
          <p:nvSpPr>
            <p:cNvPr id="164" name="rc164"/>
            <p:cNvSpPr/>
            <p:nvPr/>
          </p:nvSpPr>
          <p:spPr>
            <a:xfrm>
              <a:off x="3676245" y="5504613"/>
              <a:ext cx="201456" cy="201456"/>
            </a:xfrm>
            <a:prstGeom prst="rect">
              <a:avLst/>
            </a:prstGeom>
            <a:solidFill>
              <a:srgbClr val="0058AB">
                <a:alpha val="100000"/>
              </a:srgbClr>
            </a:solidFill>
          </p:spPr>
          <p:txBody>
            <a:bodyPr/>
            <a:lstStyle/>
            <a:p/>
          </p:txBody>
        </p:sp>
        <p:sp>
          <p:nvSpPr>
            <p:cNvPr id="165" name="rc165"/>
            <p:cNvSpPr/>
            <p:nvPr/>
          </p:nvSpPr>
          <p:spPr>
            <a:xfrm>
              <a:off x="4671759" y="5504613"/>
              <a:ext cx="201456" cy="201456"/>
            </a:xfrm>
            <a:prstGeom prst="rect">
              <a:avLst/>
            </a:prstGeom>
            <a:solidFill>
              <a:srgbClr val="FFC20E">
                <a:alpha val="100000"/>
              </a:srgbClr>
            </a:solidFill>
          </p:spPr>
          <p:txBody>
            <a:bodyPr/>
            <a:lstStyle/>
            <a:p/>
          </p:txBody>
        </p:sp>
        <p:sp>
          <p:nvSpPr>
            <p:cNvPr id="166" name="rc166"/>
            <p:cNvSpPr/>
            <p:nvPr/>
          </p:nvSpPr>
          <p:spPr>
            <a:xfrm>
              <a:off x="6576552" y="5504613"/>
              <a:ext cx="201455" cy="201456"/>
            </a:xfrm>
            <a:prstGeom prst="rect">
              <a:avLst/>
            </a:prstGeom>
            <a:solidFill>
              <a:srgbClr val="F26A21">
                <a:alpha val="100000"/>
              </a:srgbClr>
            </a:solidFill>
          </p:spPr>
          <p:txBody>
            <a:bodyPr/>
            <a:lstStyle/>
            <a:p/>
          </p:txBody>
        </p:sp>
        <p:sp>
          <p:nvSpPr>
            <p:cNvPr id="167" name="tx167"/>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8" name="tx168"/>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69" name="tx169"/>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0" name="tx170"/>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1" name="tx171"/>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2" name="pl172"/>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5" name="tx175"/>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6" name="tx176"/>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142678" y="616400"/>
              <a:ext cx="515950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AFRO-East &amp; South</a:t>
              </a:r>
            </a:p>
          </p:txBody>
        </p:sp>
        <p:sp>
          <p:nvSpPr>
            <p:cNvPr id="178" name="tx178"/>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AFRO-East &amp; South is projected to have a  moderate increase (400,000-1 million) in the number of surviving infants by 2030. Therefore, maintaining current coverage requires vaccinating an increasing number of children.
To achieve the IA2030 ZD target, more (~2.71%) children need to be vaccinated with DTP1 each year. This will require increases in immunization programme and health system capacity.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418103"/>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268763"/>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2119423"/>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8" name="pl8"/>
            <p:cNvSpPr/>
            <p:nvPr/>
          </p:nvSpPr>
          <p:spPr>
            <a:xfrm>
              <a:off x="1192604" y="384343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269409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550868" y="1959324"/>
              <a:ext cx="208697" cy="3033448"/>
            </a:xfrm>
            <a:prstGeom prst="rect">
              <a:avLst/>
            </a:prstGeom>
            <a:solidFill>
              <a:srgbClr val="0058AB">
                <a:alpha val="100000"/>
              </a:srgbClr>
            </a:solidFill>
          </p:spPr>
          <p:txBody>
            <a:bodyPr/>
            <a:lstStyle/>
            <a:p/>
          </p:txBody>
        </p:sp>
        <p:sp>
          <p:nvSpPr>
            <p:cNvPr id="38" name="rc38"/>
            <p:cNvSpPr/>
            <p:nvPr/>
          </p:nvSpPr>
          <p:spPr>
            <a:xfrm>
              <a:off x="1782754" y="2024169"/>
              <a:ext cx="208697" cy="2968603"/>
            </a:xfrm>
            <a:prstGeom prst="rect">
              <a:avLst/>
            </a:prstGeom>
            <a:solidFill>
              <a:srgbClr val="0058AB">
                <a:alpha val="100000"/>
              </a:srgbClr>
            </a:solidFill>
          </p:spPr>
          <p:txBody>
            <a:bodyPr/>
            <a:lstStyle/>
            <a:p/>
          </p:txBody>
        </p:sp>
        <p:sp>
          <p:nvSpPr>
            <p:cNvPr id="39" name="rc39"/>
            <p:cNvSpPr/>
            <p:nvPr/>
          </p:nvSpPr>
          <p:spPr>
            <a:xfrm>
              <a:off x="2014640" y="2200883"/>
              <a:ext cx="208697" cy="2791889"/>
            </a:xfrm>
            <a:prstGeom prst="rect">
              <a:avLst/>
            </a:prstGeom>
            <a:solidFill>
              <a:srgbClr val="0058AB">
                <a:alpha val="100000"/>
              </a:srgbClr>
            </a:solidFill>
          </p:spPr>
          <p:txBody>
            <a:bodyPr/>
            <a:lstStyle/>
            <a:p/>
          </p:txBody>
        </p:sp>
        <p:sp>
          <p:nvSpPr>
            <p:cNvPr id="40" name="rc40"/>
            <p:cNvSpPr/>
            <p:nvPr/>
          </p:nvSpPr>
          <p:spPr>
            <a:xfrm>
              <a:off x="2246526" y="2365478"/>
              <a:ext cx="208697" cy="2627294"/>
            </a:xfrm>
            <a:prstGeom prst="rect">
              <a:avLst/>
            </a:prstGeom>
            <a:solidFill>
              <a:srgbClr val="0058AB">
                <a:alpha val="100000"/>
              </a:srgbClr>
            </a:solidFill>
          </p:spPr>
          <p:txBody>
            <a:bodyPr/>
            <a:lstStyle/>
            <a:p/>
          </p:txBody>
        </p:sp>
        <p:sp>
          <p:nvSpPr>
            <p:cNvPr id="41" name="rc41"/>
            <p:cNvSpPr/>
            <p:nvPr/>
          </p:nvSpPr>
          <p:spPr>
            <a:xfrm>
              <a:off x="2478412" y="2445967"/>
              <a:ext cx="208697" cy="2546805"/>
            </a:xfrm>
            <a:prstGeom prst="rect">
              <a:avLst/>
            </a:prstGeom>
            <a:solidFill>
              <a:srgbClr val="0058AB">
                <a:alpha val="100000"/>
              </a:srgbClr>
            </a:solidFill>
          </p:spPr>
          <p:txBody>
            <a:bodyPr/>
            <a:lstStyle/>
            <a:p/>
          </p:txBody>
        </p:sp>
        <p:sp>
          <p:nvSpPr>
            <p:cNvPr id="42" name="rc42"/>
            <p:cNvSpPr/>
            <p:nvPr/>
          </p:nvSpPr>
          <p:spPr>
            <a:xfrm>
              <a:off x="2710298" y="2522577"/>
              <a:ext cx="208697" cy="2470195"/>
            </a:xfrm>
            <a:prstGeom prst="rect">
              <a:avLst/>
            </a:prstGeom>
            <a:solidFill>
              <a:srgbClr val="0058AB">
                <a:alpha val="100000"/>
              </a:srgbClr>
            </a:solidFill>
          </p:spPr>
          <p:txBody>
            <a:bodyPr/>
            <a:lstStyle/>
            <a:p/>
          </p:txBody>
        </p:sp>
        <p:sp>
          <p:nvSpPr>
            <p:cNvPr id="43" name="rc43"/>
            <p:cNvSpPr/>
            <p:nvPr/>
          </p:nvSpPr>
          <p:spPr>
            <a:xfrm>
              <a:off x="2942184" y="2790488"/>
              <a:ext cx="208697" cy="2202284"/>
            </a:xfrm>
            <a:prstGeom prst="rect">
              <a:avLst/>
            </a:prstGeom>
            <a:solidFill>
              <a:srgbClr val="0058AB">
                <a:alpha val="100000"/>
              </a:srgbClr>
            </a:solidFill>
          </p:spPr>
          <p:txBody>
            <a:bodyPr/>
            <a:lstStyle/>
            <a:p/>
          </p:txBody>
        </p:sp>
        <p:sp>
          <p:nvSpPr>
            <p:cNvPr id="44" name="rc44"/>
            <p:cNvSpPr/>
            <p:nvPr/>
          </p:nvSpPr>
          <p:spPr>
            <a:xfrm>
              <a:off x="3174070" y="2875673"/>
              <a:ext cx="208697" cy="2117099"/>
            </a:xfrm>
            <a:prstGeom prst="rect">
              <a:avLst/>
            </a:prstGeom>
            <a:solidFill>
              <a:srgbClr val="0058AB">
                <a:alpha val="100000"/>
              </a:srgbClr>
            </a:solidFill>
          </p:spPr>
          <p:txBody>
            <a:bodyPr/>
            <a:lstStyle/>
            <a:p/>
          </p:txBody>
        </p:sp>
        <p:sp>
          <p:nvSpPr>
            <p:cNvPr id="45" name="rc45"/>
            <p:cNvSpPr/>
            <p:nvPr/>
          </p:nvSpPr>
          <p:spPr>
            <a:xfrm>
              <a:off x="3405956" y="2854572"/>
              <a:ext cx="208697" cy="2138201"/>
            </a:xfrm>
            <a:prstGeom prst="rect">
              <a:avLst/>
            </a:prstGeom>
            <a:solidFill>
              <a:srgbClr val="0058AB">
                <a:alpha val="100000"/>
              </a:srgbClr>
            </a:solidFill>
          </p:spPr>
          <p:txBody>
            <a:bodyPr/>
            <a:lstStyle/>
            <a:p/>
          </p:txBody>
        </p:sp>
        <p:sp>
          <p:nvSpPr>
            <p:cNvPr id="46" name="rc46"/>
            <p:cNvSpPr/>
            <p:nvPr/>
          </p:nvSpPr>
          <p:spPr>
            <a:xfrm>
              <a:off x="3637842" y="2983401"/>
              <a:ext cx="208697" cy="2009371"/>
            </a:xfrm>
            <a:prstGeom prst="rect">
              <a:avLst/>
            </a:prstGeom>
            <a:solidFill>
              <a:srgbClr val="0058AB">
                <a:alpha val="100000"/>
              </a:srgbClr>
            </a:solidFill>
          </p:spPr>
          <p:txBody>
            <a:bodyPr/>
            <a:lstStyle/>
            <a:p/>
          </p:txBody>
        </p:sp>
        <p:sp>
          <p:nvSpPr>
            <p:cNvPr id="47" name="rc47"/>
            <p:cNvSpPr/>
            <p:nvPr/>
          </p:nvSpPr>
          <p:spPr>
            <a:xfrm>
              <a:off x="3869728" y="3118834"/>
              <a:ext cx="208697" cy="1873939"/>
            </a:xfrm>
            <a:prstGeom prst="rect">
              <a:avLst/>
            </a:prstGeom>
            <a:solidFill>
              <a:srgbClr val="0058AB">
                <a:alpha val="100000"/>
              </a:srgbClr>
            </a:solidFill>
          </p:spPr>
          <p:txBody>
            <a:bodyPr/>
            <a:lstStyle/>
            <a:p/>
          </p:txBody>
        </p:sp>
        <p:sp>
          <p:nvSpPr>
            <p:cNvPr id="48" name="rc48"/>
            <p:cNvSpPr/>
            <p:nvPr/>
          </p:nvSpPr>
          <p:spPr>
            <a:xfrm>
              <a:off x="4101615" y="3246459"/>
              <a:ext cx="208697" cy="1746314"/>
            </a:xfrm>
            <a:prstGeom prst="rect">
              <a:avLst/>
            </a:prstGeom>
            <a:solidFill>
              <a:srgbClr val="0058AB">
                <a:alpha val="100000"/>
              </a:srgbClr>
            </a:solidFill>
          </p:spPr>
          <p:txBody>
            <a:bodyPr/>
            <a:lstStyle/>
            <a:p/>
          </p:txBody>
        </p:sp>
        <p:sp>
          <p:nvSpPr>
            <p:cNvPr id="49" name="rc49"/>
            <p:cNvSpPr/>
            <p:nvPr/>
          </p:nvSpPr>
          <p:spPr>
            <a:xfrm>
              <a:off x="4333501" y="2963678"/>
              <a:ext cx="208697" cy="2029094"/>
            </a:xfrm>
            <a:prstGeom prst="rect">
              <a:avLst/>
            </a:prstGeom>
            <a:solidFill>
              <a:srgbClr val="0058AB">
                <a:alpha val="100000"/>
              </a:srgbClr>
            </a:solidFill>
          </p:spPr>
          <p:txBody>
            <a:bodyPr/>
            <a:lstStyle/>
            <a:p/>
          </p:txBody>
        </p:sp>
        <p:sp>
          <p:nvSpPr>
            <p:cNvPr id="50" name="rc50"/>
            <p:cNvSpPr/>
            <p:nvPr/>
          </p:nvSpPr>
          <p:spPr>
            <a:xfrm>
              <a:off x="4565387" y="2662519"/>
              <a:ext cx="208697" cy="2330253"/>
            </a:xfrm>
            <a:prstGeom prst="rect">
              <a:avLst/>
            </a:prstGeom>
            <a:solidFill>
              <a:srgbClr val="0058AB">
                <a:alpha val="100000"/>
              </a:srgbClr>
            </a:solidFill>
          </p:spPr>
          <p:txBody>
            <a:bodyPr/>
            <a:lstStyle/>
            <a:p/>
          </p:txBody>
        </p:sp>
        <p:sp>
          <p:nvSpPr>
            <p:cNvPr id="51" name="rc51"/>
            <p:cNvSpPr/>
            <p:nvPr/>
          </p:nvSpPr>
          <p:spPr>
            <a:xfrm>
              <a:off x="4797273" y="3052289"/>
              <a:ext cx="208697" cy="1940483"/>
            </a:xfrm>
            <a:prstGeom prst="rect">
              <a:avLst/>
            </a:prstGeom>
            <a:solidFill>
              <a:srgbClr val="0058AB">
                <a:alpha val="100000"/>
              </a:srgbClr>
            </a:solidFill>
          </p:spPr>
          <p:txBody>
            <a:bodyPr/>
            <a:lstStyle/>
            <a:p/>
          </p:txBody>
        </p:sp>
        <p:sp>
          <p:nvSpPr>
            <p:cNvPr id="52" name="rc52"/>
            <p:cNvSpPr/>
            <p:nvPr/>
          </p:nvSpPr>
          <p:spPr>
            <a:xfrm>
              <a:off x="5029159" y="2995668"/>
              <a:ext cx="208697" cy="1997104"/>
            </a:xfrm>
            <a:prstGeom prst="rect">
              <a:avLst/>
            </a:prstGeom>
            <a:solidFill>
              <a:srgbClr val="0058AB">
                <a:alpha val="100000"/>
              </a:srgbClr>
            </a:solidFill>
          </p:spPr>
          <p:txBody>
            <a:bodyPr/>
            <a:lstStyle/>
            <a:p/>
          </p:txBody>
        </p:sp>
        <p:sp>
          <p:nvSpPr>
            <p:cNvPr id="53" name="rc53"/>
            <p:cNvSpPr/>
            <p:nvPr/>
          </p:nvSpPr>
          <p:spPr>
            <a:xfrm>
              <a:off x="5261045" y="2816310"/>
              <a:ext cx="208697" cy="2176462"/>
            </a:xfrm>
            <a:prstGeom prst="rect">
              <a:avLst/>
            </a:prstGeom>
            <a:solidFill>
              <a:srgbClr val="0058AB">
                <a:alpha val="100000"/>
              </a:srgbClr>
            </a:solidFill>
          </p:spPr>
          <p:txBody>
            <a:bodyPr/>
            <a:lstStyle/>
            <a:p/>
          </p:txBody>
        </p:sp>
        <p:sp>
          <p:nvSpPr>
            <p:cNvPr id="54" name="rc54"/>
            <p:cNvSpPr/>
            <p:nvPr/>
          </p:nvSpPr>
          <p:spPr>
            <a:xfrm>
              <a:off x="5492931" y="2662646"/>
              <a:ext cx="208697" cy="2330127"/>
            </a:xfrm>
            <a:prstGeom prst="rect">
              <a:avLst/>
            </a:prstGeom>
            <a:solidFill>
              <a:srgbClr val="0058AB">
                <a:alpha val="100000"/>
              </a:srgbClr>
            </a:solidFill>
          </p:spPr>
          <p:txBody>
            <a:bodyPr/>
            <a:lstStyle/>
            <a:p/>
          </p:txBody>
        </p:sp>
        <p:sp>
          <p:nvSpPr>
            <p:cNvPr id="55" name="rc55"/>
            <p:cNvSpPr/>
            <p:nvPr/>
          </p:nvSpPr>
          <p:spPr>
            <a:xfrm>
              <a:off x="5724817" y="2801551"/>
              <a:ext cx="208697" cy="2191221"/>
            </a:xfrm>
            <a:prstGeom prst="rect">
              <a:avLst/>
            </a:prstGeom>
            <a:solidFill>
              <a:srgbClr val="0058AB">
                <a:alpha val="100000"/>
              </a:srgbClr>
            </a:solidFill>
          </p:spPr>
          <p:txBody>
            <a:bodyPr/>
            <a:lstStyle/>
            <a:p/>
          </p:txBody>
        </p:sp>
        <p:sp>
          <p:nvSpPr>
            <p:cNvPr id="56" name="rc56"/>
            <p:cNvSpPr/>
            <p:nvPr/>
          </p:nvSpPr>
          <p:spPr>
            <a:xfrm>
              <a:off x="5956703" y="2883417"/>
              <a:ext cx="208697" cy="2109356"/>
            </a:xfrm>
            <a:prstGeom prst="rect">
              <a:avLst/>
            </a:prstGeom>
            <a:solidFill>
              <a:srgbClr val="0058AB">
                <a:alpha val="100000"/>
              </a:srgbClr>
            </a:solidFill>
          </p:spPr>
          <p:txBody>
            <a:bodyPr/>
            <a:lstStyle/>
            <a:p/>
          </p:txBody>
        </p:sp>
        <p:sp>
          <p:nvSpPr>
            <p:cNvPr id="57" name="rc57"/>
            <p:cNvSpPr/>
            <p:nvPr/>
          </p:nvSpPr>
          <p:spPr>
            <a:xfrm>
              <a:off x="6188589" y="2666787"/>
              <a:ext cx="208697" cy="2325985"/>
            </a:xfrm>
            <a:prstGeom prst="rect">
              <a:avLst/>
            </a:prstGeom>
            <a:solidFill>
              <a:srgbClr val="0058AB">
                <a:alpha val="100000"/>
              </a:srgbClr>
            </a:solidFill>
          </p:spPr>
          <p:txBody>
            <a:bodyPr/>
            <a:lstStyle/>
            <a:p/>
          </p:txBody>
        </p:sp>
        <p:sp>
          <p:nvSpPr>
            <p:cNvPr id="58" name="rc58"/>
            <p:cNvSpPr/>
            <p:nvPr/>
          </p:nvSpPr>
          <p:spPr>
            <a:xfrm>
              <a:off x="6420475" y="2408731"/>
              <a:ext cx="208697" cy="2584041"/>
            </a:xfrm>
            <a:prstGeom prst="rect">
              <a:avLst/>
            </a:prstGeom>
            <a:solidFill>
              <a:srgbClr val="0058AB">
                <a:alpha val="100000"/>
              </a:srgbClr>
            </a:solidFill>
          </p:spPr>
          <p:txBody>
            <a:bodyPr/>
            <a:lstStyle/>
            <a:p/>
          </p:txBody>
        </p:sp>
        <p:sp>
          <p:nvSpPr>
            <p:cNvPr id="59" name="rc59"/>
            <p:cNvSpPr/>
            <p:nvPr/>
          </p:nvSpPr>
          <p:spPr>
            <a:xfrm>
              <a:off x="6652361" y="2487988"/>
              <a:ext cx="208697" cy="2504784"/>
            </a:xfrm>
            <a:prstGeom prst="rect">
              <a:avLst/>
            </a:prstGeom>
            <a:solidFill>
              <a:srgbClr val="0058AB">
                <a:alpha val="100000"/>
              </a:srgbClr>
            </a:solidFill>
          </p:spPr>
          <p:txBody>
            <a:bodyPr/>
            <a:lstStyle/>
            <a:p/>
          </p:txBody>
        </p:sp>
        <p:sp>
          <p:nvSpPr>
            <p:cNvPr id="60" name="rc60"/>
            <p:cNvSpPr/>
            <p:nvPr/>
          </p:nvSpPr>
          <p:spPr>
            <a:xfrm>
              <a:off x="6884247" y="2596936"/>
              <a:ext cx="208697" cy="2395837"/>
            </a:xfrm>
            <a:prstGeom prst="rect">
              <a:avLst/>
            </a:prstGeom>
            <a:solidFill>
              <a:srgbClr val="0058AB">
                <a:alpha val="100000"/>
              </a:srgbClr>
            </a:solidFill>
          </p:spPr>
          <p:txBody>
            <a:bodyPr/>
            <a:lstStyle/>
            <a:p/>
          </p:txBody>
        </p:sp>
        <p:sp>
          <p:nvSpPr>
            <p:cNvPr id="61" name="rc61"/>
            <p:cNvSpPr/>
            <p:nvPr/>
          </p:nvSpPr>
          <p:spPr>
            <a:xfrm>
              <a:off x="7116133" y="2427015"/>
              <a:ext cx="208697" cy="2565757"/>
            </a:xfrm>
            <a:prstGeom prst="rect">
              <a:avLst/>
            </a:prstGeom>
            <a:solidFill>
              <a:srgbClr val="0058AB">
                <a:alpha val="100000"/>
              </a:srgbClr>
            </a:solidFill>
          </p:spPr>
          <p:txBody>
            <a:bodyPr/>
            <a:lstStyle/>
            <a:p/>
          </p:txBody>
        </p:sp>
        <p:sp>
          <p:nvSpPr>
            <p:cNvPr id="62" name="rc62"/>
            <p:cNvSpPr/>
            <p:nvPr/>
          </p:nvSpPr>
          <p:spPr>
            <a:xfrm>
              <a:off x="7348019" y="2568142"/>
              <a:ext cx="208697" cy="2424630"/>
            </a:xfrm>
            <a:prstGeom prst="rect">
              <a:avLst/>
            </a:prstGeom>
            <a:solidFill>
              <a:srgbClr val="0058AB">
                <a:alpha val="100000"/>
              </a:srgbClr>
            </a:solidFill>
          </p:spPr>
          <p:txBody>
            <a:bodyPr/>
            <a:lstStyle/>
            <a:p/>
          </p:txBody>
        </p:sp>
        <p:sp>
          <p:nvSpPr>
            <p:cNvPr id="63" name="rc63"/>
            <p:cNvSpPr/>
            <p:nvPr/>
          </p:nvSpPr>
          <p:spPr>
            <a:xfrm>
              <a:off x="8507449" y="3938095"/>
              <a:ext cx="208697" cy="1054678"/>
            </a:xfrm>
            <a:prstGeom prst="rect">
              <a:avLst/>
            </a:prstGeom>
            <a:solidFill>
              <a:srgbClr val="69DBFF">
                <a:alpha val="100000"/>
              </a:srgbClr>
            </a:solidFill>
          </p:spPr>
          <p:txBody>
            <a:bodyPr/>
            <a:lstStyle/>
            <a:p/>
          </p:txBody>
        </p:sp>
        <p:sp>
          <p:nvSpPr>
            <p:cNvPr id="64" name="pl64"/>
            <p:cNvSpPr/>
            <p:nvPr/>
          </p:nvSpPr>
          <p:spPr>
            <a:xfrm>
              <a:off x="6292938" y="2883417"/>
              <a:ext cx="2318860" cy="1054678"/>
            </a:xfrm>
            <a:custGeom>
              <a:avLst/>
              <a:pathLst>
                <a:path w="2318860" h="1054678">
                  <a:moveTo>
                    <a:pt x="0" y="0"/>
                  </a:moveTo>
                  <a:lnTo>
                    <a:pt x="231886" y="105467"/>
                  </a:lnTo>
                  <a:lnTo>
                    <a:pt x="463772" y="210935"/>
                  </a:lnTo>
                  <a:lnTo>
                    <a:pt x="695658" y="316403"/>
                  </a:lnTo>
                  <a:lnTo>
                    <a:pt x="927544" y="421871"/>
                  </a:lnTo>
                  <a:lnTo>
                    <a:pt x="1159430" y="527339"/>
                  </a:lnTo>
                  <a:lnTo>
                    <a:pt x="1391316" y="632806"/>
                  </a:lnTo>
                  <a:lnTo>
                    <a:pt x="1623202" y="738274"/>
                  </a:lnTo>
                  <a:lnTo>
                    <a:pt x="1855088" y="843742"/>
                  </a:lnTo>
                  <a:lnTo>
                    <a:pt x="2086974" y="949210"/>
                  </a:lnTo>
                  <a:lnTo>
                    <a:pt x="2318860" y="1054678"/>
                  </a:lnTo>
                </a:path>
              </a:pathLst>
            </a:custGeom>
            <a:ln w="20325" cap="flat">
              <a:solidFill>
                <a:srgbClr val="000000">
                  <a:alpha val="100000"/>
                </a:srgbClr>
              </a:solidFill>
              <a:prstDash val="solid"/>
              <a:round/>
            </a:ln>
          </p:spPr>
          <p:txBody>
            <a:bodyPr/>
            <a:lstStyle/>
            <a:p/>
          </p:txBody>
        </p:sp>
        <p:sp>
          <p:nvSpPr>
            <p:cNvPr id="65" name="pt65"/>
            <p:cNvSpPr/>
            <p:nvPr/>
          </p:nvSpPr>
          <p:spPr>
            <a:xfrm>
              <a:off x="6261336" y="285181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93222" y="295728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725108" y="306275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56994" y="316821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88880" y="327368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420766" y="337915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52652" y="348462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84538" y="359009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116425" y="369555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48311" y="380102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80197" y="390649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4633468" y="1660221"/>
              <a:ext cx="10000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AFRO-East &amp; South</a:t>
              </a:r>
            </a:p>
          </p:txBody>
        </p:sp>
        <p:sp>
          <p:nvSpPr>
            <p:cNvPr id="77" name="tx77"/>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8" name="tx78"/>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79" name="tx79"/>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0" name="tx80"/>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1" name="tx81"/>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2" name="tx82"/>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3" name="tx83"/>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4" name="tx84"/>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5" name="tx85"/>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6" name="tx86"/>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7" name="tx87"/>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8" name="tx88"/>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9" name="tx89"/>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0" name="tx90"/>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1" name="tx91"/>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2" name="tx92"/>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3" name="tx93"/>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4" name="tx94"/>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5" name="tx95"/>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6" name="tx96"/>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7" name="tx97"/>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8" name="tx98"/>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99" name="tx99"/>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0" name="tx100"/>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1" name="tx101"/>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2" name="tx102"/>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4" name="tx104"/>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5" name="tx105"/>
            <p:cNvSpPr/>
            <p:nvPr/>
          </p:nvSpPr>
          <p:spPr>
            <a:xfrm>
              <a:off x="508182" y="379341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06" name="tx106"/>
            <p:cNvSpPr/>
            <p:nvPr/>
          </p:nvSpPr>
          <p:spPr>
            <a:xfrm>
              <a:off x="508182" y="264407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07" name="tx107"/>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08" name="rc108"/>
            <p:cNvSpPr/>
            <p:nvPr/>
          </p:nvSpPr>
          <p:spPr>
            <a:xfrm>
              <a:off x="2573396" y="5900012"/>
              <a:ext cx="201456" cy="201456"/>
            </a:xfrm>
            <a:prstGeom prst="rect">
              <a:avLst/>
            </a:prstGeom>
            <a:solidFill>
              <a:srgbClr val="0058AB">
                <a:alpha val="100000"/>
              </a:srgbClr>
            </a:solidFill>
          </p:spPr>
          <p:txBody>
            <a:bodyPr/>
            <a:lstStyle/>
            <a:p/>
          </p:txBody>
        </p:sp>
        <p:sp>
          <p:nvSpPr>
            <p:cNvPr id="109" name="rc109"/>
            <p:cNvSpPr/>
            <p:nvPr/>
          </p:nvSpPr>
          <p:spPr>
            <a:xfrm>
              <a:off x="3475641" y="5900012"/>
              <a:ext cx="201456" cy="201456"/>
            </a:xfrm>
            <a:prstGeom prst="rect">
              <a:avLst/>
            </a:prstGeom>
            <a:solidFill>
              <a:srgbClr val="69DBFF">
                <a:alpha val="100000"/>
              </a:srgbClr>
            </a:solidFill>
          </p:spPr>
          <p:txBody>
            <a:bodyPr/>
            <a:lstStyle/>
            <a:p/>
          </p:txBody>
        </p:sp>
        <p:sp>
          <p:nvSpPr>
            <p:cNvPr id="110" name="tx110"/>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1" name="tx111"/>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2" name="pl112"/>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3" name="pt113"/>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4" name="tx114"/>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5" name="tx115"/>
            <p:cNvSpPr/>
            <p:nvPr/>
          </p:nvSpPr>
          <p:spPr>
            <a:xfrm>
              <a:off x="1687865" y="1368037"/>
              <a:ext cx="689128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AFRO-East &amp; South</a:t>
              </a:r>
            </a:p>
          </p:txBody>
        </p:sp>
        <p:sp>
          <p:nvSpPr>
            <p:cNvPr id="116" name="tx116"/>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17" name="tx11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53% higher than the annual milestone to reach the target.</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53% above the annual IA2030 milestone,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209423"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2460888"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2712353"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2963817"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 name="rc8"/>
            <p:cNvSpPr/>
            <p:nvPr/>
          </p:nvSpPr>
          <p:spPr>
            <a:xfrm>
              <a:off x="3215282"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 name="rc9"/>
            <p:cNvSpPr/>
            <p:nvPr/>
          </p:nvSpPr>
          <p:spPr>
            <a:xfrm>
              <a:off x="3466747"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3718212"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969676"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4221141"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4472606"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724071"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975535"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5227000"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 name="rc17"/>
            <p:cNvSpPr/>
            <p:nvPr/>
          </p:nvSpPr>
          <p:spPr>
            <a:xfrm>
              <a:off x="5478465"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 name="rc18"/>
            <p:cNvSpPr/>
            <p:nvPr/>
          </p:nvSpPr>
          <p:spPr>
            <a:xfrm>
              <a:off x="5729929"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981394"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6232859"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484324"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735788"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987253"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238718"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90183"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41647"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7993112"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8244577"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496042"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2209423" y="4855429"/>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 name="rc31"/>
            <p:cNvSpPr/>
            <p:nvPr/>
          </p:nvSpPr>
          <p:spPr>
            <a:xfrm>
              <a:off x="2460888" y="4855429"/>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2" name="rc32"/>
            <p:cNvSpPr/>
            <p:nvPr/>
          </p:nvSpPr>
          <p:spPr>
            <a:xfrm>
              <a:off x="2712353" y="4855429"/>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2963817" y="4855429"/>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 name="rc34"/>
            <p:cNvSpPr/>
            <p:nvPr/>
          </p:nvSpPr>
          <p:spPr>
            <a:xfrm>
              <a:off x="3215282" y="4855429"/>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 name="rc35"/>
            <p:cNvSpPr/>
            <p:nvPr/>
          </p:nvSpPr>
          <p:spPr>
            <a:xfrm>
              <a:off x="3466747" y="4855429"/>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 name="rc36"/>
            <p:cNvSpPr/>
            <p:nvPr/>
          </p:nvSpPr>
          <p:spPr>
            <a:xfrm>
              <a:off x="3718212" y="4855429"/>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 name="rc37"/>
            <p:cNvSpPr/>
            <p:nvPr/>
          </p:nvSpPr>
          <p:spPr>
            <a:xfrm>
              <a:off x="3969676" y="4855429"/>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 name="rc38"/>
            <p:cNvSpPr/>
            <p:nvPr/>
          </p:nvSpPr>
          <p:spPr>
            <a:xfrm>
              <a:off x="4221141" y="4855429"/>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 name="rc39"/>
            <p:cNvSpPr/>
            <p:nvPr/>
          </p:nvSpPr>
          <p:spPr>
            <a:xfrm>
              <a:off x="4472606" y="4855429"/>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 name="rc40"/>
            <p:cNvSpPr/>
            <p:nvPr/>
          </p:nvSpPr>
          <p:spPr>
            <a:xfrm>
              <a:off x="4724071" y="4855429"/>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1" name="rc41"/>
            <p:cNvSpPr/>
            <p:nvPr/>
          </p:nvSpPr>
          <p:spPr>
            <a:xfrm>
              <a:off x="4975535" y="4855429"/>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 name="rc42"/>
            <p:cNvSpPr/>
            <p:nvPr/>
          </p:nvSpPr>
          <p:spPr>
            <a:xfrm>
              <a:off x="5227000" y="4855429"/>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 name="rc43"/>
            <p:cNvSpPr/>
            <p:nvPr/>
          </p:nvSpPr>
          <p:spPr>
            <a:xfrm>
              <a:off x="5478465" y="4855429"/>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4" name="rc44"/>
            <p:cNvSpPr/>
            <p:nvPr/>
          </p:nvSpPr>
          <p:spPr>
            <a:xfrm>
              <a:off x="5729929" y="4855429"/>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 name="rc45"/>
            <p:cNvSpPr/>
            <p:nvPr/>
          </p:nvSpPr>
          <p:spPr>
            <a:xfrm>
              <a:off x="5981394" y="4855429"/>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 name="rc46"/>
            <p:cNvSpPr/>
            <p:nvPr/>
          </p:nvSpPr>
          <p:spPr>
            <a:xfrm>
              <a:off x="6232859" y="4855429"/>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 name="rc47"/>
            <p:cNvSpPr/>
            <p:nvPr/>
          </p:nvSpPr>
          <p:spPr>
            <a:xfrm>
              <a:off x="6484324" y="4855429"/>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 name="rc48"/>
            <p:cNvSpPr/>
            <p:nvPr/>
          </p:nvSpPr>
          <p:spPr>
            <a:xfrm>
              <a:off x="6735788" y="4855429"/>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9" name="rc49"/>
            <p:cNvSpPr/>
            <p:nvPr/>
          </p:nvSpPr>
          <p:spPr>
            <a:xfrm>
              <a:off x="6987253" y="4855429"/>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0" name="rc50"/>
            <p:cNvSpPr/>
            <p:nvPr/>
          </p:nvSpPr>
          <p:spPr>
            <a:xfrm>
              <a:off x="7238718" y="4855429"/>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 name="rc51"/>
            <p:cNvSpPr/>
            <p:nvPr/>
          </p:nvSpPr>
          <p:spPr>
            <a:xfrm>
              <a:off x="7490183" y="4855429"/>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2" name="rc52"/>
            <p:cNvSpPr/>
            <p:nvPr/>
          </p:nvSpPr>
          <p:spPr>
            <a:xfrm>
              <a:off x="7741647" y="4855429"/>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3" name="rc53"/>
            <p:cNvSpPr/>
            <p:nvPr/>
          </p:nvSpPr>
          <p:spPr>
            <a:xfrm>
              <a:off x="7993112" y="4855429"/>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4" name="rc54"/>
            <p:cNvSpPr/>
            <p:nvPr/>
          </p:nvSpPr>
          <p:spPr>
            <a:xfrm>
              <a:off x="8244577" y="4855429"/>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5" name="rc55"/>
            <p:cNvSpPr/>
            <p:nvPr/>
          </p:nvSpPr>
          <p:spPr>
            <a:xfrm>
              <a:off x="8496042" y="4855429"/>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 name="rc56"/>
            <p:cNvSpPr/>
            <p:nvPr/>
          </p:nvSpPr>
          <p:spPr>
            <a:xfrm>
              <a:off x="2209423" y="1647515"/>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 name="rc57"/>
            <p:cNvSpPr/>
            <p:nvPr/>
          </p:nvSpPr>
          <p:spPr>
            <a:xfrm>
              <a:off x="2460888" y="1647515"/>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8" name="rc58"/>
            <p:cNvSpPr/>
            <p:nvPr/>
          </p:nvSpPr>
          <p:spPr>
            <a:xfrm>
              <a:off x="2712353" y="1647515"/>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2963817"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 name="rc60"/>
            <p:cNvSpPr/>
            <p:nvPr/>
          </p:nvSpPr>
          <p:spPr>
            <a:xfrm>
              <a:off x="3215282" y="1647515"/>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3466747" y="1647515"/>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3718212" y="1647515"/>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969676" y="1647515"/>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4221141"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4472606"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724071"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975535"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5227000"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5478465"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729929"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981394" y="1647515"/>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6232859"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6484324"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4" name="rc74"/>
            <p:cNvSpPr/>
            <p:nvPr/>
          </p:nvSpPr>
          <p:spPr>
            <a:xfrm>
              <a:off x="6735788"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987253"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238718"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90183"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741647"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7993112"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244577"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496042" y="1647515"/>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2" name="rc82"/>
            <p:cNvSpPr/>
            <p:nvPr/>
          </p:nvSpPr>
          <p:spPr>
            <a:xfrm>
              <a:off x="2209423" y="4427707"/>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3" name="rc83"/>
            <p:cNvSpPr/>
            <p:nvPr/>
          </p:nvSpPr>
          <p:spPr>
            <a:xfrm>
              <a:off x="2460888" y="442770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2712353" y="442770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2963817" y="442770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3215282" y="442770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3466747" y="442770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3718212" y="442770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969676" y="442770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4221141" y="442770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472606" y="442770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724071" y="442770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4975535" y="4427707"/>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5227000" y="4427707"/>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5478465" y="4427707"/>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729929" y="4427707"/>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981394" y="442770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6232859" y="442770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9" name="rc99"/>
            <p:cNvSpPr/>
            <p:nvPr/>
          </p:nvSpPr>
          <p:spPr>
            <a:xfrm>
              <a:off x="6484324" y="442770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6735788" y="442770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1" name="rc101"/>
            <p:cNvSpPr/>
            <p:nvPr/>
          </p:nvSpPr>
          <p:spPr>
            <a:xfrm>
              <a:off x="6987253" y="442770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7238718" y="4427707"/>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7490183" y="4427707"/>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4" name="rc104"/>
            <p:cNvSpPr/>
            <p:nvPr/>
          </p:nvSpPr>
          <p:spPr>
            <a:xfrm>
              <a:off x="7741647" y="4427707"/>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7993112" y="4427707"/>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6" name="rc106"/>
            <p:cNvSpPr/>
            <p:nvPr/>
          </p:nvSpPr>
          <p:spPr>
            <a:xfrm>
              <a:off x="8244577" y="4427707"/>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7" name="rc107"/>
            <p:cNvSpPr/>
            <p:nvPr/>
          </p:nvSpPr>
          <p:spPr>
            <a:xfrm>
              <a:off x="8496042" y="4427707"/>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8" name="rc108"/>
            <p:cNvSpPr/>
            <p:nvPr/>
          </p:nvSpPr>
          <p:spPr>
            <a:xfrm>
              <a:off x="2209423" y="4641568"/>
              <a:ext cx="251464" cy="21386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9" name="rc109"/>
            <p:cNvSpPr/>
            <p:nvPr/>
          </p:nvSpPr>
          <p:spPr>
            <a:xfrm>
              <a:off x="2460888" y="4641568"/>
              <a:ext cx="251464" cy="2138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0" name="rc110"/>
            <p:cNvSpPr/>
            <p:nvPr/>
          </p:nvSpPr>
          <p:spPr>
            <a:xfrm>
              <a:off x="2712353" y="4641568"/>
              <a:ext cx="251464" cy="21386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1" name="rc111"/>
            <p:cNvSpPr/>
            <p:nvPr/>
          </p:nvSpPr>
          <p:spPr>
            <a:xfrm>
              <a:off x="2963817" y="4641568"/>
              <a:ext cx="251464" cy="21386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2" name="rc112"/>
            <p:cNvSpPr/>
            <p:nvPr/>
          </p:nvSpPr>
          <p:spPr>
            <a:xfrm>
              <a:off x="3215282" y="4641568"/>
              <a:ext cx="251464" cy="21386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3" name="rc113"/>
            <p:cNvSpPr/>
            <p:nvPr/>
          </p:nvSpPr>
          <p:spPr>
            <a:xfrm>
              <a:off x="3466747" y="4641568"/>
              <a:ext cx="251464" cy="2138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4" name="rc114"/>
            <p:cNvSpPr/>
            <p:nvPr/>
          </p:nvSpPr>
          <p:spPr>
            <a:xfrm>
              <a:off x="3718212" y="4641568"/>
              <a:ext cx="251464"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5" name="rc115"/>
            <p:cNvSpPr/>
            <p:nvPr/>
          </p:nvSpPr>
          <p:spPr>
            <a:xfrm>
              <a:off x="3969676" y="4641568"/>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6" name="rc116"/>
            <p:cNvSpPr/>
            <p:nvPr/>
          </p:nvSpPr>
          <p:spPr>
            <a:xfrm>
              <a:off x="4221141" y="4641568"/>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7" name="rc117"/>
            <p:cNvSpPr/>
            <p:nvPr/>
          </p:nvSpPr>
          <p:spPr>
            <a:xfrm>
              <a:off x="4472606" y="4641568"/>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8" name="rc118"/>
            <p:cNvSpPr/>
            <p:nvPr/>
          </p:nvSpPr>
          <p:spPr>
            <a:xfrm>
              <a:off x="4724071" y="4641568"/>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9" name="rc119"/>
            <p:cNvSpPr/>
            <p:nvPr/>
          </p:nvSpPr>
          <p:spPr>
            <a:xfrm>
              <a:off x="4975535" y="4641568"/>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0" name="rc120"/>
            <p:cNvSpPr/>
            <p:nvPr/>
          </p:nvSpPr>
          <p:spPr>
            <a:xfrm>
              <a:off x="5227000" y="4641568"/>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1" name="rc121"/>
            <p:cNvSpPr/>
            <p:nvPr/>
          </p:nvSpPr>
          <p:spPr>
            <a:xfrm>
              <a:off x="5478465" y="4641568"/>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2" name="rc122"/>
            <p:cNvSpPr/>
            <p:nvPr/>
          </p:nvSpPr>
          <p:spPr>
            <a:xfrm>
              <a:off x="5729929" y="4641568"/>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3" name="rc123"/>
            <p:cNvSpPr/>
            <p:nvPr/>
          </p:nvSpPr>
          <p:spPr>
            <a:xfrm>
              <a:off x="5981394" y="4641568"/>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4" name="rc124"/>
            <p:cNvSpPr/>
            <p:nvPr/>
          </p:nvSpPr>
          <p:spPr>
            <a:xfrm>
              <a:off x="6232859" y="4641568"/>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5" name="rc125"/>
            <p:cNvSpPr/>
            <p:nvPr/>
          </p:nvSpPr>
          <p:spPr>
            <a:xfrm>
              <a:off x="6484324" y="4641568"/>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6" name="rc126"/>
            <p:cNvSpPr/>
            <p:nvPr/>
          </p:nvSpPr>
          <p:spPr>
            <a:xfrm>
              <a:off x="6735788" y="4641568"/>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7" name="rc127"/>
            <p:cNvSpPr/>
            <p:nvPr/>
          </p:nvSpPr>
          <p:spPr>
            <a:xfrm>
              <a:off x="6987253" y="4641568"/>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8" name="rc128"/>
            <p:cNvSpPr/>
            <p:nvPr/>
          </p:nvSpPr>
          <p:spPr>
            <a:xfrm>
              <a:off x="7238718" y="4641568"/>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9" name="rc129"/>
            <p:cNvSpPr/>
            <p:nvPr/>
          </p:nvSpPr>
          <p:spPr>
            <a:xfrm>
              <a:off x="7490183" y="4641568"/>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0" name="rc130"/>
            <p:cNvSpPr/>
            <p:nvPr/>
          </p:nvSpPr>
          <p:spPr>
            <a:xfrm>
              <a:off x="7741647" y="4641568"/>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1" name="rc131"/>
            <p:cNvSpPr/>
            <p:nvPr/>
          </p:nvSpPr>
          <p:spPr>
            <a:xfrm>
              <a:off x="7993112" y="4641568"/>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2" name="rc132"/>
            <p:cNvSpPr/>
            <p:nvPr/>
          </p:nvSpPr>
          <p:spPr>
            <a:xfrm>
              <a:off x="8244577" y="4641568"/>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3" name="rc133"/>
            <p:cNvSpPr/>
            <p:nvPr/>
          </p:nvSpPr>
          <p:spPr>
            <a:xfrm>
              <a:off x="8496042" y="4641568"/>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4" name="rc134"/>
            <p:cNvSpPr/>
            <p:nvPr/>
          </p:nvSpPr>
          <p:spPr>
            <a:xfrm>
              <a:off x="2209423" y="3144542"/>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5" name="rc135"/>
            <p:cNvSpPr/>
            <p:nvPr/>
          </p:nvSpPr>
          <p:spPr>
            <a:xfrm>
              <a:off x="2460888" y="3144542"/>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6" name="rc136"/>
            <p:cNvSpPr/>
            <p:nvPr/>
          </p:nvSpPr>
          <p:spPr>
            <a:xfrm>
              <a:off x="2712353" y="3144542"/>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7" name="rc137"/>
            <p:cNvSpPr/>
            <p:nvPr/>
          </p:nvSpPr>
          <p:spPr>
            <a:xfrm>
              <a:off x="2963817" y="3144542"/>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8" name="rc138"/>
            <p:cNvSpPr/>
            <p:nvPr/>
          </p:nvSpPr>
          <p:spPr>
            <a:xfrm>
              <a:off x="3215282" y="3144542"/>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9" name="rc139"/>
            <p:cNvSpPr/>
            <p:nvPr/>
          </p:nvSpPr>
          <p:spPr>
            <a:xfrm>
              <a:off x="3466747" y="3144542"/>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0" name="rc140"/>
            <p:cNvSpPr/>
            <p:nvPr/>
          </p:nvSpPr>
          <p:spPr>
            <a:xfrm>
              <a:off x="3718212" y="3144542"/>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1" name="rc141"/>
            <p:cNvSpPr/>
            <p:nvPr/>
          </p:nvSpPr>
          <p:spPr>
            <a:xfrm>
              <a:off x="3969676" y="3144542"/>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2" name="rc142"/>
            <p:cNvSpPr/>
            <p:nvPr/>
          </p:nvSpPr>
          <p:spPr>
            <a:xfrm>
              <a:off x="4221141" y="3144542"/>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3" name="rc143"/>
            <p:cNvSpPr/>
            <p:nvPr/>
          </p:nvSpPr>
          <p:spPr>
            <a:xfrm>
              <a:off x="4472606" y="3144542"/>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4724071" y="3144542"/>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5" name="rc145"/>
            <p:cNvSpPr/>
            <p:nvPr/>
          </p:nvSpPr>
          <p:spPr>
            <a:xfrm>
              <a:off x="4975535" y="3144542"/>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5227000" y="3144542"/>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5478465" y="3144542"/>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5729929" y="3144542"/>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5981394" y="3144542"/>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6232859" y="3144542"/>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6484324" y="3144542"/>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2" name="rc152"/>
            <p:cNvSpPr/>
            <p:nvPr/>
          </p:nvSpPr>
          <p:spPr>
            <a:xfrm>
              <a:off x="6735788" y="3144542"/>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6987253" y="3144542"/>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4" name="rc154"/>
            <p:cNvSpPr/>
            <p:nvPr/>
          </p:nvSpPr>
          <p:spPr>
            <a:xfrm>
              <a:off x="7238718" y="3144542"/>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90183" y="3144542"/>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41647" y="3144542"/>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93112" y="3144542"/>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8" name="rc158"/>
            <p:cNvSpPr/>
            <p:nvPr/>
          </p:nvSpPr>
          <p:spPr>
            <a:xfrm>
              <a:off x="8244577" y="3144542"/>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9" name="rc159"/>
            <p:cNvSpPr/>
            <p:nvPr/>
          </p:nvSpPr>
          <p:spPr>
            <a:xfrm>
              <a:off x="8496042" y="3144542"/>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0" name="rc160"/>
            <p:cNvSpPr/>
            <p:nvPr/>
          </p:nvSpPr>
          <p:spPr>
            <a:xfrm>
              <a:off x="2209423" y="3572264"/>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1" name="rc161"/>
            <p:cNvSpPr/>
            <p:nvPr/>
          </p:nvSpPr>
          <p:spPr>
            <a:xfrm>
              <a:off x="2460888" y="3572264"/>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2" name="rc162"/>
            <p:cNvSpPr/>
            <p:nvPr/>
          </p:nvSpPr>
          <p:spPr>
            <a:xfrm>
              <a:off x="2712353" y="3572264"/>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3" name="rc163"/>
            <p:cNvSpPr/>
            <p:nvPr/>
          </p:nvSpPr>
          <p:spPr>
            <a:xfrm>
              <a:off x="2963817" y="3572264"/>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3215282" y="3572264"/>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3466747" y="3572264"/>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3718212" y="3572264"/>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3969676" y="3572264"/>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4221141" y="3572264"/>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9" name="rc169"/>
            <p:cNvSpPr/>
            <p:nvPr/>
          </p:nvSpPr>
          <p:spPr>
            <a:xfrm>
              <a:off x="4472606" y="3572264"/>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4724071"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4975535"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5227000" y="357226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5478465" y="357226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5729929" y="3572264"/>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5981394" y="3572264"/>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6" name="rc176"/>
            <p:cNvSpPr/>
            <p:nvPr/>
          </p:nvSpPr>
          <p:spPr>
            <a:xfrm>
              <a:off x="6232859" y="3572264"/>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7" name="rc177"/>
            <p:cNvSpPr/>
            <p:nvPr/>
          </p:nvSpPr>
          <p:spPr>
            <a:xfrm>
              <a:off x="6484324" y="3572264"/>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8" name="rc178"/>
            <p:cNvSpPr/>
            <p:nvPr/>
          </p:nvSpPr>
          <p:spPr>
            <a:xfrm>
              <a:off x="6735788" y="3572264"/>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9" name="rc179"/>
            <p:cNvSpPr/>
            <p:nvPr/>
          </p:nvSpPr>
          <p:spPr>
            <a:xfrm>
              <a:off x="6987253" y="3572264"/>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0" name="rc180"/>
            <p:cNvSpPr/>
            <p:nvPr/>
          </p:nvSpPr>
          <p:spPr>
            <a:xfrm>
              <a:off x="7238718" y="3572264"/>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7490183" y="3572264"/>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7741647" y="3572264"/>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7993112" y="3572264"/>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8244577" y="3572264"/>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5" name="rc185"/>
            <p:cNvSpPr/>
            <p:nvPr/>
          </p:nvSpPr>
          <p:spPr>
            <a:xfrm>
              <a:off x="8496042" y="3572264"/>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6" name="rc186"/>
            <p:cNvSpPr/>
            <p:nvPr/>
          </p:nvSpPr>
          <p:spPr>
            <a:xfrm>
              <a:off x="2209423" y="5283151"/>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7" name="rc187"/>
            <p:cNvSpPr/>
            <p:nvPr/>
          </p:nvSpPr>
          <p:spPr>
            <a:xfrm>
              <a:off x="2460888" y="5283151"/>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8" name="rc188"/>
            <p:cNvSpPr/>
            <p:nvPr/>
          </p:nvSpPr>
          <p:spPr>
            <a:xfrm>
              <a:off x="2712353" y="5283151"/>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9" name="rc189"/>
            <p:cNvSpPr/>
            <p:nvPr/>
          </p:nvSpPr>
          <p:spPr>
            <a:xfrm>
              <a:off x="2963817" y="5283151"/>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0" name="rc190"/>
            <p:cNvSpPr/>
            <p:nvPr/>
          </p:nvSpPr>
          <p:spPr>
            <a:xfrm>
              <a:off x="3215282" y="5283151"/>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1" name="rc191"/>
            <p:cNvSpPr/>
            <p:nvPr/>
          </p:nvSpPr>
          <p:spPr>
            <a:xfrm>
              <a:off x="3466747" y="5283151"/>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2" name="rc192"/>
            <p:cNvSpPr/>
            <p:nvPr/>
          </p:nvSpPr>
          <p:spPr>
            <a:xfrm>
              <a:off x="3718212" y="5283151"/>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3" name="rc193"/>
            <p:cNvSpPr/>
            <p:nvPr/>
          </p:nvSpPr>
          <p:spPr>
            <a:xfrm>
              <a:off x="3969676" y="5283151"/>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4" name="rc194"/>
            <p:cNvSpPr/>
            <p:nvPr/>
          </p:nvSpPr>
          <p:spPr>
            <a:xfrm>
              <a:off x="4221141" y="5283151"/>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5" name="rc195"/>
            <p:cNvSpPr/>
            <p:nvPr/>
          </p:nvSpPr>
          <p:spPr>
            <a:xfrm>
              <a:off x="4472606" y="5283151"/>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6" name="rc196"/>
            <p:cNvSpPr/>
            <p:nvPr/>
          </p:nvSpPr>
          <p:spPr>
            <a:xfrm>
              <a:off x="4724071" y="5283151"/>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7" name="rc197"/>
            <p:cNvSpPr/>
            <p:nvPr/>
          </p:nvSpPr>
          <p:spPr>
            <a:xfrm>
              <a:off x="4975535" y="5283151"/>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8" name="rc198"/>
            <p:cNvSpPr/>
            <p:nvPr/>
          </p:nvSpPr>
          <p:spPr>
            <a:xfrm>
              <a:off x="5227000" y="5283151"/>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9" name="rc199"/>
            <p:cNvSpPr/>
            <p:nvPr/>
          </p:nvSpPr>
          <p:spPr>
            <a:xfrm>
              <a:off x="5478465" y="5283151"/>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0" name="rc200"/>
            <p:cNvSpPr/>
            <p:nvPr/>
          </p:nvSpPr>
          <p:spPr>
            <a:xfrm>
              <a:off x="5729929" y="5283151"/>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1" name="rc201"/>
            <p:cNvSpPr/>
            <p:nvPr/>
          </p:nvSpPr>
          <p:spPr>
            <a:xfrm>
              <a:off x="5981394" y="5283151"/>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2" name="rc202"/>
            <p:cNvSpPr/>
            <p:nvPr/>
          </p:nvSpPr>
          <p:spPr>
            <a:xfrm>
              <a:off x="6232859" y="5283151"/>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3" name="rc203"/>
            <p:cNvSpPr/>
            <p:nvPr/>
          </p:nvSpPr>
          <p:spPr>
            <a:xfrm>
              <a:off x="6484324" y="5283151"/>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4" name="rc204"/>
            <p:cNvSpPr/>
            <p:nvPr/>
          </p:nvSpPr>
          <p:spPr>
            <a:xfrm>
              <a:off x="6735788" y="5283151"/>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5" name="rc205"/>
            <p:cNvSpPr/>
            <p:nvPr/>
          </p:nvSpPr>
          <p:spPr>
            <a:xfrm>
              <a:off x="6987253" y="5283151"/>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6" name="rc206"/>
            <p:cNvSpPr/>
            <p:nvPr/>
          </p:nvSpPr>
          <p:spPr>
            <a:xfrm>
              <a:off x="7238718" y="5283151"/>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7" name="rc207"/>
            <p:cNvSpPr/>
            <p:nvPr/>
          </p:nvSpPr>
          <p:spPr>
            <a:xfrm>
              <a:off x="7490183" y="5283151"/>
              <a:ext cx="251464"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8" name="rc208"/>
            <p:cNvSpPr/>
            <p:nvPr/>
          </p:nvSpPr>
          <p:spPr>
            <a:xfrm>
              <a:off x="7741647" y="5283151"/>
              <a:ext cx="251464"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9" name="rc209"/>
            <p:cNvSpPr/>
            <p:nvPr/>
          </p:nvSpPr>
          <p:spPr>
            <a:xfrm>
              <a:off x="7993112" y="5283151"/>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0" name="rc210"/>
            <p:cNvSpPr/>
            <p:nvPr/>
          </p:nvSpPr>
          <p:spPr>
            <a:xfrm>
              <a:off x="8244577" y="5283151"/>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1" name="rc211"/>
            <p:cNvSpPr/>
            <p:nvPr/>
          </p:nvSpPr>
          <p:spPr>
            <a:xfrm>
              <a:off x="8496042" y="5283151"/>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2" name="rc212"/>
            <p:cNvSpPr/>
            <p:nvPr/>
          </p:nvSpPr>
          <p:spPr>
            <a:xfrm>
              <a:off x="2209423" y="2716820"/>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3" name="rc213"/>
            <p:cNvSpPr/>
            <p:nvPr/>
          </p:nvSpPr>
          <p:spPr>
            <a:xfrm>
              <a:off x="2460888" y="2716820"/>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2712353" y="2716820"/>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2963817" y="2716820"/>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6" name="rc216"/>
            <p:cNvSpPr/>
            <p:nvPr/>
          </p:nvSpPr>
          <p:spPr>
            <a:xfrm>
              <a:off x="3215282" y="2716820"/>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3466747" y="2716820"/>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3718212" y="2716820"/>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3969676" y="2716820"/>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4221141" y="2716820"/>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1" name="rc221"/>
            <p:cNvSpPr/>
            <p:nvPr/>
          </p:nvSpPr>
          <p:spPr>
            <a:xfrm>
              <a:off x="4472606" y="2716820"/>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2" name="rc222"/>
            <p:cNvSpPr/>
            <p:nvPr/>
          </p:nvSpPr>
          <p:spPr>
            <a:xfrm>
              <a:off x="4724071" y="2716820"/>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3" name="rc223"/>
            <p:cNvSpPr/>
            <p:nvPr/>
          </p:nvSpPr>
          <p:spPr>
            <a:xfrm>
              <a:off x="4975535" y="2716820"/>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4" name="rc224"/>
            <p:cNvSpPr/>
            <p:nvPr/>
          </p:nvSpPr>
          <p:spPr>
            <a:xfrm>
              <a:off x="5227000" y="2716820"/>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5478465" y="2716820"/>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6" name="rc226"/>
            <p:cNvSpPr/>
            <p:nvPr/>
          </p:nvSpPr>
          <p:spPr>
            <a:xfrm>
              <a:off x="5729929" y="2716820"/>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5981394" y="2716820"/>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8" name="rc228"/>
            <p:cNvSpPr/>
            <p:nvPr/>
          </p:nvSpPr>
          <p:spPr>
            <a:xfrm>
              <a:off x="6232859" y="2716820"/>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9" name="rc229"/>
            <p:cNvSpPr/>
            <p:nvPr/>
          </p:nvSpPr>
          <p:spPr>
            <a:xfrm>
              <a:off x="6484324" y="2716820"/>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0" name="rc230"/>
            <p:cNvSpPr/>
            <p:nvPr/>
          </p:nvSpPr>
          <p:spPr>
            <a:xfrm>
              <a:off x="6735788" y="2716820"/>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6987253" y="2716820"/>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2" name="rc232"/>
            <p:cNvSpPr/>
            <p:nvPr/>
          </p:nvSpPr>
          <p:spPr>
            <a:xfrm>
              <a:off x="7238718" y="2716820"/>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7490183" y="2716820"/>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4" name="rc234"/>
            <p:cNvSpPr/>
            <p:nvPr/>
          </p:nvSpPr>
          <p:spPr>
            <a:xfrm>
              <a:off x="7741647" y="2716820"/>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5" name="rc235"/>
            <p:cNvSpPr/>
            <p:nvPr/>
          </p:nvSpPr>
          <p:spPr>
            <a:xfrm>
              <a:off x="7993112" y="2716820"/>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8244577" y="2716820"/>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7" name="rc237"/>
            <p:cNvSpPr/>
            <p:nvPr/>
          </p:nvSpPr>
          <p:spPr>
            <a:xfrm>
              <a:off x="8496042" y="2716820"/>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8" name="rc238"/>
            <p:cNvSpPr/>
            <p:nvPr/>
          </p:nvSpPr>
          <p:spPr>
            <a:xfrm>
              <a:off x="2209423" y="2289098"/>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9" name="rc239"/>
            <p:cNvSpPr/>
            <p:nvPr/>
          </p:nvSpPr>
          <p:spPr>
            <a:xfrm>
              <a:off x="2460888" y="2289098"/>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0" name="rc240"/>
            <p:cNvSpPr/>
            <p:nvPr/>
          </p:nvSpPr>
          <p:spPr>
            <a:xfrm>
              <a:off x="2712353" y="2289098"/>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1" name="rc241"/>
            <p:cNvSpPr/>
            <p:nvPr/>
          </p:nvSpPr>
          <p:spPr>
            <a:xfrm>
              <a:off x="2963817" y="2289098"/>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3215282" y="2289098"/>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3" name="rc243"/>
            <p:cNvSpPr/>
            <p:nvPr/>
          </p:nvSpPr>
          <p:spPr>
            <a:xfrm>
              <a:off x="3466747" y="2289098"/>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3718212" y="2289098"/>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3969676"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4221141" y="2289098"/>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4472606" y="2289098"/>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4724071" y="2289098"/>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4975535" y="2289098"/>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227000" y="2289098"/>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478465" y="2289098"/>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5729929"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3" name="rc253"/>
            <p:cNvSpPr/>
            <p:nvPr/>
          </p:nvSpPr>
          <p:spPr>
            <a:xfrm>
              <a:off x="5981394" y="2289098"/>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4" name="rc254"/>
            <p:cNvSpPr/>
            <p:nvPr/>
          </p:nvSpPr>
          <p:spPr>
            <a:xfrm>
              <a:off x="6232859"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5" name="rc255"/>
            <p:cNvSpPr/>
            <p:nvPr/>
          </p:nvSpPr>
          <p:spPr>
            <a:xfrm>
              <a:off x="6484324" y="2289098"/>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6" name="rc256"/>
            <p:cNvSpPr/>
            <p:nvPr/>
          </p:nvSpPr>
          <p:spPr>
            <a:xfrm>
              <a:off x="6735788" y="2289098"/>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7" name="rc257"/>
            <p:cNvSpPr/>
            <p:nvPr/>
          </p:nvSpPr>
          <p:spPr>
            <a:xfrm>
              <a:off x="6987253"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8" name="rc258"/>
            <p:cNvSpPr/>
            <p:nvPr/>
          </p:nvSpPr>
          <p:spPr>
            <a:xfrm>
              <a:off x="7238718" y="2289098"/>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9" name="rc259"/>
            <p:cNvSpPr/>
            <p:nvPr/>
          </p:nvSpPr>
          <p:spPr>
            <a:xfrm>
              <a:off x="7490183" y="2289098"/>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0" name="rc260"/>
            <p:cNvSpPr/>
            <p:nvPr/>
          </p:nvSpPr>
          <p:spPr>
            <a:xfrm>
              <a:off x="7741647" y="2289098"/>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1" name="rc261"/>
            <p:cNvSpPr/>
            <p:nvPr/>
          </p:nvSpPr>
          <p:spPr>
            <a:xfrm>
              <a:off x="7993112"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2" name="rc262"/>
            <p:cNvSpPr/>
            <p:nvPr/>
          </p:nvSpPr>
          <p:spPr>
            <a:xfrm>
              <a:off x="8244577"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3" name="rc263"/>
            <p:cNvSpPr/>
            <p:nvPr/>
          </p:nvSpPr>
          <p:spPr>
            <a:xfrm>
              <a:off x="8496042"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4" name="rc264"/>
            <p:cNvSpPr/>
            <p:nvPr/>
          </p:nvSpPr>
          <p:spPr>
            <a:xfrm>
              <a:off x="2209423" y="3358403"/>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5" name="rc265"/>
            <p:cNvSpPr/>
            <p:nvPr/>
          </p:nvSpPr>
          <p:spPr>
            <a:xfrm>
              <a:off x="2460888" y="3358403"/>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6" name="rc266"/>
            <p:cNvSpPr/>
            <p:nvPr/>
          </p:nvSpPr>
          <p:spPr>
            <a:xfrm>
              <a:off x="2712353" y="3358403"/>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7" name="rc267"/>
            <p:cNvSpPr/>
            <p:nvPr/>
          </p:nvSpPr>
          <p:spPr>
            <a:xfrm>
              <a:off x="2963817" y="3358403"/>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8" name="rc268"/>
            <p:cNvSpPr/>
            <p:nvPr/>
          </p:nvSpPr>
          <p:spPr>
            <a:xfrm>
              <a:off x="3215282" y="3358403"/>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9" name="rc269"/>
            <p:cNvSpPr/>
            <p:nvPr/>
          </p:nvSpPr>
          <p:spPr>
            <a:xfrm>
              <a:off x="3466747" y="3358403"/>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0" name="rc270"/>
            <p:cNvSpPr/>
            <p:nvPr/>
          </p:nvSpPr>
          <p:spPr>
            <a:xfrm>
              <a:off x="3718212" y="3358403"/>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1" name="rc271"/>
            <p:cNvSpPr/>
            <p:nvPr/>
          </p:nvSpPr>
          <p:spPr>
            <a:xfrm>
              <a:off x="3969676" y="3358403"/>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2" name="rc272"/>
            <p:cNvSpPr/>
            <p:nvPr/>
          </p:nvSpPr>
          <p:spPr>
            <a:xfrm>
              <a:off x="4221141" y="3358403"/>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3" name="rc273"/>
            <p:cNvSpPr/>
            <p:nvPr/>
          </p:nvSpPr>
          <p:spPr>
            <a:xfrm>
              <a:off x="4472606" y="3358403"/>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4" name="rc274"/>
            <p:cNvSpPr/>
            <p:nvPr/>
          </p:nvSpPr>
          <p:spPr>
            <a:xfrm>
              <a:off x="4724071" y="3358403"/>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5" name="rc275"/>
            <p:cNvSpPr/>
            <p:nvPr/>
          </p:nvSpPr>
          <p:spPr>
            <a:xfrm>
              <a:off x="4975535" y="3358403"/>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6" name="rc276"/>
            <p:cNvSpPr/>
            <p:nvPr/>
          </p:nvSpPr>
          <p:spPr>
            <a:xfrm>
              <a:off x="5227000" y="3358403"/>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7" name="rc277"/>
            <p:cNvSpPr/>
            <p:nvPr/>
          </p:nvSpPr>
          <p:spPr>
            <a:xfrm>
              <a:off x="5478465"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8" name="rc278"/>
            <p:cNvSpPr/>
            <p:nvPr/>
          </p:nvSpPr>
          <p:spPr>
            <a:xfrm>
              <a:off x="5729929"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9" name="rc279"/>
            <p:cNvSpPr/>
            <p:nvPr/>
          </p:nvSpPr>
          <p:spPr>
            <a:xfrm>
              <a:off x="5981394"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0" name="rc280"/>
            <p:cNvSpPr/>
            <p:nvPr/>
          </p:nvSpPr>
          <p:spPr>
            <a:xfrm>
              <a:off x="6232859"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1" name="rc281"/>
            <p:cNvSpPr/>
            <p:nvPr/>
          </p:nvSpPr>
          <p:spPr>
            <a:xfrm>
              <a:off x="6484324"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2" name="rc282"/>
            <p:cNvSpPr/>
            <p:nvPr/>
          </p:nvSpPr>
          <p:spPr>
            <a:xfrm>
              <a:off x="6735788"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3" name="rc283"/>
            <p:cNvSpPr/>
            <p:nvPr/>
          </p:nvSpPr>
          <p:spPr>
            <a:xfrm>
              <a:off x="6987253"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4" name="rc284"/>
            <p:cNvSpPr/>
            <p:nvPr/>
          </p:nvSpPr>
          <p:spPr>
            <a:xfrm>
              <a:off x="7238718" y="3358403"/>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5" name="rc285"/>
            <p:cNvSpPr/>
            <p:nvPr/>
          </p:nvSpPr>
          <p:spPr>
            <a:xfrm>
              <a:off x="7490183" y="3358403"/>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6" name="rc286"/>
            <p:cNvSpPr/>
            <p:nvPr/>
          </p:nvSpPr>
          <p:spPr>
            <a:xfrm>
              <a:off x="7741647" y="3358403"/>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7" name="rc287"/>
            <p:cNvSpPr/>
            <p:nvPr/>
          </p:nvSpPr>
          <p:spPr>
            <a:xfrm>
              <a:off x="7993112"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8" name="rc288"/>
            <p:cNvSpPr/>
            <p:nvPr/>
          </p:nvSpPr>
          <p:spPr>
            <a:xfrm>
              <a:off x="8244577"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9" name="rc289"/>
            <p:cNvSpPr/>
            <p:nvPr/>
          </p:nvSpPr>
          <p:spPr>
            <a:xfrm>
              <a:off x="8496042"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0" name="rc290"/>
            <p:cNvSpPr/>
            <p:nvPr/>
          </p:nvSpPr>
          <p:spPr>
            <a:xfrm>
              <a:off x="2209423" y="4213847"/>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1" name="rc291"/>
            <p:cNvSpPr/>
            <p:nvPr/>
          </p:nvSpPr>
          <p:spPr>
            <a:xfrm>
              <a:off x="2460888" y="4213847"/>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2" name="rc292"/>
            <p:cNvSpPr/>
            <p:nvPr/>
          </p:nvSpPr>
          <p:spPr>
            <a:xfrm>
              <a:off x="2712353" y="4213847"/>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3" name="rc293"/>
            <p:cNvSpPr/>
            <p:nvPr/>
          </p:nvSpPr>
          <p:spPr>
            <a:xfrm>
              <a:off x="2963817" y="4213847"/>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4" name="rc294"/>
            <p:cNvSpPr/>
            <p:nvPr/>
          </p:nvSpPr>
          <p:spPr>
            <a:xfrm>
              <a:off x="3215282" y="4213847"/>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5" name="rc295"/>
            <p:cNvSpPr/>
            <p:nvPr/>
          </p:nvSpPr>
          <p:spPr>
            <a:xfrm>
              <a:off x="3466747" y="4213847"/>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6" name="rc296"/>
            <p:cNvSpPr/>
            <p:nvPr/>
          </p:nvSpPr>
          <p:spPr>
            <a:xfrm>
              <a:off x="3718212" y="4213847"/>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7" name="rc297"/>
            <p:cNvSpPr/>
            <p:nvPr/>
          </p:nvSpPr>
          <p:spPr>
            <a:xfrm>
              <a:off x="3969676" y="4213847"/>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8" name="rc298"/>
            <p:cNvSpPr/>
            <p:nvPr/>
          </p:nvSpPr>
          <p:spPr>
            <a:xfrm>
              <a:off x="4221141" y="4213847"/>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9" name="rc299"/>
            <p:cNvSpPr/>
            <p:nvPr/>
          </p:nvSpPr>
          <p:spPr>
            <a:xfrm>
              <a:off x="4472606" y="4213847"/>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0" name="rc300"/>
            <p:cNvSpPr/>
            <p:nvPr/>
          </p:nvSpPr>
          <p:spPr>
            <a:xfrm>
              <a:off x="4724071" y="4213847"/>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1" name="rc301"/>
            <p:cNvSpPr/>
            <p:nvPr/>
          </p:nvSpPr>
          <p:spPr>
            <a:xfrm>
              <a:off x="4975535" y="4213847"/>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2" name="rc302"/>
            <p:cNvSpPr/>
            <p:nvPr/>
          </p:nvSpPr>
          <p:spPr>
            <a:xfrm>
              <a:off x="5227000" y="4213847"/>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3" name="rc303"/>
            <p:cNvSpPr/>
            <p:nvPr/>
          </p:nvSpPr>
          <p:spPr>
            <a:xfrm>
              <a:off x="5478465" y="4213847"/>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4" name="rc304"/>
            <p:cNvSpPr/>
            <p:nvPr/>
          </p:nvSpPr>
          <p:spPr>
            <a:xfrm>
              <a:off x="5729929" y="4213847"/>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5" name="rc305"/>
            <p:cNvSpPr/>
            <p:nvPr/>
          </p:nvSpPr>
          <p:spPr>
            <a:xfrm>
              <a:off x="5981394" y="4213847"/>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6" name="rc306"/>
            <p:cNvSpPr/>
            <p:nvPr/>
          </p:nvSpPr>
          <p:spPr>
            <a:xfrm>
              <a:off x="6232859" y="4213847"/>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7" name="rc307"/>
            <p:cNvSpPr/>
            <p:nvPr/>
          </p:nvSpPr>
          <p:spPr>
            <a:xfrm>
              <a:off x="6484324" y="4213847"/>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8" name="rc308"/>
            <p:cNvSpPr/>
            <p:nvPr/>
          </p:nvSpPr>
          <p:spPr>
            <a:xfrm>
              <a:off x="6735788" y="4213847"/>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9" name="rc309"/>
            <p:cNvSpPr/>
            <p:nvPr/>
          </p:nvSpPr>
          <p:spPr>
            <a:xfrm>
              <a:off x="6987253" y="4213847"/>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10" name="rc310"/>
            <p:cNvSpPr/>
            <p:nvPr/>
          </p:nvSpPr>
          <p:spPr>
            <a:xfrm>
              <a:off x="7238718" y="4213847"/>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1" name="rc311"/>
            <p:cNvSpPr/>
            <p:nvPr/>
          </p:nvSpPr>
          <p:spPr>
            <a:xfrm>
              <a:off x="7490183" y="4213847"/>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2" name="rc312"/>
            <p:cNvSpPr/>
            <p:nvPr/>
          </p:nvSpPr>
          <p:spPr>
            <a:xfrm>
              <a:off x="7741647" y="4213847"/>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3" name="rc313"/>
            <p:cNvSpPr/>
            <p:nvPr/>
          </p:nvSpPr>
          <p:spPr>
            <a:xfrm>
              <a:off x="7993112" y="4213847"/>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4" name="rc314"/>
            <p:cNvSpPr/>
            <p:nvPr/>
          </p:nvSpPr>
          <p:spPr>
            <a:xfrm>
              <a:off x="8244577" y="4213847"/>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5" name="rc315"/>
            <p:cNvSpPr/>
            <p:nvPr/>
          </p:nvSpPr>
          <p:spPr>
            <a:xfrm>
              <a:off x="8496042" y="4213847"/>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6" name="rc316"/>
            <p:cNvSpPr/>
            <p:nvPr/>
          </p:nvSpPr>
          <p:spPr>
            <a:xfrm>
              <a:off x="2209423" y="1861376"/>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7" name="rc317"/>
            <p:cNvSpPr/>
            <p:nvPr/>
          </p:nvSpPr>
          <p:spPr>
            <a:xfrm>
              <a:off x="2460888" y="1861376"/>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8" name="rc318"/>
            <p:cNvSpPr/>
            <p:nvPr/>
          </p:nvSpPr>
          <p:spPr>
            <a:xfrm>
              <a:off x="2712353" y="186137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9" name="rc319"/>
            <p:cNvSpPr/>
            <p:nvPr/>
          </p:nvSpPr>
          <p:spPr>
            <a:xfrm>
              <a:off x="2963817" y="1861376"/>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0" name="rc320"/>
            <p:cNvSpPr/>
            <p:nvPr/>
          </p:nvSpPr>
          <p:spPr>
            <a:xfrm>
              <a:off x="3215282" y="1861376"/>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1" name="rc321"/>
            <p:cNvSpPr/>
            <p:nvPr/>
          </p:nvSpPr>
          <p:spPr>
            <a:xfrm>
              <a:off x="3466747" y="186137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2" name="rc322"/>
            <p:cNvSpPr/>
            <p:nvPr/>
          </p:nvSpPr>
          <p:spPr>
            <a:xfrm>
              <a:off x="3718212"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3" name="rc323"/>
            <p:cNvSpPr/>
            <p:nvPr/>
          </p:nvSpPr>
          <p:spPr>
            <a:xfrm>
              <a:off x="3969676"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4" name="rc324"/>
            <p:cNvSpPr/>
            <p:nvPr/>
          </p:nvSpPr>
          <p:spPr>
            <a:xfrm>
              <a:off x="4221141" y="1861376"/>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5" name="rc325"/>
            <p:cNvSpPr/>
            <p:nvPr/>
          </p:nvSpPr>
          <p:spPr>
            <a:xfrm>
              <a:off x="4472606" y="1861376"/>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6" name="rc326"/>
            <p:cNvSpPr/>
            <p:nvPr/>
          </p:nvSpPr>
          <p:spPr>
            <a:xfrm>
              <a:off x="4724071" y="1861376"/>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7" name="rc327"/>
            <p:cNvSpPr/>
            <p:nvPr/>
          </p:nvSpPr>
          <p:spPr>
            <a:xfrm>
              <a:off x="4975535" y="1861376"/>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8" name="rc328"/>
            <p:cNvSpPr/>
            <p:nvPr/>
          </p:nvSpPr>
          <p:spPr>
            <a:xfrm>
              <a:off x="5227000"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9" name="rc329"/>
            <p:cNvSpPr/>
            <p:nvPr/>
          </p:nvSpPr>
          <p:spPr>
            <a:xfrm>
              <a:off x="5478465"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0" name="rc330"/>
            <p:cNvSpPr/>
            <p:nvPr/>
          </p:nvSpPr>
          <p:spPr>
            <a:xfrm>
              <a:off x="5729929"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1" name="rc331"/>
            <p:cNvSpPr/>
            <p:nvPr/>
          </p:nvSpPr>
          <p:spPr>
            <a:xfrm>
              <a:off x="5981394"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2" name="rc332"/>
            <p:cNvSpPr/>
            <p:nvPr/>
          </p:nvSpPr>
          <p:spPr>
            <a:xfrm>
              <a:off x="6232859"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3" name="rc333"/>
            <p:cNvSpPr/>
            <p:nvPr/>
          </p:nvSpPr>
          <p:spPr>
            <a:xfrm>
              <a:off x="6484324"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4" name="rc334"/>
            <p:cNvSpPr/>
            <p:nvPr/>
          </p:nvSpPr>
          <p:spPr>
            <a:xfrm>
              <a:off x="6735788" y="1861376"/>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5" name="rc335"/>
            <p:cNvSpPr/>
            <p:nvPr/>
          </p:nvSpPr>
          <p:spPr>
            <a:xfrm>
              <a:off x="6987253"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6" name="rc336"/>
            <p:cNvSpPr/>
            <p:nvPr/>
          </p:nvSpPr>
          <p:spPr>
            <a:xfrm>
              <a:off x="7238718" y="1861376"/>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7" name="rc337"/>
            <p:cNvSpPr/>
            <p:nvPr/>
          </p:nvSpPr>
          <p:spPr>
            <a:xfrm>
              <a:off x="7490183" y="1861376"/>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8" name="rc338"/>
            <p:cNvSpPr/>
            <p:nvPr/>
          </p:nvSpPr>
          <p:spPr>
            <a:xfrm>
              <a:off x="7741647" y="1861376"/>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9" name="rc339"/>
            <p:cNvSpPr/>
            <p:nvPr/>
          </p:nvSpPr>
          <p:spPr>
            <a:xfrm>
              <a:off x="7993112" y="1861376"/>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0" name="rc340"/>
            <p:cNvSpPr/>
            <p:nvPr/>
          </p:nvSpPr>
          <p:spPr>
            <a:xfrm>
              <a:off x="8244577"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1" name="rc341"/>
            <p:cNvSpPr/>
            <p:nvPr/>
          </p:nvSpPr>
          <p:spPr>
            <a:xfrm>
              <a:off x="8496042" y="1861376"/>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2" name="rc342"/>
            <p:cNvSpPr/>
            <p:nvPr/>
          </p:nvSpPr>
          <p:spPr>
            <a:xfrm>
              <a:off x="2209423"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3" name="rc343"/>
            <p:cNvSpPr/>
            <p:nvPr/>
          </p:nvSpPr>
          <p:spPr>
            <a:xfrm>
              <a:off x="2460888"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4" name="rc344"/>
            <p:cNvSpPr/>
            <p:nvPr/>
          </p:nvSpPr>
          <p:spPr>
            <a:xfrm>
              <a:off x="2712353"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5" name="rc345"/>
            <p:cNvSpPr/>
            <p:nvPr/>
          </p:nvSpPr>
          <p:spPr>
            <a:xfrm>
              <a:off x="2963817"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6" name="rc346"/>
            <p:cNvSpPr/>
            <p:nvPr/>
          </p:nvSpPr>
          <p:spPr>
            <a:xfrm>
              <a:off x="3215282"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7" name="rc347"/>
            <p:cNvSpPr/>
            <p:nvPr/>
          </p:nvSpPr>
          <p:spPr>
            <a:xfrm>
              <a:off x="3466747"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8" name="rc348"/>
            <p:cNvSpPr/>
            <p:nvPr/>
          </p:nvSpPr>
          <p:spPr>
            <a:xfrm>
              <a:off x="3718212"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969676"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0" name="rc350"/>
            <p:cNvSpPr/>
            <p:nvPr/>
          </p:nvSpPr>
          <p:spPr>
            <a:xfrm>
              <a:off x="4221141"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1" name="rc351"/>
            <p:cNvSpPr/>
            <p:nvPr/>
          </p:nvSpPr>
          <p:spPr>
            <a:xfrm>
              <a:off x="4472606"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2" name="rc352"/>
            <p:cNvSpPr/>
            <p:nvPr/>
          </p:nvSpPr>
          <p:spPr>
            <a:xfrm>
              <a:off x="4724071"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3" name="rc353"/>
            <p:cNvSpPr/>
            <p:nvPr/>
          </p:nvSpPr>
          <p:spPr>
            <a:xfrm>
              <a:off x="4975535"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4" name="rc354"/>
            <p:cNvSpPr/>
            <p:nvPr/>
          </p:nvSpPr>
          <p:spPr>
            <a:xfrm>
              <a:off x="5227000"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5" name="rc355"/>
            <p:cNvSpPr/>
            <p:nvPr/>
          </p:nvSpPr>
          <p:spPr>
            <a:xfrm>
              <a:off x="5478465"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6" name="rc356"/>
            <p:cNvSpPr/>
            <p:nvPr/>
          </p:nvSpPr>
          <p:spPr>
            <a:xfrm>
              <a:off x="5729929"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7" name="rc357"/>
            <p:cNvSpPr/>
            <p:nvPr/>
          </p:nvSpPr>
          <p:spPr>
            <a:xfrm>
              <a:off x="5981394"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8" name="rc358"/>
            <p:cNvSpPr/>
            <p:nvPr/>
          </p:nvSpPr>
          <p:spPr>
            <a:xfrm>
              <a:off x="6232859"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9" name="rc359"/>
            <p:cNvSpPr/>
            <p:nvPr/>
          </p:nvSpPr>
          <p:spPr>
            <a:xfrm>
              <a:off x="6484324"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0" name="rc360"/>
            <p:cNvSpPr/>
            <p:nvPr/>
          </p:nvSpPr>
          <p:spPr>
            <a:xfrm>
              <a:off x="6735788"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1" name="rc361"/>
            <p:cNvSpPr/>
            <p:nvPr/>
          </p:nvSpPr>
          <p:spPr>
            <a:xfrm>
              <a:off x="6987253"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2" name="rc362"/>
            <p:cNvSpPr/>
            <p:nvPr/>
          </p:nvSpPr>
          <p:spPr>
            <a:xfrm>
              <a:off x="7238718"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3" name="rc363"/>
            <p:cNvSpPr/>
            <p:nvPr/>
          </p:nvSpPr>
          <p:spPr>
            <a:xfrm>
              <a:off x="7490183"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4" name="rc364"/>
            <p:cNvSpPr/>
            <p:nvPr/>
          </p:nvSpPr>
          <p:spPr>
            <a:xfrm>
              <a:off x="7741647"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93112"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6" name="rc366"/>
            <p:cNvSpPr/>
            <p:nvPr/>
          </p:nvSpPr>
          <p:spPr>
            <a:xfrm>
              <a:off x="8244577"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7" name="rc367"/>
            <p:cNvSpPr/>
            <p:nvPr/>
          </p:nvSpPr>
          <p:spPr>
            <a:xfrm>
              <a:off x="8496042"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8" name="rc368"/>
            <p:cNvSpPr/>
            <p:nvPr/>
          </p:nvSpPr>
          <p:spPr>
            <a:xfrm>
              <a:off x="2209423" y="5497012"/>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69" name="rc369"/>
            <p:cNvSpPr/>
            <p:nvPr/>
          </p:nvSpPr>
          <p:spPr>
            <a:xfrm>
              <a:off x="2460888" y="5497012"/>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70" name="rc370"/>
            <p:cNvSpPr/>
            <p:nvPr/>
          </p:nvSpPr>
          <p:spPr>
            <a:xfrm>
              <a:off x="2712353" y="5497012"/>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1" name="rc371"/>
            <p:cNvSpPr/>
            <p:nvPr/>
          </p:nvSpPr>
          <p:spPr>
            <a:xfrm>
              <a:off x="2963817" y="5497012"/>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2" name="rc372"/>
            <p:cNvSpPr/>
            <p:nvPr/>
          </p:nvSpPr>
          <p:spPr>
            <a:xfrm>
              <a:off x="3215282" y="5497012"/>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3" name="rc373"/>
            <p:cNvSpPr/>
            <p:nvPr/>
          </p:nvSpPr>
          <p:spPr>
            <a:xfrm>
              <a:off x="3466747" y="5497012"/>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74" name="rc374"/>
            <p:cNvSpPr/>
            <p:nvPr/>
          </p:nvSpPr>
          <p:spPr>
            <a:xfrm>
              <a:off x="3718212" y="5497012"/>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5" name="rc375"/>
            <p:cNvSpPr/>
            <p:nvPr/>
          </p:nvSpPr>
          <p:spPr>
            <a:xfrm>
              <a:off x="3969676" y="5497012"/>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6" name="rc376"/>
            <p:cNvSpPr/>
            <p:nvPr/>
          </p:nvSpPr>
          <p:spPr>
            <a:xfrm>
              <a:off x="4221141" y="5497012"/>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7" name="rc377"/>
            <p:cNvSpPr/>
            <p:nvPr/>
          </p:nvSpPr>
          <p:spPr>
            <a:xfrm>
              <a:off x="4472606" y="5497012"/>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8" name="rc378"/>
            <p:cNvSpPr/>
            <p:nvPr/>
          </p:nvSpPr>
          <p:spPr>
            <a:xfrm>
              <a:off x="4724071" y="5497012"/>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79" name="rc379"/>
            <p:cNvSpPr/>
            <p:nvPr/>
          </p:nvSpPr>
          <p:spPr>
            <a:xfrm>
              <a:off x="4975535" y="5497012"/>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80" name="rc380"/>
            <p:cNvSpPr/>
            <p:nvPr/>
          </p:nvSpPr>
          <p:spPr>
            <a:xfrm>
              <a:off x="5227000" y="5497012"/>
              <a:ext cx="251464"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81" name="rc381"/>
            <p:cNvSpPr/>
            <p:nvPr/>
          </p:nvSpPr>
          <p:spPr>
            <a:xfrm>
              <a:off x="5478465" y="5497012"/>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2" name="rc382"/>
            <p:cNvSpPr/>
            <p:nvPr/>
          </p:nvSpPr>
          <p:spPr>
            <a:xfrm>
              <a:off x="5729929" y="5497012"/>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3" name="rc383"/>
            <p:cNvSpPr/>
            <p:nvPr/>
          </p:nvSpPr>
          <p:spPr>
            <a:xfrm>
              <a:off x="5981394" y="5497012"/>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84" name="rc384"/>
            <p:cNvSpPr/>
            <p:nvPr/>
          </p:nvSpPr>
          <p:spPr>
            <a:xfrm>
              <a:off x="6232859" y="5497012"/>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5" name="rc385"/>
            <p:cNvSpPr/>
            <p:nvPr/>
          </p:nvSpPr>
          <p:spPr>
            <a:xfrm>
              <a:off x="6484324" y="5497012"/>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6" name="rc386"/>
            <p:cNvSpPr/>
            <p:nvPr/>
          </p:nvSpPr>
          <p:spPr>
            <a:xfrm>
              <a:off x="6735788" y="5497012"/>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7" name="rc387"/>
            <p:cNvSpPr/>
            <p:nvPr/>
          </p:nvSpPr>
          <p:spPr>
            <a:xfrm>
              <a:off x="6987253" y="5497012"/>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8" name="rc388"/>
            <p:cNvSpPr/>
            <p:nvPr/>
          </p:nvSpPr>
          <p:spPr>
            <a:xfrm>
              <a:off x="7238718" y="5497012"/>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9" name="rc389"/>
            <p:cNvSpPr/>
            <p:nvPr/>
          </p:nvSpPr>
          <p:spPr>
            <a:xfrm>
              <a:off x="7490183" y="5497012"/>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0" name="rc390"/>
            <p:cNvSpPr/>
            <p:nvPr/>
          </p:nvSpPr>
          <p:spPr>
            <a:xfrm>
              <a:off x="7741647" y="5497012"/>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1" name="rc391"/>
            <p:cNvSpPr/>
            <p:nvPr/>
          </p:nvSpPr>
          <p:spPr>
            <a:xfrm>
              <a:off x="7993112" y="5497012"/>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92" name="rc392"/>
            <p:cNvSpPr/>
            <p:nvPr/>
          </p:nvSpPr>
          <p:spPr>
            <a:xfrm>
              <a:off x="8244577" y="5497012"/>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3" name="rc393"/>
            <p:cNvSpPr/>
            <p:nvPr/>
          </p:nvSpPr>
          <p:spPr>
            <a:xfrm>
              <a:off x="8496042" y="5497012"/>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94" name="rc394"/>
            <p:cNvSpPr/>
            <p:nvPr/>
          </p:nvSpPr>
          <p:spPr>
            <a:xfrm>
              <a:off x="4975535" y="5069290"/>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5" name="rc395"/>
            <p:cNvSpPr/>
            <p:nvPr/>
          </p:nvSpPr>
          <p:spPr>
            <a:xfrm>
              <a:off x="5227000" y="5069290"/>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6" name="rc396"/>
            <p:cNvSpPr/>
            <p:nvPr/>
          </p:nvSpPr>
          <p:spPr>
            <a:xfrm>
              <a:off x="5478465" y="5069290"/>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97" name="rc397"/>
            <p:cNvSpPr/>
            <p:nvPr/>
          </p:nvSpPr>
          <p:spPr>
            <a:xfrm>
              <a:off x="5729929" y="5069290"/>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98" name="rc398"/>
            <p:cNvSpPr/>
            <p:nvPr/>
          </p:nvSpPr>
          <p:spPr>
            <a:xfrm>
              <a:off x="5981394" y="5069290"/>
              <a:ext cx="251464" cy="21386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99" name="rc399"/>
            <p:cNvSpPr/>
            <p:nvPr/>
          </p:nvSpPr>
          <p:spPr>
            <a:xfrm>
              <a:off x="6232859" y="5069290"/>
              <a:ext cx="251464" cy="2138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00" name="rc400"/>
            <p:cNvSpPr/>
            <p:nvPr/>
          </p:nvSpPr>
          <p:spPr>
            <a:xfrm>
              <a:off x="6484324" y="5069290"/>
              <a:ext cx="251464"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01" name="rc401"/>
            <p:cNvSpPr/>
            <p:nvPr/>
          </p:nvSpPr>
          <p:spPr>
            <a:xfrm>
              <a:off x="6735788" y="5069290"/>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02" name="rc402"/>
            <p:cNvSpPr/>
            <p:nvPr/>
          </p:nvSpPr>
          <p:spPr>
            <a:xfrm>
              <a:off x="6987253" y="5069290"/>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03" name="rc403"/>
            <p:cNvSpPr/>
            <p:nvPr/>
          </p:nvSpPr>
          <p:spPr>
            <a:xfrm>
              <a:off x="7238718" y="5069290"/>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04" name="rc404"/>
            <p:cNvSpPr/>
            <p:nvPr/>
          </p:nvSpPr>
          <p:spPr>
            <a:xfrm>
              <a:off x="7490183" y="5069290"/>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5" name="rc405"/>
            <p:cNvSpPr/>
            <p:nvPr/>
          </p:nvSpPr>
          <p:spPr>
            <a:xfrm>
              <a:off x="7741647" y="5069290"/>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6" name="rc406"/>
            <p:cNvSpPr/>
            <p:nvPr/>
          </p:nvSpPr>
          <p:spPr>
            <a:xfrm>
              <a:off x="7993112" y="5069290"/>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7" name="rc407"/>
            <p:cNvSpPr/>
            <p:nvPr/>
          </p:nvSpPr>
          <p:spPr>
            <a:xfrm>
              <a:off x="8244577" y="5069290"/>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8" name="rc408"/>
            <p:cNvSpPr/>
            <p:nvPr/>
          </p:nvSpPr>
          <p:spPr>
            <a:xfrm>
              <a:off x="8496042" y="5069290"/>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9" name="rc409"/>
            <p:cNvSpPr/>
            <p:nvPr/>
          </p:nvSpPr>
          <p:spPr>
            <a:xfrm>
              <a:off x="2209423" y="2075237"/>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10" name="rc410"/>
            <p:cNvSpPr/>
            <p:nvPr/>
          </p:nvSpPr>
          <p:spPr>
            <a:xfrm>
              <a:off x="2460888" y="2075237"/>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11" name="rc411"/>
            <p:cNvSpPr/>
            <p:nvPr/>
          </p:nvSpPr>
          <p:spPr>
            <a:xfrm>
              <a:off x="2712353" y="2075237"/>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12" name="rc412"/>
            <p:cNvSpPr/>
            <p:nvPr/>
          </p:nvSpPr>
          <p:spPr>
            <a:xfrm>
              <a:off x="2963817" y="2075237"/>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3" name="rc413"/>
            <p:cNvSpPr/>
            <p:nvPr/>
          </p:nvSpPr>
          <p:spPr>
            <a:xfrm>
              <a:off x="3215282" y="2075237"/>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4" name="rc414"/>
            <p:cNvSpPr/>
            <p:nvPr/>
          </p:nvSpPr>
          <p:spPr>
            <a:xfrm>
              <a:off x="3466747" y="2075237"/>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5" name="rc415"/>
            <p:cNvSpPr/>
            <p:nvPr/>
          </p:nvSpPr>
          <p:spPr>
            <a:xfrm>
              <a:off x="3718212" y="2075237"/>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16" name="rc416"/>
            <p:cNvSpPr/>
            <p:nvPr/>
          </p:nvSpPr>
          <p:spPr>
            <a:xfrm>
              <a:off x="3969676" y="2075237"/>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7" name="rc417"/>
            <p:cNvSpPr/>
            <p:nvPr/>
          </p:nvSpPr>
          <p:spPr>
            <a:xfrm>
              <a:off x="4221141" y="2075237"/>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8" name="rc418"/>
            <p:cNvSpPr/>
            <p:nvPr/>
          </p:nvSpPr>
          <p:spPr>
            <a:xfrm>
              <a:off x="4472606" y="207523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9" name="rc419"/>
            <p:cNvSpPr/>
            <p:nvPr/>
          </p:nvSpPr>
          <p:spPr>
            <a:xfrm>
              <a:off x="4724071" y="2075237"/>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20" name="rc420"/>
            <p:cNvSpPr/>
            <p:nvPr/>
          </p:nvSpPr>
          <p:spPr>
            <a:xfrm>
              <a:off x="4975535" y="2075237"/>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1" name="rc421"/>
            <p:cNvSpPr/>
            <p:nvPr/>
          </p:nvSpPr>
          <p:spPr>
            <a:xfrm>
              <a:off x="5227000" y="2075237"/>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2" name="rc422"/>
            <p:cNvSpPr/>
            <p:nvPr/>
          </p:nvSpPr>
          <p:spPr>
            <a:xfrm>
              <a:off x="5478465" y="2075237"/>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23" name="rc423"/>
            <p:cNvSpPr/>
            <p:nvPr/>
          </p:nvSpPr>
          <p:spPr>
            <a:xfrm>
              <a:off x="5729929" y="2075237"/>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4" name="rc424"/>
            <p:cNvSpPr/>
            <p:nvPr/>
          </p:nvSpPr>
          <p:spPr>
            <a:xfrm>
              <a:off x="5981394" y="2075237"/>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5" name="rc425"/>
            <p:cNvSpPr/>
            <p:nvPr/>
          </p:nvSpPr>
          <p:spPr>
            <a:xfrm>
              <a:off x="6232859" y="2075237"/>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6" name="rc426"/>
            <p:cNvSpPr/>
            <p:nvPr/>
          </p:nvSpPr>
          <p:spPr>
            <a:xfrm>
              <a:off x="6484324" y="2075237"/>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7" name="rc427"/>
            <p:cNvSpPr/>
            <p:nvPr/>
          </p:nvSpPr>
          <p:spPr>
            <a:xfrm>
              <a:off x="6735788" y="2075237"/>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8" name="rc428"/>
            <p:cNvSpPr/>
            <p:nvPr/>
          </p:nvSpPr>
          <p:spPr>
            <a:xfrm>
              <a:off x="6987253" y="207523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9" name="rc429"/>
            <p:cNvSpPr/>
            <p:nvPr/>
          </p:nvSpPr>
          <p:spPr>
            <a:xfrm>
              <a:off x="7238718" y="2075237"/>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0" name="rc430"/>
            <p:cNvSpPr/>
            <p:nvPr/>
          </p:nvSpPr>
          <p:spPr>
            <a:xfrm>
              <a:off x="7490183" y="2075237"/>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1" name="rc431"/>
            <p:cNvSpPr/>
            <p:nvPr/>
          </p:nvSpPr>
          <p:spPr>
            <a:xfrm>
              <a:off x="7741647" y="2075237"/>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2" name="rc432"/>
            <p:cNvSpPr/>
            <p:nvPr/>
          </p:nvSpPr>
          <p:spPr>
            <a:xfrm>
              <a:off x="7993112"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3" name="rc433"/>
            <p:cNvSpPr/>
            <p:nvPr/>
          </p:nvSpPr>
          <p:spPr>
            <a:xfrm>
              <a:off x="8244577" y="2075237"/>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4" name="rc434"/>
            <p:cNvSpPr/>
            <p:nvPr/>
          </p:nvSpPr>
          <p:spPr>
            <a:xfrm>
              <a:off x="8496042" y="2075237"/>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5" name="rc435"/>
            <p:cNvSpPr/>
            <p:nvPr/>
          </p:nvSpPr>
          <p:spPr>
            <a:xfrm>
              <a:off x="2209423" y="3999986"/>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6" name="rc436"/>
            <p:cNvSpPr/>
            <p:nvPr/>
          </p:nvSpPr>
          <p:spPr>
            <a:xfrm>
              <a:off x="2460888" y="399998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7" name="rc437"/>
            <p:cNvSpPr/>
            <p:nvPr/>
          </p:nvSpPr>
          <p:spPr>
            <a:xfrm>
              <a:off x="2712353" y="399998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8" name="rc438"/>
            <p:cNvSpPr/>
            <p:nvPr/>
          </p:nvSpPr>
          <p:spPr>
            <a:xfrm>
              <a:off x="2963817" y="399998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9" name="rc439"/>
            <p:cNvSpPr/>
            <p:nvPr/>
          </p:nvSpPr>
          <p:spPr>
            <a:xfrm>
              <a:off x="3215282" y="399998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0" name="rc440"/>
            <p:cNvSpPr/>
            <p:nvPr/>
          </p:nvSpPr>
          <p:spPr>
            <a:xfrm>
              <a:off x="3466747" y="399998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1" name="rc441"/>
            <p:cNvSpPr/>
            <p:nvPr/>
          </p:nvSpPr>
          <p:spPr>
            <a:xfrm>
              <a:off x="3718212" y="3999986"/>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2" name="rc442"/>
            <p:cNvSpPr/>
            <p:nvPr/>
          </p:nvSpPr>
          <p:spPr>
            <a:xfrm>
              <a:off x="3969676" y="3999986"/>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43" name="rc443"/>
            <p:cNvSpPr/>
            <p:nvPr/>
          </p:nvSpPr>
          <p:spPr>
            <a:xfrm>
              <a:off x="4221141" y="3999986"/>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4" name="rc444"/>
            <p:cNvSpPr/>
            <p:nvPr/>
          </p:nvSpPr>
          <p:spPr>
            <a:xfrm>
              <a:off x="4472606" y="3999986"/>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5" name="rc445"/>
            <p:cNvSpPr/>
            <p:nvPr/>
          </p:nvSpPr>
          <p:spPr>
            <a:xfrm>
              <a:off x="4724071" y="3999986"/>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6" name="rc446"/>
            <p:cNvSpPr/>
            <p:nvPr/>
          </p:nvSpPr>
          <p:spPr>
            <a:xfrm>
              <a:off x="4975535" y="3999986"/>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7" name="rc447"/>
            <p:cNvSpPr/>
            <p:nvPr/>
          </p:nvSpPr>
          <p:spPr>
            <a:xfrm>
              <a:off x="5227000" y="399998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8" name="rc448"/>
            <p:cNvSpPr/>
            <p:nvPr/>
          </p:nvSpPr>
          <p:spPr>
            <a:xfrm>
              <a:off x="5478465" y="399998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9" name="rc449"/>
            <p:cNvSpPr/>
            <p:nvPr/>
          </p:nvSpPr>
          <p:spPr>
            <a:xfrm>
              <a:off x="5729929" y="399998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0" name="rc450"/>
            <p:cNvSpPr/>
            <p:nvPr/>
          </p:nvSpPr>
          <p:spPr>
            <a:xfrm>
              <a:off x="5981394" y="3999986"/>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1" name="rc451"/>
            <p:cNvSpPr/>
            <p:nvPr/>
          </p:nvSpPr>
          <p:spPr>
            <a:xfrm>
              <a:off x="6232859" y="399998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2" name="rc452"/>
            <p:cNvSpPr/>
            <p:nvPr/>
          </p:nvSpPr>
          <p:spPr>
            <a:xfrm>
              <a:off x="6484324" y="3999986"/>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3" name="rc453"/>
            <p:cNvSpPr/>
            <p:nvPr/>
          </p:nvSpPr>
          <p:spPr>
            <a:xfrm>
              <a:off x="6735788" y="3999986"/>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4" name="rc454"/>
            <p:cNvSpPr/>
            <p:nvPr/>
          </p:nvSpPr>
          <p:spPr>
            <a:xfrm>
              <a:off x="6987253" y="399998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5" name="rc455"/>
            <p:cNvSpPr/>
            <p:nvPr/>
          </p:nvSpPr>
          <p:spPr>
            <a:xfrm>
              <a:off x="7238718" y="399998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6" name="rc456"/>
            <p:cNvSpPr/>
            <p:nvPr/>
          </p:nvSpPr>
          <p:spPr>
            <a:xfrm>
              <a:off x="7490183" y="3999986"/>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7" name="rc457"/>
            <p:cNvSpPr/>
            <p:nvPr/>
          </p:nvSpPr>
          <p:spPr>
            <a:xfrm>
              <a:off x="7741647" y="3999986"/>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8" name="rc458"/>
            <p:cNvSpPr/>
            <p:nvPr/>
          </p:nvSpPr>
          <p:spPr>
            <a:xfrm>
              <a:off x="7993112" y="3999986"/>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59" name="rc459"/>
            <p:cNvSpPr/>
            <p:nvPr/>
          </p:nvSpPr>
          <p:spPr>
            <a:xfrm>
              <a:off x="8244577" y="3999986"/>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0" name="rc460"/>
            <p:cNvSpPr/>
            <p:nvPr/>
          </p:nvSpPr>
          <p:spPr>
            <a:xfrm>
              <a:off x="8496042" y="3999986"/>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1" name="rc461"/>
            <p:cNvSpPr/>
            <p:nvPr/>
          </p:nvSpPr>
          <p:spPr>
            <a:xfrm>
              <a:off x="2209423" y="2502959"/>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2" name="rc462"/>
            <p:cNvSpPr/>
            <p:nvPr/>
          </p:nvSpPr>
          <p:spPr>
            <a:xfrm>
              <a:off x="2460888" y="2502959"/>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3" name="rc463"/>
            <p:cNvSpPr/>
            <p:nvPr/>
          </p:nvSpPr>
          <p:spPr>
            <a:xfrm>
              <a:off x="2712353" y="2502959"/>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4" name="rc464"/>
            <p:cNvSpPr/>
            <p:nvPr/>
          </p:nvSpPr>
          <p:spPr>
            <a:xfrm>
              <a:off x="2963817" y="2502959"/>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5" name="rc465"/>
            <p:cNvSpPr/>
            <p:nvPr/>
          </p:nvSpPr>
          <p:spPr>
            <a:xfrm>
              <a:off x="3215282" y="2502959"/>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6" name="rc466"/>
            <p:cNvSpPr/>
            <p:nvPr/>
          </p:nvSpPr>
          <p:spPr>
            <a:xfrm>
              <a:off x="3466747" y="2502959"/>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7" name="rc467"/>
            <p:cNvSpPr/>
            <p:nvPr/>
          </p:nvSpPr>
          <p:spPr>
            <a:xfrm>
              <a:off x="3718212" y="2502959"/>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8" name="rc468"/>
            <p:cNvSpPr/>
            <p:nvPr/>
          </p:nvSpPr>
          <p:spPr>
            <a:xfrm>
              <a:off x="3969676" y="2502959"/>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9" name="rc469"/>
            <p:cNvSpPr/>
            <p:nvPr/>
          </p:nvSpPr>
          <p:spPr>
            <a:xfrm>
              <a:off x="4221141" y="2502959"/>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0" name="rc470"/>
            <p:cNvSpPr/>
            <p:nvPr/>
          </p:nvSpPr>
          <p:spPr>
            <a:xfrm>
              <a:off x="4472606" y="2502959"/>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1" name="rc471"/>
            <p:cNvSpPr/>
            <p:nvPr/>
          </p:nvSpPr>
          <p:spPr>
            <a:xfrm>
              <a:off x="4724071" y="2502959"/>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2" name="rc472"/>
            <p:cNvSpPr/>
            <p:nvPr/>
          </p:nvSpPr>
          <p:spPr>
            <a:xfrm>
              <a:off x="4975535" y="2502959"/>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73" name="rc473"/>
            <p:cNvSpPr/>
            <p:nvPr/>
          </p:nvSpPr>
          <p:spPr>
            <a:xfrm>
              <a:off x="5227000" y="2502959"/>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4" name="rc474"/>
            <p:cNvSpPr/>
            <p:nvPr/>
          </p:nvSpPr>
          <p:spPr>
            <a:xfrm>
              <a:off x="5478465" y="2502959"/>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5" name="rc475"/>
            <p:cNvSpPr/>
            <p:nvPr/>
          </p:nvSpPr>
          <p:spPr>
            <a:xfrm>
              <a:off x="5729929" y="2502959"/>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6" name="rc476"/>
            <p:cNvSpPr/>
            <p:nvPr/>
          </p:nvSpPr>
          <p:spPr>
            <a:xfrm>
              <a:off x="5981394" y="2502959"/>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7" name="rc477"/>
            <p:cNvSpPr/>
            <p:nvPr/>
          </p:nvSpPr>
          <p:spPr>
            <a:xfrm>
              <a:off x="6232859" y="2502959"/>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8" name="rc478"/>
            <p:cNvSpPr/>
            <p:nvPr/>
          </p:nvSpPr>
          <p:spPr>
            <a:xfrm>
              <a:off x="6484324" y="2502959"/>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9" name="rc479"/>
            <p:cNvSpPr/>
            <p:nvPr/>
          </p:nvSpPr>
          <p:spPr>
            <a:xfrm>
              <a:off x="6735788" y="2502959"/>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0" name="rc480"/>
            <p:cNvSpPr/>
            <p:nvPr/>
          </p:nvSpPr>
          <p:spPr>
            <a:xfrm>
              <a:off x="6987253" y="2502959"/>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1" name="rc481"/>
            <p:cNvSpPr/>
            <p:nvPr/>
          </p:nvSpPr>
          <p:spPr>
            <a:xfrm>
              <a:off x="7238718" y="2502959"/>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2" name="rc482"/>
            <p:cNvSpPr/>
            <p:nvPr/>
          </p:nvSpPr>
          <p:spPr>
            <a:xfrm>
              <a:off x="7490183" y="2502959"/>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3" name="rc483"/>
            <p:cNvSpPr/>
            <p:nvPr/>
          </p:nvSpPr>
          <p:spPr>
            <a:xfrm>
              <a:off x="7741647" y="2502959"/>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4" name="rc484"/>
            <p:cNvSpPr/>
            <p:nvPr/>
          </p:nvSpPr>
          <p:spPr>
            <a:xfrm>
              <a:off x="7993112" y="2502959"/>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5" name="rc485"/>
            <p:cNvSpPr/>
            <p:nvPr/>
          </p:nvSpPr>
          <p:spPr>
            <a:xfrm>
              <a:off x="8244577" y="2502959"/>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6" name="rc486"/>
            <p:cNvSpPr/>
            <p:nvPr/>
          </p:nvSpPr>
          <p:spPr>
            <a:xfrm>
              <a:off x="8496042" y="2502959"/>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7" name="rc487"/>
            <p:cNvSpPr/>
            <p:nvPr/>
          </p:nvSpPr>
          <p:spPr>
            <a:xfrm>
              <a:off x="2209423" y="2930681"/>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8" name="rc488"/>
            <p:cNvSpPr/>
            <p:nvPr/>
          </p:nvSpPr>
          <p:spPr>
            <a:xfrm>
              <a:off x="2460888" y="2930681"/>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9" name="rc489"/>
            <p:cNvSpPr/>
            <p:nvPr/>
          </p:nvSpPr>
          <p:spPr>
            <a:xfrm>
              <a:off x="2712353" y="2930681"/>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0" name="rc490"/>
            <p:cNvSpPr/>
            <p:nvPr/>
          </p:nvSpPr>
          <p:spPr>
            <a:xfrm>
              <a:off x="2963817" y="2930681"/>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1" name="rc491"/>
            <p:cNvSpPr/>
            <p:nvPr/>
          </p:nvSpPr>
          <p:spPr>
            <a:xfrm>
              <a:off x="3215282" y="2930681"/>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2" name="rc492"/>
            <p:cNvSpPr/>
            <p:nvPr/>
          </p:nvSpPr>
          <p:spPr>
            <a:xfrm>
              <a:off x="3466747" y="2930681"/>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93" name="rc493"/>
            <p:cNvSpPr/>
            <p:nvPr/>
          </p:nvSpPr>
          <p:spPr>
            <a:xfrm>
              <a:off x="3718212" y="2930681"/>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94" name="rc494"/>
            <p:cNvSpPr/>
            <p:nvPr/>
          </p:nvSpPr>
          <p:spPr>
            <a:xfrm>
              <a:off x="3969676" y="2930681"/>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95" name="rc495"/>
            <p:cNvSpPr/>
            <p:nvPr/>
          </p:nvSpPr>
          <p:spPr>
            <a:xfrm>
              <a:off x="4221141" y="2930681"/>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96" name="rc496"/>
            <p:cNvSpPr/>
            <p:nvPr/>
          </p:nvSpPr>
          <p:spPr>
            <a:xfrm>
              <a:off x="4472606" y="2930681"/>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7" name="rc497"/>
            <p:cNvSpPr/>
            <p:nvPr/>
          </p:nvSpPr>
          <p:spPr>
            <a:xfrm>
              <a:off x="4724071" y="2930681"/>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8" name="rc498"/>
            <p:cNvSpPr/>
            <p:nvPr/>
          </p:nvSpPr>
          <p:spPr>
            <a:xfrm>
              <a:off x="4975535" y="2930681"/>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9" name="rc499"/>
            <p:cNvSpPr/>
            <p:nvPr/>
          </p:nvSpPr>
          <p:spPr>
            <a:xfrm>
              <a:off x="5227000" y="2930681"/>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0" name="rc500"/>
            <p:cNvSpPr/>
            <p:nvPr/>
          </p:nvSpPr>
          <p:spPr>
            <a:xfrm>
              <a:off x="5478465" y="2930681"/>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1" name="rc501"/>
            <p:cNvSpPr/>
            <p:nvPr/>
          </p:nvSpPr>
          <p:spPr>
            <a:xfrm>
              <a:off x="5729929" y="2930681"/>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2" name="rc502"/>
            <p:cNvSpPr/>
            <p:nvPr/>
          </p:nvSpPr>
          <p:spPr>
            <a:xfrm>
              <a:off x="5981394" y="2930681"/>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3" name="rc503"/>
            <p:cNvSpPr/>
            <p:nvPr/>
          </p:nvSpPr>
          <p:spPr>
            <a:xfrm>
              <a:off x="6232859" y="2930681"/>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4" name="rc504"/>
            <p:cNvSpPr/>
            <p:nvPr/>
          </p:nvSpPr>
          <p:spPr>
            <a:xfrm>
              <a:off x="6484324" y="2930681"/>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5" name="rc505"/>
            <p:cNvSpPr/>
            <p:nvPr/>
          </p:nvSpPr>
          <p:spPr>
            <a:xfrm>
              <a:off x="6735788" y="2930681"/>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6" name="rc506"/>
            <p:cNvSpPr/>
            <p:nvPr/>
          </p:nvSpPr>
          <p:spPr>
            <a:xfrm>
              <a:off x="6987253" y="2930681"/>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7" name="rc507"/>
            <p:cNvSpPr/>
            <p:nvPr/>
          </p:nvSpPr>
          <p:spPr>
            <a:xfrm>
              <a:off x="7238718" y="2930681"/>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8" name="rc508"/>
            <p:cNvSpPr/>
            <p:nvPr/>
          </p:nvSpPr>
          <p:spPr>
            <a:xfrm>
              <a:off x="7490183" y="2930681"/>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9" name="rc509"/>
            <p:cNvSpPr/>
            <p:nvPr/>
          </p:nvSpPr>
          <p:spPr>
            <a:xfrm>
              <a:off x="7741647" y="2930681"/>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0" name="rc510"/>
            <p:cNvSpPr/>
            <p:nvPr/>
          </p:nvSpPr>
          <p:spPr>
            <a:xfrm>
              <a:off x="7993112" y="2930681"/>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1" name="rc511"/>
            <p:cNvSpPr/>
            <p:nvPr/>
          </p:nvSpPr>
          <p:spPr>
            <a:xfrm>
              <a:off x="8244577" y="2930681"/>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2" name="rc512"/>
            <p:cNvSpPr/>
            <p:nvPr/>
          </p:nvSpPr>
          <p:spPr>
            <a:xfrm>
              <a:off x="8496042" y="2930681"/>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3" name="rc513"/>
            <p:cNvSpPr/>
            <p:nvPr/>
          </p:nvSpPr>
          <p:spPr>
            <a:xfrm>
              <a:off x="2209423" y="3786125"/>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14" name="rc514"/>
            <p:cNvSpPr/>
            <p:nvPr/>
          </p:nvSpPr>
          <p:spPr>
            <a:xfrm>
              <a:off x="2460888" y="3786125"/>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15" name="rc515"/>
            <p:cNvSpPr/>
            <p:nvPr/>
          </p:nvSpPr>
          <p:spPr>
            <a:xfrm>
              <a:off x="2712353" y="3786125"/>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6" name="rc516"/>
            <p:cNvSpPr/>
            <p:nvPr/>
          </p:nvSpPr>
          <p:spPr>
            <a:xfrm>
              <a:off x="2963817" y="3786125"/>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17" name="rc517"/>
            <p:cNvSpPr/>
            <p:nvPr/>
          </p:nvSpPr>
          <p:spPr>
            <a:xfrm>
              <a:off x="3215282" y="3786125"/>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18" name="rc518"/>
            <p:cNvSpPr/>
            <p:nvPr/>
          </p:nvSpPr>
          <p:spPr>
            <a:xfrm>
              <a:off x="3466747" y="3786125"/>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19" name="rc519"/>
            <p:cNvSpPr/>
            <p:nvPr/>
          </p:nvSpPr>
          <p:spPr>
            <a:xfrm>
              <a:off x="3718212" y="3786125"/>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20" name="rc520"/>
            <p:cNvSpPr/>
            <p:nvPr/>
          </p:nvSpPr>
          <p:spPr>
            <a:xfrm>
              <a:off x="3969676" y="3786125"/>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1" name="rc521"/>
            <p:cNvSpPr/>
            <p:nvPr/>
          </p:nvSpPr>
          <p:spPr>
            <a:xfrm>
              <a:off x="4221141" y="3786125"/>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2" name="rc522"/>
            <p:cNvSpPr/>
            <p:nvPr/>
          </p:nvSpPr>
          <p:spPr>
            <a:xfrm>
              <a:off x="4472606" y="3786125"/>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23" name="rc523"/>
            <p:cNvSpPr/>
            <p:nvPr/>
          </p:nvSpPr>
          <p:spPr>
            <a:xfrm>
              <a:off x="4724071" y="3786125"/>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4" name="rc524"/>
            <p:cNvSpPr/>
            <p:nvPr/>
          </p:nvSpPr>
          <p:spPr>
            <a:xfrm>
              <a:off x="4975535" y="3786125"/>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5" name="rc525"/>
            <p:cNvSpPr/>
            <p:nvPr/>
          </p:nvSpPr>
          <p:spPr>
            <a:xfrm>
              <a:off x="5227000" y="3786125"/>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6" name="rc526"/>
            <p:cNvSpPr/>
            <p:nvPr/>
          </p:nvSpPr>
          <p:spPr>
            <a:xfrm>
              <a:off x="5478465" y="3786125"/>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7" name="rc527"/>
            <p:cNvSpPr/>
            <p:nvPr/>
          </p:nvSpPr>
          <p:spPr>
            <a:xfrm>
              <a:off x="5729929" y="3786125"/>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8" name="rc528"/>
            <p:cNvSpPr/>
            <p:nvPr/>
          </p:nvSpPr>
          <p:spPr>
            <a:xfrm>
              <a:off x="5981394" y="3786125"/>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9" name="rc529"/>
            <p:cNvSpPr/>
            <p:nvPr/>
          </p:nvSpPr>
          <p:spPr>
            <a:xfrm>
              <a:off x="6232859" y="3786125"/>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0" name="rc530"/>
            <p:cNvSpPr/>
            <p:nvPr/>
          </p:nvSpPr>
          <p:spPr>
            <a:xfrm>
              <a:off x="6484324" y="3786125"/>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1" name="rc531"/>
            <p:cNvSpPr/>
            <p:nvPr/>
          </p:nvSpPr>
          <p:spPr>
            <a:xfrm>
              <a:off x="6735788" y="3786125"/>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32" name="rc532"/>
            <p:cNvSpPr/>
            <p:nvPr/>
          </p:nvSpPr>
          <p:spPr>
            <a:xfrm>
              <a:off x="6987253" y="3786125"/>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3" name="rc533"/>
            <p:cNvSpPr/>
            <p:nvPr/>
          </p:nvSpPr>
          <p:spPr>
            <a:xfrm>
              <a:off x="7238718" y="3786125"/>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4" name="rc534"/>
            <p:cNvSpPr/>
            <p:nvPr/>
          </p:nvSpPr>
          <p:spPr>
            <a:xfrm>
              <a:off x="7490183" y="3786125"/>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35" name="rc535"/>
            <p:cNvSpPr/>
            <p:nvPr/>
          </p:nvSpPr>
          <p:spPr>
            <a:xfrm>
              <a:off x="7741647" y="3786125"/>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6" name="rc536"/>
            <p:cNvSpPr/>
            <p:nvPr/>
          </p:nvSpPr>
          <p:spPr>
            <a:xfrm>
              <a:off x="7993112" y="3786125"/>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37" name="rc537"/>
            <p:cNvSpPr/>
            <p:nvPr/>
          </p:nvSpPr>
          <p:spPr>
            <a:xfrm>
              <a:off x="8244577" y="3786125"/>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8" name="rc538"/>
            <p:cNvSpPr/>
            <p:nvPr/>
          </p:nvSpPr>
          <p:spPr>
            <a:xfrm>
              <a:off x="8496042" y="3786125"/>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39" name="tx539"/>
            <p:cNvSpPr/>
            <p:nvPr/>
          </p:nvSpPr>
          <p:spPr>
            <a:xfrm>
              <a:off x="2274897"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0" name="tx540"/>
            <p:cNvSpPr/>
            <p:nvPr/>
          </p:nvSpPr>
          <p:spPr>
            <a:xfrm>
              <a:off x="252636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1" name="tx541"/>
            <p:cNvSpPr/>
            <p:nvPr/>
          </p:nvSpPr>
          <p:spPr>
            <a:xfrm>
              <a:off x="277782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2" name="tx542"/>
            <p:cNvSpPr/>
            <p:nvPr/>
          </p:nvSpPr>
          <p:spPr>
            <a:xfrm>
              <a:off x="302929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3" name="tx543"/>
            <p:cNvSpPr/>
            <p:nvPr/>
          </p:nvSpPr>
          <p:spPr>
            <a:xfrm>
              <a:off x="328075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4" name="tx544"/>
            <p:cNvSpPr/>
            <p:nvPr/>
          </p:nvSpPr>
          <p:spPr>
            <a:xfrm>
              <a:off x="3532220"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5" name="tx545"/>
            <p:cNvSpPr/>
            <p:nvPr/>
          </p:nvSpPr>
          <p:spPr>
            <a:xfrm>
              <a:off x="3783685"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6" name="tx546"/>
            <p:cNvSpPr/>
            <p:nvPr/>
          </p:nvSpPr>
          <p:spPr>
            <a:xfrm>
              <a:off x="4035150"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7" name="tx547"/>
            <p:cNvSpPr/>
            <p:nvPr/>
          </p:nvSpPr>
          <p:spPr>
            <a:xfrm>
              <a:off x="428661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8" name="tx548"/>
            <p:cNvSpPr/>
            <p:nvPr/>
          </p:nvSpPr>
          <p:spPr>
            <a:xfrm>
              <a:off x="453807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49" name="tx549"/>
            <p:cNvSpPr/>
            <p:nvPr/>
          </p:nvSpPr>
          <p:spPr>
            <a:xfrm>
              <a:off x="478954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0" name="tx550"/>
            <p:cNvSpPr/>
            <p:nvPr/>
          </p:nvSpPr>
          <p:spPr>
            <a:xfrm>
              <a:off x="504100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1" name="tx551"/>
            <p:cNvSpPr/>
            <p:nvPr/>
          </p:nvSpPr>
          <p:spPr>
            <a:xfrm>
              <a:off x="529247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2" name="tx552"/>
            <p:cNvSpPr/>
            <p:nvPr/>
          </p:nvSpPr>
          <p:spPr>
            <a:xfrm>
              <a:off x="554393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3" name="tx553"/>
            <p:cNvSpPr/>
            <p:nvPr/>
          </p:nvSpPr>
          <p:spPr>
            <a:xfrm>
              <a:off x="579540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4" name="tx554"/>
            <p:cNvSpPr/>
            <p:nvPr/>
          </p:nvSpPr>
          <p:spPr>
            <a:xfrm>
              <a:off x="604686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5" name="tx555"/>
            <p:cNvSpPr/>
            <p:nvPr/>
          </p:nvSpPr>
          <p:spPr>
            <a:xfrm>
              <a:off x="6298332"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6" name="tx556"/>
            <p:cNvSpPr/>
            <p:nvPr/>
          </p:nvSpPr>
          <p:spPr>
            <a:xfrm>
              <a:off x="6549797"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7" name="tx557"/>
            <p:cNvSpPr/>
            <p:nvPr/>
          </p:nvSpPr>
          <p:spPr>
            <a:xfrm>
              <a:off x="6801262"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8" name="tx558"/>
            <p:cNvSpPr/>
            <p:nvPr/>
          </p:nvSpPr>
          <p:spPr>
            <a:xfrm>
              <a:off x="7052727"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59" name="tx559"/>
            <p:cNvSpPr/>
            <p:nvPr/>
          </p:nvSpPr>
          <p:spPr>
            <a:xfrm>
              <a:off x="730419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0" name="tx560"/>
            <p:cNvSpPr/>
            <p:nvPr/>
          </p:nvSpPr>
          <p:spPr>
            <a:xfrm>
              <a:off x="755565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1" name="tx561"/>
            <p:cNvSpPr/>
            <p:nvPr/>
          </p:nvSpPr>
          <p:spPr>
            <a:xfrm>
              <a:off x="780712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2" name="tx562"/>
            <p:cNvSpPr/>
            <p:nvPr/>
          </p:nvSpPr>
          <p:spPr>
            <a:xfrm>
              <a:off x="805858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3" name="tx563"/>
            <p:cNvSpPr/>
            <p:nvPr/>
          </p:nvSpPr>
          <p:spPr>
            <a:xfrm>
              <a:off x="8310050"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4" name="tx564"/>
            <p:cNvSpPr/>
            <p:nvPr/>
          </p:nvSpPr>
          <p:spPr>
            <a:xfrm>
              <a:off x="8561515"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65" name="tx565"/>
            <p:cNvSpPr/>
            <p:nvPr/>
          </p:nvSpPr>
          <p:spPr>
            <a:xfrm>
              <a:off x="2274897"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66" name="tx566"/>
            <p:cNvSpPr/>
            <p:nvPr/>
          </p:nvSpPr>
          <p:spPr>
            <a:xfrm>
              <a:off x="252636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67" name="tx567"/>
            <p:cNvSpPr/>
            <p:nvPr/>
          </p:nvSpPr>
          <p:spPr>
            <a:xfrm>
              <a:off x="277782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68" name="tx568"/>
            <p:cNvSpPr/>
            <p:nvPr/>
          </p:nvSpPr>
          <p:spPr>
            <a:xfrm>
              <a:off x="302929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69" name="tx569"/>
            <p:cNvSpPr/>
            <p:nvPr/>
          </p:nvSpPr>
          <p:spPr>
            <a:xfrm>
              <a:off x="328075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70" name="tx570"/>
            <p:cNvSpPr/>
            <p:nvPr/>
          </p:nvSpPr>
          <p:spPr>
            <a:xfrm>
              <a:off x="3532220"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71" name="tx571"/>
            <p:cNvSpPr/>
            <p:nvPr/>
          </p:nvSpPr>
          <p:spPr>
            <a:xfrm>
              <a:off x="3783685"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72" name="tx572"/>
            <p:cNvSpPr/>
            <p:nvPr/>
          </p:nvSpPr>
          <p:spPr>
            <a:xfrm>
              <a:off x="4035150"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73" name="tx573"/>
            <p:cNvSpPr/>
            <p:nvPr/>
          </p:nvSpPr>
          <p:spPr>
            <a:xfrm>
              <a:off x="4286614"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74" name="tx574"/>
            <p:cNvSpPr/>
            <p:nvPr/>
          </p:nvSpPr>
          <p:spPr>
            <a:xfrm>
              <a:off x="453807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75" name="tx575"/>
            <p:cNvSpPr/>
            <p:nvPr/>
          </p:nvSpPr>
          <p:spPr>
            <a:xfrm>
              <a:off x="4789544"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76" name="tx576"/>
            <p:cNvSpPr/>
            <p:nvPr/>
          </p:nvSpPr>
          <p:spPr>
            <a:xfrm>
              <a:off x="504100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77" name="tx577"/>
            <p:cNvSpPr/>
            <p:nvPr/>
          </p:nvSpPr>
          <p:spPr>
            <a:xfrm>
              <a:off x="529247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78" name="tx578"/>
            <p:cNvSpPr/>
            <p:nvPr/>
          </p:nvSpPr>
          <p:spPr>
            <a:xfrm>
              <a:off x="554393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79" name="tx579"/>
            <p:cNvSpPr/>
            <p:nvPr/>
          </p:nvSpPr>
          <p:spPr>
            <a:xfrm>
              <a:off x="579540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80" name="tx580"/>
            <p:cNvSpPr/>
            <p:nvPr/>
          </p:nvSpPr>
          <p:spPr>
            <a:xfrm>
              <a:off x="604686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81" name="tx581"/>
            <p:cNvSpPr/>
            <p:nvPr/>
          </p:nvSpPr>
          <p:spPr>
            <a:xfrm>
              <a:off x="6298332"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82" name="tx582"/>
            <p:cNvSpPr/>
            <p:nvPr/>
          </p:nvSpPr>
          <p:spPr>
            <a:xfrm>
              <a:off x="6549797"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83" name="tx583"/>
            <p:cNvSpPr/>
            <p:nvPr/>
          </p:nvSpPr>
          <p:spPr>
            <a:xfrm>
              <a:off x="6801262"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84" name="tx584"/>
            <p:cNvSpPr/>
            <p:nvPr/>
          </p:nvSpPr>
          <p:spPr>
            <a:xfrm>
              <a:off x="7052727"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85" name="tx585"/>
            <p:cNvSpPr/>
            <p:nvPr/>
          </p:nvSpPr>
          <p:spPr>
            <a:xfrm>
              <a:off x="730419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86" name="tx586"/>
            <p:cNvSpPr/>
            <p:nvPr/>
          </p:nvSpPr>
          <p:spPr>
            <a:xfrm>
              <a:off x="755565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87" name="tx587"/>
            <p:cNvSpPr/>
            <p:nvPr/>
          </p:nvSpPr>
          <p:spPr>
            <a:xfrm>
              <a:off x="780712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88" name="tx588"/>
            <p:cNvSpPr/>
            <p:nvPr/>
          </p:nvSpPr>
          <p:spPr>
            <a:xfrm>
              <a:off x="805858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89" name="tx589"/>
            <p:cNvSpPr/>
            <p:nvPr/>
          </p:nvSpPr>
          <p:spPr>
            <a:xfrm>
              <a:off x="8310050"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90" name="tx590"/>
            <p:cNvSpPr/>
            <p:nvPr/>
          </p:nvSpPr>
          <p:spPr>
            <a:xfrm>
              <a:off x="8561515"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91" name="tx591"/>
            <p:cNvSpPr/>
            <p:nvPr/>
          </p:nvSpPr>
          <p:spPr>
            <a:xfrm>
              <a:off x="2274897"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92" name="tx592"/>
            <p:cNvSpPr/>
            <p:nvPr/>
          </p:nvSpPr>
          <p:spPr>
            <a:xfrm>
              <a:off x="252636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93" name="tx593"/>
            <p:cNvSpPr/>
            <p:nvPr/>
          </p:nvSpPr>
          <p:spPr>
            <a:xfrm>
              <a:off x="277782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94" name="tx594"/>
            <p:cNvSpPr/>
            <p:nvPr/>
          </p:nvSpPr>
          <p:spPr>
            <a:xfrm>
              <a:off x="302929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5" name="tx595"/>
            <p:cNvSpPr/>
            <p:nvPr/>
          </p:nvSpPr>
          <p:spPr>
            <a:xfrm>
              <a:off x="328075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6" name="tx596"/>
            <p:cNvSpPr/>
            <p:nvPr/>
          </p:nvSpPr>
          <p:spPr>
            <a:xfrm>
              <a:off x="3532220"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7" name="tx597"/>
            <p:cNvSpPr/>
            <p:nvPr/>
          </p:nvSpPr>
          <p:spPr>
            <a:xfrm>
              <a:off x="3783685"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8" name="tx598"/>
            <p:cNvSpPr/>
            <p:nvPr/>
          </p:nvSpPr>
          <p:spPr>
            <a:xfrm>
              <a:off x="4035150"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9" name="tx599"/>
            <p:cNvSpPr/>
            <p:nvPr/>
          </p:nvSpPr>
          <p:spPr>
            <a:xfrm>
              <a:off x="428661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0" name="tx600"/>
            <p:cNvSpPr/>
            <p:nvPr/>
          </p:nvSpPr>
          <p:spPr>
            <a:xfrm>
              <a:off x="453807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1" name="tx601"/>
            <p:cNvSpPr/>
            <p:nvPr/>
          </p:nvSpPr>
          <p:spPr>
            <a:xfrm>
              <a:off x="478954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2" name="tx602"/>
            <p:cNvSpPr/>
            <p:nvPr/>
          </p:nvSpPr>
          <p:spPr>
            <a:xfrm>
              <a:off x="504100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3" name="tx603"/>
            <p:cNvSpPr/>
            <p:nvPr/>
          </p:nvSpPr>
          <p:spPr>
            <a:xfrm>
              <a:off x="529247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4" name="tx604"/>
            <p:cNvSpPr/>
            <p:nvPr/>
          </p:nvSpPr>
          <p:spPr>
            <a:xfrm>
              <a:off x="554393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5" name="tx605"/>
            <p:cNvSpPr/>
            <p:nvPr/>
          </p:nvSpPr>
          <p:spPr>
            <a:xfrm>
              <a:off x="579540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6" name="tx606"/>
            <p:cNvSpPr/>
            <p:nvPr/>
          </p:nvSpPr>
          <p:spPr>
            <a:xfrm>
              <a:off x="604686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7" name="tx607"/>
            <p:cNvSpPr/>
            <p:nvPr/>
          </p:nvSpPr>
          <p:spPr>
            <a:xfrm>
              <a:off x="6298332"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8" name="tx608"/>
            <p:cNvSpPr/>
            <p:nvPr/>
          </p:nvSpPr>
          <p:spPr>
            <a:xfrm>
              <a:off x="6549797"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9" name="tx609"/>
            <p:cNvSpPr/>
            <p:nvPr/>
          </p:nvSpPr>
          <p:spPr>
            <a:xfrm>
              <a:off x="6801262"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0" name="tx610"/>
            <p:cNvSpPr/>
            <p:nvPr/>
          </p:nvSpPr>
          <p:spPr>
            <a:xfrm>
              <a:off x="7052727"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1" name="tx611"/>
            <p:cNvSpPr/>
            <p:nvPr/>
          </p:nvSpPr>
          <p:spPr>
            <a:xfrm>
              <a:off x="730419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2" name="tx612"/>
            <p:cNvSpPr/>
            <p:nvPr/>
          </p:nvSpPr>
          <p:spPr>
            <a:xfrm>
              <a:off x="755565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3" name="tx613"/>
            <p:cNvSpPr/>
            <p:nvPr/>
          </p:nvSpPr>
          <p:spPr>
            <a:xfrm>
              <a:off x="780712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4" name="tx614"/>
            <p:cNvSpPr/>
            <p:nvPr/>
          </p:nvSpPr>
          <p:spPr>
            <a:xfrm>
              <a:off x="805858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5" name="tx615"/>
            <p:cNvSpPr/>
            <p:nvPr/>
          </p:nvSpPr>
          <p:spPr>
            <a:xfrm>
              <a:off x="8310050"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6" name="tx616"/>
            <p:cNvSpPr/>
            <p:nvPr/>
          </p:nvSpPr>
          <p:spPr>
            <a:xfrm>
              <a:off x="8561515"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17" name="tx617"/>
            <p:cNvSpPr/>
            <p:nvPr/>
          </p:nvSpPr>
          <p:spPr>
            <a:xfrm>
              <a:off x="2274897"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18" name="tx618"/>
            <p:cNvSpPr/>
            <p:nvPr/>
          </p:nvSpPr>
          <p:spPr>
            <a:xfrm>
              <a:off x="252636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9" name="tx619"/>
            <p:cNvSpPr/>
            <p:nvPr/>
          </p:nvSpPr>
          <p:spPr>
            <a:xfrm>
              <a:off x="277782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20" name="tx620"/>
            <p:cNvSpPr/>
            <p:nvPr/>
          </p:nvSpPr>
          <p:spPr>
            <a:xfrm>
              <a:off x="302929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21" name="tx621"/>
            <p:cNvSpPr/>
            <p:nvPr/>
          </p:nvSpPr>
          <p:spPr>
            <a:xfrm>
              <a:off x="328075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22" name="tx622"/>
            <p:cNvSpPr/>
            <p:nvPr/>
          </p:nvSpPr>
          <p:spPr>
            <a:xfrm>
              <a:off x="3532220"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23" name="tx623"/>
            <p:cNvSpPr/>
            <p:nvPr/>
          </p:nvSpPr>
          <p:spPr>
            <a:xfrm>
              <a:off x="3783685"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24" name="tx624"/>
            <p:cNvSpPr/>
            <p:nvPr/>
          </p:nvSpPr>
          <p:spPr>
            <a:xfrm>
              <a:off x="4035150"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25" name="tx625"/>
            <p:cNvSpPr/>
            <p:nvPr/>
          </p:nvSpPr>
          <p:spPr>
            <a:xfrm>
              <a:off x="428661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26" name="tx626"/>
            <p:cNvSpPr/>
            <p:nvPr/>
          </p:nvSpPr>
          <p:spPr>
            <a:xfrm>
              <a:off x="453807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27" name="tx627"/>
            <p:cNvSpPr/>
            <p:nvPr/>
          </p:nvSpPr>
          <p:spPr>
            <a:xfrm>
              <a:off x="478954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28" name="tx628"/>
            <p:cNvSpPr/>
            <p:nvPr/>
          </p:nvSpPr>
          <p:spPr>
            <a:xfrm>
              <a:off x="504100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29" name="tx629"/>
            <p:cNvSpPr/>
            <p:nvPr/>
          </p:nvSpPr>
          <p:spPr>
            <a:xfrm>
              <a:off x="529247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0" name="tx630"/>
            <p:cNvSpPr/>
            <p:nvPr/>
          </p:nvSpPr>
          <p:spPr>
            <a:xfrm>
              <a:off x="554393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1" name="tx631"/>
            <p:cNvSpPr/>
            <p:nvPr/>
          </p:nvSpPr>
          <p:spPr>
            <a:xfrm>
              <a:off x="579540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32" name="tx632"/>
            <p:cNvSpPr/>
            <p:nvPr/>
          </p:nvSpPr>
          <p:spPr>
            <a:xfrm>
              <a:off x="604686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3" name="tx633"/>
            <p:cNvSpPr/>
            <p:nvPr/>
          </p:nvSpPr>
          <p:spPr>
            <a:xfrm>
              <a:off x="6298332"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4" name="tx634"/>
            <p:cNvSpPr/>
            <p:nvPr/>
          </p:nvSpPr>
          <p:spPr>
            <a:xfrm>
              <a:off x="6549797"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5" name="tx635"/>
            <p:cNvSpPr/>
            <p:nvPr/>
          </p:nvSpPr>
          <p:spPr>
            <a:xfrm>
              <a:off x="6801262"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6" name="tx636"/>
            <p:cNvSpPr/>
            <p:nvPr/>
          </p:nvSpPr>
          <p:spPr>
            <a:xfrm>
              <a:off x="7052727"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37" name="tx637"/>
            <p:cNvSpPr/>
            <p:nvPr/>
          </p:nvSpPr>
          <p:spPr>
            <a:xfrm>
              <a:off x="730419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38" name="tx638"/>
            <p:cNvSpPr/>
            <p:nvPr/>
          </p:nvSpPr>
          <p:spPr>
            <a:xfrm>
              <a:off x="755565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39" name="tx639"/>
            <p:cNvSpPr/>
            <p:nvPr/>
          </p:nvSpPr>
          <p:spPr>
            <a:xfrm>
              <a:off x="780712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40" name="tx640"/>
            <p:cNvSpPr/>
            <p:nvPr/>
          </p:nvSpPr>
          <p:spPr>
            <a:xfrm>
              <a:off x="805858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41" name="tx641"/>
            <p:cNvSpPr/>
            <p:nvPr/>
          </p:nvSpPr>
          <p:spPr>
            <a:xfrm>
              <a:off x="8310050"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42" name="tx642"/>
            <p:cNvSpPr/>
            <p:nvPr/>
          </p:nvSpPr>
          <p:spPr>
            <a:xfrm>
              <a:off x="8561515"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43" name="tx643"/>
            <p:cNvSpPr/>
            <p:nvPr/>
          </p:nvSpPr>
          <p:spPr>
            <a:xfrm>
              <a:off x="3532220"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44" name="tx644"/>
            <p:cNvSpPr/>
            <p:nvPr/>
          </p:nvSpPr>
          <p:spPr>
            <a:xfrm>
              <a:off x="3783685"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45" name="tx645"/>
            <p:cNvSpPr/>
            <p:nvPr/>
          </p:nvSpPr>
          <p:spPr>
            <a:xfrm>
              <a:off x="4035150"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46" name="tx646"/>
            <p:cNvSpPr/>
            <p:nvPr/>
          </p:nvSpPr>
          <p:spPr>
            <a:xfrm>
              <a:off x="4286614"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47" name="tx647"/>
            <p:cNvSpPr/>
            <p:nvPr/>
          </p:nvSpPr>
          <p:spPr>
            <a:xfrm>
              <a:off x="453807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48" name="tx648"/>
            <p:cNvSpPr/>
            <p:nvPr/>
          </p:nvSpPr>
          <p:spPr>
            <a:xfrm>
              <a:off x="4789544"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49" name="tx649"/>
            <p:cNvSpPr/>
            <p:nvPr/>
          </p:nvSpPr>
          <p:spPr>
            <a:xfrm>
              <a:off x="504100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50" name="tx650"/>
            <p:cNvSpPr/>
            <p:nvPr/>
          </p:nvSpPr>
          <p:spPr>
            <a:xfrm>
              <a:off x="529247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51" name="tx651"/>
            <p:cNvSpPr/>
            <p:nvPr/>
          </p:nvSpPr>
          <p:spPr>
            <a:xfrm>
              <a:off x="554393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52" name="tx652"/>
            <p:cNvSpPr/>
            <p:nvPr/>
          </p:nvSpPr>
          <p:spPr>
            <a:xfrm>
              <a:off x="579540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3" name="tx653"/>
            <p:cNvSpPr/>
            <p:nvPr/>
          </p:nvSpPr>
          <p:spPr>
            <a:xfrm>
              <a:off x="604686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54" name="tx654"/>
            <p:cNvSpPr/>
            <p:nvPr/>
          </p:nvSpPr>
          <p:spPr>
            <a:xfrm>
              <a:off x="6298332"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55" name="tx655"/>
            <p:cNvSpPr/>
            <p:nvPr/>
          </p:nvSpPr>
          <p:spPr>
            <a:xfrm>
              <a:off x="6549797"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56" name="tx656"/>
            <p:cNvSpPr/>
            <p:nvPr/>
          </p:nvSpPr>
          <p:spPr>
            <a:xfrm>
              <a:off x="6801262"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57" name="tx657"/>
            <p:cNvSpPr/>
            <p:nvPr/>
          </p:nvSpPr>
          <p:spPr>
            <a:xfrm>
              <a:off x="7052727"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58" name="tx658"/>
            <p:cNvSpPr/>
            <p:nvPr/>
          </p:nvSpPr>
          <p:spPr>
            <a:xfrm>
              <a:off x="730419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59" name="tx659"/>
            <p:cNvSpPr/>
            <p:nvPr/>
          </p:nvSpPr>
          <p:spPr>
            <a:xfrm>
              <a:off x="755565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60" name="tx660"/>
            <p:cNvSpPr/>
            <p:nvPr/>
          </p:nvSpPr>
          <p:spPr>
            <a:xfrm>
              <a:off x="780712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61" name="tx661"/>
            <p:cNvSpPr/>
            <p:nvPr/>
          </p:nvSpPr>
          <p:spPr>
            <a:xfrm>
              <a:off x="805858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62" name="tx662"/>
            <p:cNvSpPr/>
            <p:nvPr/>
          </p:nvSpPr>
          <p:spPr>
            <a:xfrm>
              <a:off x="8310050"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63" name="tx663"/>
            <p:cNvSpPr/>
            <p:nvPr/>
          </p:nvSpPr>
          <p:spPr>
            <a:xfrm>
              <a:off x="8561515"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64" name="tx664"/>
            <p:cNvSpPr/>
            <p:nvPr/>
          </p:nvSpPr>
          <p:spPr>
            <a:xfrm>
              <a:off x="2274897"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65" name="tx665"/>
            <p:cNvSpPr/>
            <p:nvPr/>
          </p:nvSpPr>
          <p:spPr>
            <a:xfrm>
              <a:off x="252636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66" name="tx666"/>
            <p:cNvSpPr/>
            <p:nvPr/>
          </p:nvSpPr>
          <p:spPr>
            <a:xfrm>
              <a:off x="277782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7" name="tx667"/>
            <p:cNvSpPr/>
            <p:nvPr/>
          </p:nvSpPr>
          <p:spPr>
            <a:xfrm>
              <a:off x="302929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68" name="tx668"/>
            <p:cNvSpPr/>
            <p:nvPr/>
          </p:nvSpPr>
          <p:spPr>
            <a:xfrm>
              <a:off x="328075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69" name="tx669"/>
            <p:cNvSpPr/>
            <p:nvPr/>
          </p:nvSpPr>
          <p:spPr>
            <a:xfrm>
              <a:off x="3532220"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70" name="tx670"/>
            <p:cNvSpPr/>
            <p:nvPr/>
          </p:nvSpPr>
          <p:spPr>
            <a:xfrm>
              <a:off x="3783685"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71" name="tx671"/>
            <p:cNvSpPr/>
            <p:nvPr/>
          </p:nvSpPr>
          <p:spPr>
            <a:xfrm>
              <a:off x="4035150"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72" name="tx672"/>
            <p:cNvSpPr/>
            <p:nvPr/>
          </p:nvSpPr>
          <p:spPr>
            <a:xfrm>
              <a:off x="428661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73" name="tx673"/>
            <p:cNvSpPr/>
            <p:nvPr/>
          </p:nvSpPr>
          <p:spPr>
            <a:xfrm>
              <a:off x="453807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74" name="tx674"/>
            <p:cNvSpPr/>
            <p:nvPr/>
          </p:nvSpPr>
          <p:spPr>
            <a:xfrm>
              <a:off x="478954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5" name="tx675"/>
            <p:cNvSpPr/>
            <p:nvPr/>
          </p:nvSpPr>
          <p:spPr>
            <a:xfrm>
              <a:off x="504100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6" name="tx676"/>
            <p:cNvSpPr/>
            <p:nvPr/>
          </p:nvSpPr>
          <p:spPr>
            <a:xfrm>
              <a:off x="529247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77" name="tx677"/>
            <p:cNvSpPr/>
            <p:nvPr/>
          </p:nvSpPr>
          <p:spPr>
            <a:xfrm>
              <a:off x="554393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78" name="tx678"/>
            <p:cNvSpPr/>
            <p:nvPr/>
          </p:nvSpPr>
          <p:spPr>
            <a:xfrm>
              <a:off x="579540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79" name="tx679"/>
            <p:cNvSpPr/>
            <p:nvPr/>
          </p:nvSpPr>
          <p:spPr>
            <a:xfrm>
              <a:off x="604686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80" name="tx680"/>
            <p:cNvSpPr/>
            <p:nvPr/>
          </p:nvSpPr>
          <p:spPr>
            <a:xfrm>
              <a:off x="6298332"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81" name="tx681"/>
            <p:cNvSpPr/>
            <p:nvPr/>
          </p:nvSpPr>
          <p:spPr>
            <a:xfrm>
              <a:off x="6549797"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82" name="tx682"/>
            <p:cNvSpPr/>
            <p:nvPr/>
          </p:nvSpPr>
          <p:spPr>
            <a:xfrm>
              <a:off x="6801262"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83" name="tx683"/>
            <p:cNvSpPr/>
            <p:nvPr/>
          </p:nvSpPr>
          <p:spPr>
            <a:xfrm>
              <a:off x="7052727"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84" name="tx684"/>
            <p:cNvSpPr/>
            <p:nvPr/>
          </p:nvSpPr>
          <p:spPr>
            <a:xfrm>
              <a:off x="730419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5" name="tx685"/>
            <p:cNvSpPr/>
            <p:nvPr/>
          </p:nvSpPr>
          <p:spPr>
            <a:xfrm>
              <a:off x="755565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6" name="tx686"/>
            <p:cNvSpPr/>
            <p:nvPr/>
          </p:nvSpPr>
          <p:spPr>
            <a:xfrm>
              <a:off x="780712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87" name="tx687"/>
            <p:cNvSpPr/>
            <p:nvPr/>
          </p:nvSpPr>
          <p:spPr>
            <a:xfrm>
              <a:off x="805858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88" name="tx688"/>
            <p:cNvSpPr/>
            <p:nvPr/>
          </p:nvSpPr>
          <p:spPr>
            <a:xfrm>
              <a:off x="8310050"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89" name="tx689"/>
            <p:cNvSpPr/>
            <p:nvPr/>
          </p:nvSpPr>
          <p:spPr>
            <a:xfrm>
              <a:off x="8561515"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0" name="tx690"/>
            <p:cNvSpPr/>
            <p:nvPr/>
          </p:nvSpPr>
          <p:spPr>
            <a:xfrm>
              <a:off x="2274897"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91" name="tx691"/>
            <p:cNvSpPr/>
            <p:nvPr/>
          </p:nvSpPr>
          <p:spPr>
            <a:xfrm>
              <a:off x="252636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92" name="tx692"/>
            <p:cNvSpPr/>
            <p:nvPr/>
          </p:nvSpPr>
          <p:spPr>
            <a:xfrm>
              <a:off x="277782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3" name="tx693"/>
            <p:cNvSpPr/>
            <p:nvPr/>
          </p:nvSpPr>
          <p:spPr>
            <a:xfrm>
              <a:off x="302929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4" name="tx694"/>
            <p:cNvSpPr/>
            <p:nvPr/>
          </p:nvSpPr>
          <p:spPr>
            <a:xfrm>
              <a:off x="328075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5" name="tx695"/>
            <p:cNvSpPr/>
            <p:nvPr/>
          </p:nvSpPr>
          <p:spPr>
            <a:xfrm>
              <a:off x="3532220"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6" name="tx696"/>
            <p:cNvSpPr/>
            <p:nvPr/>
          </p:nvSpPr>
          <p:spPr>
            <a:xfrm>
              <a:off x="3783685"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97" name="tx697"/>
            <p:cNvSpPr/>
            <p:nvPr/>
          </p:nvSpPr>
          <p:spPr>
            <a:xfrm>
              <a:off x="4035150"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98" name="tx698"/>
            <p:cNvSpPr/>
            <p:nvPr/>
          </p:nvSpPr>
          <p:spPr>
            <a:xfrm>
              <a:off x="428661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99" name="tx699"/>
            <p:cNvSpPr/>
            <p:nvPr/>
          </p:nvSpPr>
          <p:spPr>
            <a:xfrm>
              <a:off x="453807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00" name="tx700"/>
            <p:cNvSpPr/>
            <p:nvPr/>
          </p:nvSpPr>
          <p:spPr>
            <a:xfrm>
              <a:off x="478954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1" name="tx701"/>
            <p:cNvSpPr/>
            <p:nvPr/>
          </p:nvSpPr>
          <p:spPr>
            <a:xfrm>
              <a:off x="504100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02" name="tx702"/>
            <p:cNvSpPr/>
            <p:nvPr/>
          </p:nvSpPr>
          <p:spPr>
            <a:xfrm>
              <a:off x="529247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03" name="tx703"/>
            <p:cNvSpPr/>
            <p:nvPr/>
          </p:nvSpPr>
          <p:spPr>
            <a:xfrm>
              <a:off x="554393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04" name="tx704"/>
            <p:cNvSpPr/>
            <p:nvPr/>
          </p:nvSpPr>
          <p:spPr>
            <a:xfrm>
              <a:off x="579540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05" name="tx705"/>
            <p:cNvSpPr/>
            <p:nvPr/>
          </p:nvSpPr>
          <p:spPr>
            <a:xfrm>
              <a:off x="604686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06" name="tx706"/>
            <p:cNvSpPr/>
            <p:nvPr/>
          </p:nvSpPr>
          <p:spPr>
            <a:xfrm>
              <a:off x="6298332"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07" name="tx707"/>
            <p:cNvSpPr/>
            <p:nvPr/>
          </p:nvSpPr>
          <p:spPr>
            <a:xfrm>
              <a:off x="6549797"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08" name="tx708"/>
            <p:cNvSpPr/>
            <p:nvPr/>
          </p:nvSpPr>
          <p:spPr>
            <a:xfrm>
              <a:off x="6801262"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09" name="tx709"/>
            <p:cNvSpPr/>
            <p:nvPr/>
          </p:nvSpPr>
          <p:spPr>
            <a:xfrm>
              <a:off x="7052727"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10" name="tx710"/>
            <p:cNvSpPr/>
            <p:nvPr/>
          </p:nvSpPr>
          <p:spPr>
            <a:xfrm>
              <a:off x="730419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11" name="tx711"/>
            <p:cNvSpPr/>
            <p:nvPr/>
          </p:nvSpPr>
          <p:spPr>
            <a:xfrm>
              <a:off x="755565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12" name="tx712"/>
            <p:cNvSpPr/>
            <p:nvPr/>
          </p:nvSpPr>
          <p:spPr>
            <a:xfrm>
              <a:off x="780712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13" name="tx713"/>
            <p:cNvSpPr/>
            <p:nvPr/>
          </p:nvSpPr>
          <p:spPr>
            <a:xfrm>
              <a:off x="805858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14" name="tx714"/>
            <p:cNvSpPr/>
            <p:nvPr/>
          </p:nvSpPr>
          <p:spPr>
            <a:xfrm>
              <a:off x="8310050"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15" name="tx715"/>
            <p:cNvSpPr/>
            <p:nvPr/>
          </p:nvSpPr>
          <p:spPr>
            <a:xfrm>
              <a:off x="8561515"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16" name="tx716"/>
            <p:cNvSpPr/>
            <p:nvPr/>
          </p:nvSpPr>
          <p:spPr>
            <a:xfrm>
              <a:off x="2274897"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17" name="tx717"/>
            <p:cNvSpPr/>
            <p:nvPr/>
          </p:nvSpPr>
          <p:spPr>
            <a:xfrm>
              <a:off x="252636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18" name="tx718"/>
            <p:cNvSpPr/>
            <p:nvPr/>
          </p:nvSpPr>
          <p:spPr>
            <a:xfrm>
              <a:off x="277782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19" name="tx719"/>
            <p:cNvSpPr/>
            <p:nvPr/>
          </p:nvSpPr>
          <p:spPr>
            <a:xfrm>
              <a:off x="302929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20" name="tx720"/>
            <p:cNvSpPr/>
            <p:nvPr/>
          </p:nvSpPr>
          <p:spPr>
            <a:xfrm>
              <a:off x="328075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21" name="tx721"/>
            <p:cNvSpPr/>
            <p:nvPr/>
          </p:nvSpPr>
          <p:spPr>
            <a:xfrm>
              <a:off x="3532220"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22" name="tx722"/>
            <p:cNvSpPr/>
            <p:nvPr/>
          </p:nvSpPr>
          <p:spPr>
            <a:xfrm>
              <a:off x="3783685"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23" name="tx723"/>
            <p:cNvSpPr/>
            <p:nvPr/>
          </p:nvSpPr>
          <p:spPr>
            <a:xfrm>
              <a:off x="4035150"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24" name="tx724"/>
            <p:cNvSpPr/>
            <p:nvPr/>
          </p:nvSpPr>
          <p:spPr>
            <a:xfrm>
              <a:off x="428661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25" name="tx725"/>
            <p:cNvSpPr/>
            <p:nvPr/>
          </p:nvSpPr>
          <p:spPr>
            <a:xfrm>
              <a:off x="453807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26" name="tx726"/>
            <p:cNvSpPr/>
            <p:nvPr/>
          </p:nvSpPr>
          <p:spPr>
            <a:xfrm>
              <a:off x="478954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27" name="tx727"/>
            <p:cNvSpPr/>
            <p:nvPr/>
          </p:nvSpPr>
          <p:spPr>
            <a:xfrm>
              <a:off x="504100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28" name="tx728"/>
            <p:cNvSpPr/>
            <p:nvPr/>
          </p:nvSpPr>
          <p:spPr>
            <a:xfrm>
              <a:off x="529247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29" name="tx729"/>
            <p:cNvSpPr/>
            <p:nvPr/>
          </p:nvSpPr>
          <p:spPr>
            <a:xfrm>
              <a:off x="554393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30" name="tx730"/>
            <p:cNvSpPr/>
            <p:nvPr/>
          </p:nvSpPr>
          <p:spPr>
            <a:xfrm>
              <a:off x="579540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31" name="tx731"/>
            <p:cNvSpPr/>
            <p:nvPr/>
          </p:nvSpPr>
          <p:spPr>
            <a:xfrm>
              <a:off x="604686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32" name="tx732"/>
            <p:cNvSpPr/>
            <p:nvPr/>
          </p:nvSpPr>
          <p:spPr>
            <a:xfrm>
              <a:off x="6298332"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33" name="tx733"/>
            <p:cNvSpPr/>
            <p:nvPr/>
          </p:nvSpPr>
          <p:spPr>
            <a:xfrm>
              <a:off x="6549797"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34" name="tx734"/>
            <p:cNvSpPr/>
            <p:nvPr/>
          </p:nvSpPr>
          <p:spPr>
            <a:xfrm>
              <a:off x="6801262"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35" name="tx735"/>
            <p:cNvSpPr/>
            <p:nvPr/>
          </p:nvSpPr>
          <p:spPr>
            <a:xfrm>
              <a:off x="7052727"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36" name="tx736"/>
            <p:cNvSpPr/>
            <p:nvPr/>
          </p:nvSpPr>
          <p:spPr>
            <a:xfrm>
              <a:off x="730419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37" name="tx737"/>
            <p:cNvSpPr/>
            <p:nvPr/>
          </p:nvSpPr>
          <p:spPr>
            <a:xfrm>
              <a:off x="755565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38" name="tx738"/>
            <p:cNvSpPr/>
            <p:nvPr/>
          </p:nvSpPr>
          <p:spPr>
            <a:xfrm>
              <a:off x="780712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39" name="tx739"/>
            <p:cNvSpPr/>
            <p:nvPr/>
          </p:nvSpPr>
          <p:spPr>
            <a:xfrm>
              <a:off x="805858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40" name="tx740"/>
            <p:cNvSpPr/>
            <p:nvPr/>
          </p:nvSpPr>
          <p:spPr>
            <a:xfrm>
              <a:off x="8310050"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41" name="tx741"/>
            <p:cNvSpPr/>
            <p:nvPr/>
          </p:nvSpPr>
          <p:spPr>
            <a:xfrm>
              <a:off x="8561515"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42" name="tx742"/>
            <p:cNvSpPr/>
            <p:nvPr/>
          </p:nvSpPr>
          <p:spPr>
            <a:xfrm>
              <a:off x="2274897"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3" name="tx743"/>
            <p:cNvSpPr/>
            <p:nvPr/>
          </p:nvSpPr>
          <p:spPr>
            <a:xfrm>
              <a:off x="252636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4" name="tx744"/>
            <p:cNvSpPr/>
            <p:nvPr/>
          </p:nvSpPr>
          <p:spPr>
            <a:xfrm>
              <a:off x="277782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5" name="tx745"/>
            <p:cNvSpPr/>
            <p:nvPr/>
          </p:nvSpPr>
          <p:spPr>
            <a:xfrm>
              <a:off x="302929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6" name="tx746"/>
            <p:cNvSpPr/>
            <p:nvPr/>
          </p:nvSpPr>
          <p:spPr>
            <a:xfrm>
              <a:off x="328075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7" name="tx747"/>
            <p:cNvSpPr/>
            <p:nvPr/>
          </p:nvSpPr>
          <p:spPr>
            <a:xfrm>
              <a:off x="3532220"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8" name="tx748"/>
            <p:cNvSpPr/>
            <p:nvPr/>
          </p:nvSpPr>
          <p:spPr>
            <a:xfrm>
              <a:off x="3783685"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9" name="tx749"/>
            <p:cNvSpPr/>
            <p:nvPr/>
          </p:nvSpPr>
          <p:spPr>
            <a:xfrm>
              <a:off x="4035150"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0" name="tx750"/>
            <p:cNvSpPr/>
            <p:nvPr/>
          </p:nvSpPr>
          <p:spPr>
            <a:xfrm>
              <a:off x="428661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1" name="tx751"/>
            <p:cNvSpPr/>
            <p:nvPr/>
          </p:nvSpPr>
          <p:spPr>
            <a:xfrm>
              <a:off x="453807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2" name="tx752"/>
            <p:cNvSpPr/>
            <p:nvPr/>
          </p:nvSpPr>
          <p:spPr>
            <a:xfrm>
              <a:off x="478954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3" name="tx753"/>
            <p:cNvSpPr/>
            <p:nvPr/>
          </p:nvSpPr>
          <p:spPr>
            <a:xfrm>
              <a:off x="504100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4" name="tx754"/>
            <p:cNvSpPr/>
            <p:nvPr/>
          </p:nvSpPr>
          <p:spPr>
            <a:xfrm>
              <a:off x="529247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5" name="tx755"/>
            <p:cNvSpPr/>
            <p:nvPr/>
          </p:nvSpPr>
          <p:spPr>
            <a:xfrm>
              <a:off x="554393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56" name="tx756"/>
            <p:cNvSpPr/>
            <p:nvPr/>
          </p:nvSpPr>
          <p:spPr>
            <a:xfrm>
              <a:off x="579540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7" name="tx757"/>
            <p:cNvSpPr/>
            <p:nvPr/>
          </p:nvSpPr>
          <p:spPr>
            <a:xfrm>
              <a:off x="604686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8" name="tx758"/>
            <p:cNvSpPr/>
            <p:nvPr/>
          </p:nvSpPr>
          <p:spPr>
            <a:xfrm>
              <a:off x="6298332"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59" name="tx759"/>
            <p:cNvSpPr/>
            <p:nvPr/>
          </p:nvSpPr>
          <p:spPr>
            <a:xfrm>
              <a:off x="6549797"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60" name="tx760"/>
            <p:cNvSpPr/>
            <p:nvPr/>
          </p:nvSpPr>
          <p:spPr>
            <a:xfrm>
              <a:off x="6801262"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61" name="tx761"/>
            <p:cNvSpPr/>
            <p:nvPr/>
          </p:nvSpPr>
          <p:spPr>
            <a:xfrm>
              <a:off x="7052727"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2" name="tx762"/>
            <p:cNvSpPr/>
            <p:nvPr/>
          </p:nvSpPr>
          <p:spPr>
            <a:xfrm>
              <a:off x="730419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3" name="tx763"/>
            <p:cNvSpPr/>
            <p:nvPr/>
          </p:nvSpPr>
          <p:spPr>
            <a:xfrm>
              <a:off x="755565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4" name="tx764"/>
            <p:cNvSpPr/>
            <p:nvPr/>
          </p:nvSpPr>
          <p:spPr>
            <a:xfrm>
              <a:off x="780712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65" name="tx765"/>
            <p:cNvSpPr/>
            <p:nvPr/>
          </p:nvSpPr>
          <p:spPr>
            <a:xfrm>
              <a:off x="805858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6" name="tx766"/>
            <p:cNvSpPr/>
            <p:nvPr/>
          </p:nvSpPr>
          <p:spPr>
            <a:xfrm>
              <a:off x="8310050"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7" name="tx767"/>
            <p:cNvSpPr/>
            <p:nvPr/>
          </p:nvSpPr>
          <p:spPr>
            <a:xfrm>
              <a:off x="8561515"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68" name="tx768"/>
            <p:cNvSpPr/>
            <p:nvPr/>
          </p:nvSpPr>
          <p:spPr>
            <a:xfrm>
              <a:off x="2274897"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69" name="tx769"/>
            <p:cNvSpPr/>
            <p:nvPr/>
          </p:nvSpPr>
          <p:spPr>
            <a:xfrm>
              <a:off x="252636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70" name="tx770"/>
            <p:cNvSpPr/>
            <p:nvPr/>
          </p:nvSpPr>
          <p:spPr>
            <a:xfrm>
              <a:off x="277782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1" name="tx771"/>
            <p:cNvSpPr/>
            <p:nvPr/>
          </p:nvSpPr>
          <p:spPr>
            <a:xfrm>
              <a:off x="302929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2" name="tx772"/>
            <p:cNvSpPr/>
            <p:nvPr/>
          </p:nvSpPr>
          <p:spPr>
            <a:xfrm>
              <a:off x="328075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3" name="tx773"/>
            <p:cNvSpPr/>
            <p:nvPr/>
          </p:nvSpPr>
          <p:spPr>
            <a:xfrm>
              <a:off x="3532220"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4" name="tx774"/>
            <p:cNvSpPr/>
            <p:nvPr/>
          </p:nvSpPr>
          <p:spPr>
            <a:xfrm>
              <a:off x="3783685"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5" name="tx775"/>
            <p:cNvSpPr/>
            <p:nvPr/>
          </p:nvSpPr>
          <p:spPr>
            <a:xfrm>
              <a:off x="4035150"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6" name="tx776"/>
            <p:cNvSpPr/>
            <p:nvPr/>
          </p:nvSpPr>
          <p:spPr>
            <a:xfrm>
              <a:off x="428661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7" name="tx777"/>
            <p:cNvSpPr/>
            <p:nvPr/>
          </p:nvSpPr>
          <p:spPr>
            <a:xfrm>
              <a:off x="453807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8" name="tx778"/>
            <p:cNvSpPr/>
            <p:nvPr/>
          </p:nvSpPr>
          <p:spPr>
            <a:xfrm>
              <a:off x="478954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9" name="tx779"/>
            <p:cNvSpPr/>
            <p:nvPr/>
          </p:nvSpPr>
          <p:spPr>
            <a:xfrm>
              <a:off x="504100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0" name="tx780"/>
            <p:cNvSpPr/>
            <p:nvPr/>
          </p:nvSpPr>
          <p:spPr>
            <a:xfrm>
              <a:off x="529247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1" name="tx781"/>
            <p:cNvSpPr/>
            <p:nvPr/>
          </p:nvSpPr>
          <p:spPr>
            <a:xfrm>
              <a:off x="554393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82" name="tx782"/>
            <p:cNvSpPr/>
            <p:nvPr/>
          </p:nvSpPr>
          <p:spPr>
            <a:xfrm>
              <a:off x="579540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3" name="tx783"/>
            <p:cNvSpPr/>
            <p:nvPr/>
          </p:nvSpPr>
          <p:spPr>
            <a:xfrm>
              <a:off x="604686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4" name="tx784"/>
            <p:cNvSpPr/>
            <p:nvPr/>
          </p:nvSpPr>
          <p:spPr>
            <a:xfrm>
              <a:off x="6298332"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5" name="tx785"/>
            <p:cNvSpPr/>
            <p:nvPr/>
          </p:nvSpPr>
          <p:spPr>
            <a:xfrm>
              <a:off x="6549797"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6" name="tx786"/>
            <p:cNvSpPr/>
            <p:nvPr/>
          </p:nvSpPr>
          <p:spPr>
            <a:xfrm>
              <a:off x="6801262"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7" name="tx787"/>
            <p:cNvSpPr/>
            <p:nvPr/>
          </p:nvSpPr>
          <p:spPr>
            <a:xfrm>
              <a:off x="7052727"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8" name="tx788"/>
            <p:cNvSpPr/>
            <p:nvPr/>
          </p:nvSpPr>
          <p:spPr>
            <a:xfrm>
              <a:off x="730419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9" name="tx789"/>
            <p:cNvSpPr/>
            <p:nvPr/>
          </p:nvSpPr>
          <p:spPr>
            <a:xfrm>
              <a:off x="755565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0" name="tx790"/>
            <p:cNvSpPr/>
            <p:nvPr/>
          </p:nvSpPr>
          <p:spPr>
            <a:xfrm>
              <a:off x="780712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1" name="tx791"/>
            <p:cNvSpPr/>
            <p:nvPr/>
          </p:nvSpPr>
          <p:spPr>
            <a:xfrm>
              <a:off x="805858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2" name="tx792"/>
            <p:cNvSpPr/>
            <p:nvPr/>
          </p:nvSpPr>
          <p:spPr>
            <a:xfrm>
              <a:off x="8310050"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3" name="tx793"/>
            <p:cNvSpPr/>
            <p:nvPr/>
          </p:nvSpPr>
          <p:spPr>
            <a:xfrm>
              <a:off x="8561515"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4" name="tx794"/>
            <p:cNvSpPr/>
            <p:nvPr/>
          </p:nvSpPr>
          <p:spPr>
            <a:xfrm>
              <a:off x="22748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95" name="tx795"/>
            <p:cNvSpPr/>
            <p:nvPr/>
          </p:nvSpPr>
          <p:spPr>
            <a:xfrm>
              <a:off x="252636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96" name="tx796"/>
            <p:cNvSpPr/>
            <p:nvPr/>
          </p:nvSpPr>
          <p:spPr>
            <a:xfrm>
              <a:off x="277782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97" name="tx797"/>
            <p:cNvSpPr/>
            <p:nvPr/>
          </p:nvSpPr>
          <p:spPr>
            <a:xfrm>
              <a:off x="30292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98" name="tx798"/>
            <p:cNvSpPr/>
            <p:nvPr/>
          </p:nvSpPr>
          <p:spPr>
            <a:xfrm>
              <a:off x="328075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99" name="tx799"/>
            <p:cNvSpPr/>
            <p:nvPr/>
          </p:nvSpPr>
          <p:spPr>
            <a:xfrm>
              <a:off x="353222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00" name="tx800"/>
            <p:cNvSpPr/>
            <p:nvPr/>
          </p:nvSpPr>
          <p:spPr>
            <a:xfrm>
              <a:off x="37836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01" name="tx801"/>
            <p:cNvSpPr/>
            <p:nvPr/>
          </p:nvSpPr>
          <p:spPr>
            <a:xfrm>
              <a:off x="40351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02" name="tx802"/>
            <p:cNvSpPr/>
            <p:nvPr/>
          </p:nvSpPr>
          <p:spPr>
            <a:xfrm>
              <a:off x="428661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03" name="tx803"/>
            <p:cNvSpPr/>
            <p:nvPr/>
          </p:nvSpPr>
          <p:spPr>
            <a:xfrm>
              <a:off x="45380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04" name="tx804"/>
            <p:cNvSpPr/>
            <p:nvPr/>
          </p:nvSpPr>
          <p:spPr>
            <a:xfrm>
              <a:off x="478954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05" name="tx805"/>
            <p:cNvSpPr/>
            <p:nvPr/>
          </p:nvSpPr>
          <p:spPr>
            <a:xfrm>
              <a:off x="504100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06" name="tx806"/>
            <p:cNvSpPr/>
            <p:nvPr/>
          </p:nvSpPr>
          <p:spPr>
            <a:xfrm>
              <a:off x="529247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07" name="tx807"/>
            <p:cNvSpPr/>
            <p:nvPr/>
          </p:nvSpPr>
          <p:spPr>
            <a:xfrm>
              <a:off x="55439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08" name="tx808"/>
            <p:cNvSpPr/>
            <p:nvPr/>
          </p:nvSpPr>
          <p:spPr>
            <a:xfrm>
              <a:off x="579540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09" name="tx809"/>
            <p:cNvSpPr/>
            <p:nvPr/>
          </p:nvSpPr>
          <p:spPr>
            <a:xfrm>
              <a:off x="604686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0" name="tx810"/>
            <p:cNvSpPr/>
            <p:nvPr/>
          </p:nvSpPr>
          <p:spPr>
            <a:xfrm>
              <a:off x="629833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1" name="tx811"/>
            <p:cNvSpPr/>
            <p:nvPr/>
          </p:nvSpPr>
          <p:spPr>
            <a:xfrm>
              <a:off x="65497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2" name="tx812"/>
            <p:cNvSpPr/>
            <p:nvPr/>
          </p:nvSpPr>
          <p:spPr>
            <a:xfrm>
              <a:off x="68012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3" name="tx813"/>
            <p:cNvSpPr/>
            <p:nvPr/>
          </p:nvSpPr>
          <p:spPr>
            <a:xfrm>
              <a:off x="70527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4" name="tx814"/>
            <p:cNvSpPr/>
            <p:nvPr/>
          </p:nvSpPr>
          <p:spPr>
            <a:xfrm>
              <a:off x="73041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5" name="tx815"/>
            <p:cNvSpPr/>
            <p:nvPr/>
          </p:nvSpPr>
          <p:spPr>
            <a:xfrm>
              <a:off x="755565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16" name="tx816"/>
            <p:cNvSpPr/>
            <p:nvPr/>
          </p:nvSpPr>
          <p:spPr>
            <a:xfrm>
              <a:off x="78071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17" name="tx817"/>
            <p:cNvSpPr/>
            <p:nvPr/>
          </p:nvSpPr>
          <p:spPr>
            <a:xfrm>
              <a:off x="805858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8" name="tx818"/>
            <p:cNvSpPr/>
            <p:nvPr/>
          </p:nvSpPr>
          <p:spPr>
            <a:xfrm>
              <a:off x="83100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19" name="tx819"/>
            <p:cNvSpPr/>
            <p:nvPr/>
          </p:nvSpPr>
          <p:spPr>
            <a:xfrm>
              <a:off x="856151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20" name="tx820"/>
            <p:cNvSpPr/>
            <p:nvPr/>
          </p:nvSpPr>
          <p:spPr>
            <a:xfrm>
              <a:off x="2274897"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21" name="tx821"/>
            <p:cNvSpPr/>
            <p:nvPr/>
          </p:nvSpPr>
          <p:spPr>
            <a:xfrm>
              <a:off x="252636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22" name="tx822"/>
            <p:cNvSpPr/>
            <p:nvPr/>
          </p:nvSpPr>
          <p:spPr>
            <a:xfrm>
              <a:off x="277782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23" name="tx823"/>
            <p:cNvSpPr/>
            <p:nvPr/>
          </p:nvSpPr>
          <p:spPr>
            <a:xfrm>
              <a:off x="302929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24" name="tx824"/>
            <p:cNvSpPr/>
            <p:nvPr/>
          </p:nvSpPr>
          <p:spPr>
            <a:xfrm>
              <a:off x="328075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25" name="tx825"/>
            <p:cNvSpPr/>
            <p:nvPr/>
          </p:nvSpPr>
          <p:spPr>
            <a:xfrm>
              <a:off x="3532220"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26" name="tx826"/>
            <p:cNvSpPr/>
            <p:nvPr/>
          </p:nvSpPr>
          <p:spPr>
            <a:xfrm>
              <a:off x="3783685"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27" name="tx827"/>
            <p:cNvSpPr/>
            <p:nvPr/>
          </p:nvSpPr>
          <p:spPr>
            <a:xfrm>
              <a:off x="4035150"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28" name="tx828"/>
            <p:cNvSpPr/>
            <p:nvPr/>
          </p:nvSpPr>
          <p:spPr>
            <a:xfrm>
              <a:off x="428661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29" name="tx829"/>
            <p:cNvSpPr/>
            <p:nvPr/>
          </p:nvSpPr>
          <p:spPr>
            <a:xfrm>
              <a:off x="453807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30" name="tx830"/>
            <p:cNvSpPr/>
            <p:nvPr/>
          </p:nvSpPr>
          <p:spPr>
            <a:xfrm>
              <a:off x="478954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31" name="tx831"/>
            <p:cNvSpPr/>
            <p:nvPr/>
          </p:nvSpPr>
          <p:spPr>
            <a:xfrm>
              <a:off x="504100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32" name="tx832"/>
            <p:cNvSpPr/>
            <p:nvPr/>
          </p:nvSpPr>
          <p:spPr>
            <a:xfrm>
              <a:off x="529247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33" name="tx833"/>
            <p:cNvSpPr/>
            <p:nvPr/>
          </p:nvSpPr>
          <p:spPr>
            <a:xfrm>
              <a:off x="554393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4" name="tx834"/>
            <p:cNvSpPr/>
            <p:nvPr/>
          </p:nvSpPr>
          <p:spPr>
            <a:xfrm>
              <a:off x="579540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5" name="tx835"/>
            <p:cNvSpPr/>
            <p:nvPr/>
          </p:nvSpPr>
          <p:spPr>
            <a:xfrm>
              <a:off x="604686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6" name="tx836"/>
            <p:cNvSpPr/>
            <p:nvPr/>
          </p:nvSpPr>
          <p:spPr>
            <a:xfrm>
              <a:off x="6298332"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37" name="tx837"/>
            <p:cNvSpPr/>
            <p:nvPr/>
          </p:nvSpPr>
          <p:spPr>
            <a:xfrm>
              <a:off x="6549797"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8" name="tx838"/>
            <p:cNvSpPr/>
            <p:nvPr/>
          </p:nvSpPr>
          <p:spPr>
            <a:xfrm>
              <a:off x="6801262"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9" name="tx839"/>
            <p:cNvSpPr/>
            <p:nvPr/>
          </p:nvSpPr>
          <p:spPr>
            <a:xfrm>
              <a:off x="7052727"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40" name="tx840"/>
            <p:cNvSpPr/>
            <p:nvPr/>
          </p:nvSpPr>
          <p:spPr>
            <a:xfrm>
              <a:off x="730419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1" name="tx841"/>
            <p:cNvSpPr/>
            <p:nvPr/>
          </p:nvSpPr>
          <p:spPr>
            <a:xfrm>
              <a:off x="755565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2" name="tx842"/>
            <p:cNvSpPr/>
            <p:nvPr/>
          </p:nvSpPr>
          <p:spPr>
            <a:xfrm>
              <a:off x="780712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43" name="tx843"/>
            <p:cNvSpPr/>
            <p:nvPr/>
          </p:nvSpPr>
          <p:spPr>
            <a:xfrm>
              <a:off x="805858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44" name="tx844"/>
            <p:cNvSpPr/>
            <p:nvPr/>
          </p:nvSpPr>
          <p:spPr>
            <a:xfrm>
              <a:off x="8310050"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45" name="tx845"/>
            <p:cNvSpPr/>
            <p:nvPr/>
          </p:nvSpPr>
          <p:spPr>
            <a:xfrm>
              <a:off x="8561515"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6" name="tx846"/>
            <p:cNvSpPr/>
            <p:nvPr/>
          </p:nvSpPr>
          <p:spPr>
            <a:xfrm>
              <a:off x="2274897"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47" name="tx847"/>
            <p:cNvSpPr/>
            <p:nvPr/>
          </p:nvSpPr>
          <p:spPr>
            <a:xfrm>
              <a:off x="252636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48" name="tx848"/>
            <p:cNvSpPr/>
            <p:nvPr/>
          </p:nvSpPr>
          <p:spPr>
            <a:xfrm>
              <a:off x="277782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9" name="tx849"/>
            <p:cNvSpPr/>
            <p:nvPr/>
          </p:nvSpPr>
          <p:spPr>
            <a:xfrm>
              <a:off x="302929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0" name="tx850"/>
            <p:cNvSpPr/>
            <p:nvPr/>
          </p:nvSpPr>
          <p:spPr>
            <a:xfrm>
              <a:off x="328075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51" name="tx851"/>
            <p:cNvSpPr/>
            <p:nvPr/>
          </p:nvSpPr>
          <p:spPr>
            <a:xfrm>
              <a:off x="3532220"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52" name="tx852"/>
            <p:cNvSpPr/>
            <p:nvPr/>
          </p:nvSpPr>
          <p:spPr>
            <a:xfrm>
              <a:off x="3783685"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3" name="tx853"/>
            <p:cNvSpPr/>
            <p:nvPr/>
          </p:nvSpPr>
          <p:spPr>
            <a:xfrm>
              <a:off x="4035150"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4" name="tx854"/>
            <p:cNvSpPr/>
            <p:nvPr/>
          </p:nvSpPr>
          <p:spPr>
            <a:xfrm>
              <a:off x="428661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5" name="tx855"/>
            <p:cNvSpPr/>
            <p:nvPr/>
          </p:nvSpPr>
          <p:spPr>
            <a:xfrm>
              <a:off x="453807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6" name="tx856"/>
            <p:cNvSpPr/>
            <p:nvPr/>
          </p:nvSpPr>
          <p:spPr>
            <a:xfrm>
              <a:off x="478954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7" name="tx857"/>
            <p:cNvSpPr/>
            <p:nvPr/>
          </p:nvSpPr>
          <p:spPr>
            <a:xfrm>
              <a:off x="504100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8" name="tx858"/>
            <p:cNvSpPr/>
            <p:nvPr/>
          </p:nvSpPr>
          <p:spPr>
            <a:xfrm>
              <a:off x="529247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9" name="tx859"/>
            <p:cNvSpPr/>
            <p:nvPr/>
          </p:nvSpPr>
          <p:spPr>
            <a:xfrm>
              <a:off x="554393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0" name="tx860"/>
            <p:cNvSpPr/>
            <p:nvPr/>
          </p:nvSpPr>
          <p:spPr>
            <a:xfrm>
              <a:off x="579540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1" name="tx861"/>
            <p:cNvSpPr/>
            <p:nvPr/>
          </p:nvSpPr>
          <p:spPr>
            <a:xfrm>
              <a:off x="604686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2" name="tx862"/>
            <p:cNvSpPr/>
            <p:nvPr/>
          </p:nvSpPr>
          <p:spPr>
            <a:xfrm>
              <a:off x="6298332"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3" name="tx863"/>
            <p:cNvSpPr/>
            <p:nvPr/>
          </p:nvSpPr>
          <p:spPr>
            <a:xfrm>
              <a:off x="6549797"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4" name="tx864"/>
            <p:cNvSpPr/>
            <p:nvPr/>
          </p:nvSpPr>
          <p:spPr>
            <a:xfrm>
              <a:off x="6801262"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5" name="tx865"/>
            <p:cNvSpPr/>
            <p:nvPr/>
          </p:nvSpPr>
          <p:spPr>
            <a:xfrm>
              <a:off x="7052727"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6" name="tx866"/>
            <p:cNvSpPr/>
            <p:nvPr/>
          </p:nvSpPr>
          <p:spPr>
            <a:xfrm>
              <a:off x="730419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67" name="tx867"/>
            <p:cNvSpPr/>
            <p:nvPr/>
          </p:nvSpPr>
          <p:spPr>
            <a:xfrm>
              <a:off x="755565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68" name="tx868"/>
            <p:cNvSpPr/>
            <p:nvPr/>
          </p:nvSpPr>
          <p:spPr>
            <a:xfrm>
              <a:off x="780712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9" name="tx869"/>
            <p:cNvSpPr/>
            <p:nvPr/>
          </p:nvSpPr>
          <p:spPr>
            <a:xfrm>
              <a:off x="805858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0" name="tx870"/>
            <p:cNvSpPr/>
            <p:nvPr/>
          </p:nvSpPr>
          <p:spPr>
            <a:xfrm>
              <a:off x="8310050"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1" name="tx871"/>
            <p:cNvSpPr/>
            <p:nvPr/>
          </p:nvSpPr>
          <p:spPr>
            <a:xfrm>
              <a:off x="8561515"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2" name="tx872"/>
            <p:cNvSpPr/>
            <p:nvPr/>
          </p:nvSpPr>
          <p:spPr>
            <a:xfrm>
              <a:off x="2274897"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3" name="tx873"/>
            <p:cNvSpPr/>
            <p:nvPr/>
          </p:nvSpPr>
          <p:spPr>
            <a:xfrm>
              <a:off x="252636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4" name="tx874"/>
            <p:cNvSpPr/>
            <p:nvPr/>
          </p:nvSpPr>
          <p:spPr>
            <a:xfrm>
              <a:off x="277782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5" name="tx875"/>
            <p:cNvSpPr/>
            <p:nvPr/>
          </p:nvSpPr>
          <p:spPr>
            <a:xfrm>
              <a:off x="302929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6" name="tx876"/>
            <p:cNvSpPr/>
            <p:nvPr/>
          </p:nvSpPr>
          <p:spPr>
            <a:xfrm>
              <a:off x="328075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7" name="tx877"/>
            <p:cNvSpPr/>
            <p:nvPr/>
          </p:nvSpPr>
          <p:spPr>
            <a:xfrm>
              <a:off x="3532220"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8" name="tx878"/>
            <p:cNvSpPr/>
            <p:nvPr/>
          </p:nvSpPr>
          <p:spPr>
            <a:xfrm>
              <a:off x="3783685"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9" name="tx879"/>
            <p:cNvSpPr/>
            <p:nvPr/>
          </p:nvSpPr>
          <p:spPr>
            <a:xfrm>
              <a:off x="4035150"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0" name="tx880"/>
            <p:cNvSpPr/>
            <p:nvPr/>
          </p:nvSpPr>
          <p:spPr>
            <a:xfrm>
              <a:off x="428661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1" name="tx881"/>
            <p:cNvSpPr/>
            <p:nvPr/>
          </p:nvSpPr>
          <p:spPr>
            <a:xfrm>
              <a:off x="453807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2" name="tx882"/>
            <p:cNvSpPr/>
            <p:nvPr/>
          </p:nvSpPr>
          <p:spPr>
            <a:xfrm>
              <a:off x="478954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3" name="tx883"/>
            <p:cNvSpPr/>
            <p:nvPr/>
          </p:nvSpPr>
          <p:spPr>
            <a:xfrm>
              <a:off x="504100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4" name="tx884"/>
            <p:cNvSpPr/>
            <p:nvPr/>
          </p:nvSpPr>
          <p:spPr>
            <a:xfrm>
              <a:off x="529247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5" name="tx885"/>
            <p:cNvSpPr/>
            <p:nvPr/>
          </p:nvSpPr>
          <p:spPr>
            <a:xfrm>
              <a:off x="554393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6" name="tx886"/>
            <p:cNvSpPr/>
            <p:nvPr/>
          </p:nvSpPr>
          <p:spPr>
            <a:xfrm>
              <a:off x="579540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7" name="tx887"/>
            <p:cNvSpPr/>
            <p:nvPr/>
          </p:nvSpPr>
          <p:spPr>
            <a:xfrm>
              <a:off x="604686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8" name="tx888"/>
            <p:cNvSpPr/>
            <p:nvPr/>
          </p:nvSpPr>
          <p:spPr>
            <a:xfrm>
              <a:off x="6298332"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9" name="tx889"/>
            <p:cNvSpPr/>
            <p:nvPr/>
          </p:nvSpPr>
          <p:spPr>
            <a:xfrm>
              <a:off x="6549797"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0" name="tx890"/>
            <p:cNvSpPr/>
            <p:nvPr/>
          </p:nvSpPr>
          <p:spPr>
            <a:xfrm>
              <a:off x="6801262"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1" name="tx891"/>
            <p:cNvSpPr/>
            <p:nvPr/>
          </p:nvSpPr>
          <p:spPr>
            <a:xfrm>
              <a:off x="7052727"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2" name="tx892"/>
            <p:cNvSpPr/>
            <p:nvPr/>
          </p:nvSpPr>
          <p:spPr>
            <a:xfrm>
              <a:off x="730419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3" name="tx893"/>
            <p:cNvSpPr/>
            <p:nvPr/>
          </p:nvSpPr>
          <p:spPr>
            <a:xfrm>
              <a:off x="755565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4" name="tx894"/>
            <p:cNvSpPr/>
            <p:nvPr/>
          </p:nvSpPr>
          <p:spPr>
            <a:xfrm>
              <a:off x="780712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5" name="tx895"/>
            <p:cNvSpPr/>
            <p:nvPr/>
          </p:nvSpPr>
          <p:spPr>
            <a:xfrm>
              <a:off x="805858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6" name="tx896"/>
            <p:cNvSpPr/>
            <p:nvPr/>
          </p:nvSpPr>
          <p:spPr>
            <a:xfrm>
              <a:off x="8310050"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7" name="tx897"/>
            <p:cNvSpPr/>
            <p:nvPr/>
          </p:nvSpPr>
          <p:spPr>
            <a:xfrm>
              <a:off x="8561515"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8" name="tx898"/>
            <p:cNvSpPr/>
            <p:nvPr/>
          </p:nvSpPr>
          <p:spPr>
            <a:xfrm>
              <a:off x="2274897"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99" name="tx899"/>
            <p:cNvSpPr/>
            <p:nvPr/>
          </p:nvSpPr>
          <p:spPr>
            <a:xfrm>
              <a:off x="252636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00" name="tx900"/>
            <p:cNvSpPr/>
            <p:nvPr/>
          </p:nvSpPr>
          <p:spPr>
            <a:xfrm>
              <a:off x="277782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01" name="tx901"/>
            <p:cNvSpPr/>
            <p:nvPr/>
          </p:nvSpPr>
          <p:spPr>
            <a:xfrm>
              <a:off x="302929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02" name="tx902"/>
            <p:cNvSpPr/>
            <p:nvPr/>
          </p:nvSpPr>
          <p:spPr>
            <a:xfrm>
              <a:off x="328075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03" name="tx903"/>
            <p:cNvSpPr/>
            <p:nvPr/>
          </p:nvSpPr>
          <p:spPr>
            <a:xfrm>
              <a:off x="3532220"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04" name="tx904"/>
            <p:cNvSpPr/>
            <p:nvPr/>
          </p:nvSpPr>
          <p:spPr>
            <a:xfrm>
              <a:off x="3783685"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5" name="tx905"/>
            <p:cNvSpPr/>
            <p:nvPr/>
          </p:nvSpPr>
          <p:spPr>
            <a:xfrm>
              <a:off x="4035150"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06" name="tx906"/>
            <p:cNvSpPr/>
            <p:nvPr/>
          </p:nvSpPr>
          <p:spPr>
            <a:xfrm>
              <a:off x="428661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7" name="tx907"/>
            <p:cNvSpPr/>
            <p:nvPr/>
          </p:nvSpPr>
          <p:spPr>
            <a:xfrm>
              <a:off x="453807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08" name="tx908"/>
            <p:cNvSpPr/>
            <p:nvPr/>
          </p:nvSpPr>
          <p:spPr>
            <a:xfrm>
              <a:off x="478954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09" name="tx909"/>
            <p:cNvSpPr/>
            <p:nvPr/>
          </p:nvSpPr>
          <p:spPr>
            <a:xfrm>
              <a:off x="504100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10" name="tx910"/>
            <p:cNvSpPr/>
            <p:nvPr/>
          </p:nvSpPr>
          <p:spPr>
            <a:xfrm>
              <a:off x="529247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11" name="tx911"/>
            <p:cNvSpPr/>
            <p:nvPr/>
          </p:nvSpPr>
          <p:spPr>
            <a:xfrm>
              <a:off x="554393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12" name="tx912"/>
            <p:cNvSpPr/>
            <p:nvPr/>
          </p:nvSpPr>
          <p:spPr>
            <a:xfrm>
              <a:off x="579540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3" name="tx913"/>
            <p:cNvSpPr/>
            <p:nvPr/>
          </p:nvSpPr>
          <p:spPr>
            <a:xfrm>
              <a:off x="604686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14" name="tx914"/>
            <p:cNvSpPr/>
            <p:nvPr/>
          </p:nvSpPr>
          <p:spPr>
            <a:xfrm>
              <a:off x="6298332"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5" name="tx915"/>
            <p:cNvSpPr/>
            <p:nvPr/>
          </p:nvSpPr>
          <p:spPr>
            <a:xfrm>
              <a:off x="6549797"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6" name="tx916"/>
            <p:cNvSpPr/>
            <p:nvPr/>
          </p:nvSpPr>
          <p:spPr>
            <a:xfrm>
              <a:off x="6801262"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17" name="tx917"/>
            <p:cNvSpPr/>
            <p:nvPr/>
          </p:nvSpPr>
          <p:spPr>
            <a:xfrm>
              <a:off x="7052727"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18" name="tx918"/>
            <p:cNvSpPr/>
            <p:nvPr/>
          </p:nvSpPr>
          <p:spPr>
            <a:xfrm>
              <a:off x="730419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19" name="tx919"/>
            <p:cNvSpPr/>
            <p:nvPr/>
          </p:nvSpPr>
          <p:spPr>
            <a:xfrm>
              <a:off x="755565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20" name="tx920"/>
            <p:cNvSpPr/>
            <p:nvPr/>
          </p:nvSpPr>
          <p:spPr>
            <a:xfrm>
              <a:off x="780712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21" name="tx921"/>
            <p:cNvSpPr/>
            <p:nvPr/>
          </p:nvSpPr>
          <p:spPr>
            <a:xfrm>
              <a:off x="805858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22" name="tx922"/>
            <p:cNvSpPr/>
            <p:nvPr/>
          </p:nvSpPr>
          <p:spPr>
            <a:xfrm>
              <a:off x="8310050"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23" name="tx923"/>
            <p:cNvSpPr/>
            <p:nvPr/>
          </p:nvSpPr>
          <p:spPr>
            <a:xfrm>
              <a:off x="8561515"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24" name="tx924"/>
            <p:cNvSpPr/>
            <p:nvPr/>
          </p:nvSpPr>
          <p:spPr>
            <a:xfrm>
              <a:off x="504100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25" name="tx925"/>
            <p:cNvSpPr/>
            <p:nvPr/>
          </p:nvSpPr>
          <p:spPr>
            <a:xfrm>
              <a:off x="529247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26" name="tx926"/>
            <p:cNvSpPr/>
            <p:nvPr/>
          </p:nvSpPr>
          <p:spPr>
            <a:xfrm>
              <a:off x="554393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27" name="tx927"/>
            <p:cNvSpPr/>
            <p:nvPr/>
          </p:nvSpPr>
          <p:spPr>
            <a:xfrm>
              <a:off x="579540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28" name="tx928"/>
            <p:cNvSpPr/>
            <p:nvPr/>
          </p:nvSpPr>
          <p:spPr>
            <a:xfrm>
              <a:off x="6801262"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29" name="tx929"/>
            <p:cNvSpPr/>
            <p:nvPr/>
          </p:nvSpPr>
          <p:spPr>
            <a:xfrm>
              <a:off x="7052727"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30" name="tx930"/>
            <p:cNvSpPr/>
            <p:nvPr/>
          </p:nvSpPr>
          <p:spPr>
            <a:xfrm>
              <a:off x="730419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31" name="tx931"/>
            <p:cNvSpPr/>
            <p:nvPr/>
          </p:nvSpPr>
          <p:spPr>
            <a:xfrm>
              <a:off x="755565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32" name="tx932"/>
            <p:cNvSpPr/>
            <p:nvPr/>
          </p:nvSpPr>
          <p:spPr>
            <a:xfrm>
              <a:off x="780712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33" name="tx933"/>
            <p:cNvSpPr/>
            <p:nvPr/>
          </p:nvSpPr>
          <p:spPr>
            <a:xfrm>
              <a:off x="805858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34" name="tx934"/>
            <p:cNvSpPr/>
            <p:nvPr/>
          </p:nvSpPr>
          <p:spPr>
            <a:xfrm>
              <a:off x="8310050"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35" name="tx935"/>
            <p:cNvSpPr/>
            <p:nvPr/>
          </p:nvSpPr>
          <p:spPr>
            <a:xfrm>
              <a:off x="8561515"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36" name="tx936"/>
            <p:cNvSpPr/>
            <p:nvPr/>
          </p:nvSpPr>
          <p:spPr>
            <a:xfrm>
              <a:off x="2274897"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37" name="tx937"/>
            <p:cNvSpPr/>
            <p:nvPr/>
          </p:nvSpPr>
          <p:spPr>
            <a:xfrm>
              <a:off x="252636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8" name="tx938"/>
            <p:cNvSpPr/>
            <p:nvPr/>
          </p:nvSpPr>
          <p:spPr>
            <a:xfrm>
              <a:off x="277782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9" name="tx939"/>
            <p:cNvSpPr/>
            <p:nvPr/>
          </p:nvSpPr>
          <p:spPr>
            <a:xfrm>
              <a:off x="302929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40" name="tx940"/>
            <p:cNvSpPr/>
            <p:nvPr/>
          </p:nvSpPr>
          <p:spPr>
            <a:xfrm>
              <a:off x="328075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41" name="tx941"/>
            <p:cNvSpPr/>
            <p:nvPr/>
          </p:nvSpPr>
          <p:spPr>
            <a:xfrm>
              <a:off x="3532220"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2" name="tx942"/>
            <p:cNvSpPr/>
            <p:nvPr/>
          </p:nvSpPr>
          <p:spPr>
            <a:xfrm>
              <a:off x="3783685"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3" name="tx943"/>
            <p:cNvSpPr/>
            <p:nvPr/>
          </p:nvSpPr>
          <p:spPr>
            <a:xfrm>
              <a:off x="4035150"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4" name="tx944"/>
            <p:cNvSpPr/>
            <p:nvPr/>
          </p:nvSpPr>
          <p:spPr>
            <a:xfrm>
              <a:off x="428661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45" name="tx945"/>
            <p:cNvSpPr/>
            <p:nvPr/>
          </p:nvSpPr>
          <p:spPr>
            <a:xfrm>
              <a:off x="453807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6" name="tx946"/>
            <p:cNvSpPr/>
            <p:nvPr/>
          </p:nvSpPr>
          <p:spPr>
            <a:xfrm>
              <a:off x="478954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47" name="tx947"/>
            <p:cNvSpPr/>
            <p:nvPr/>
          </p:nvSpPr>
          <p:spPr>
            <a:xfrm>
              <a:off x="504100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8" name="tx948"/>
            <p:cNvSpPr/>
            <p:nvPr/>
          </p:nvSpPr>
          <p:spPr>
            <a:xfrm>
              <a:off x="529247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49" name="tx949"/>
            <p:cNvSpPr/>
            <p:nvPr/>
          </p:nvSpPr>
          <p:spPr>
            <a:xfrm>
              <a:off x="554393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50" name="tx950"/>
            <p:cNvSpPr/>
            <p:nvPr/>
          </p:nvSpPr>
          <p:spPr>
            <a:xfrm>
              <a:off x="579540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51" name="tx951"/>
            <p:cNvSpPr/>
            <p:nvPr/>
          </p:nvSpPr>
          <p:spPr>
            <a:xfrm>
              <a:off x="604686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2" name="tx952"/>
            <p:cNvSpPr/>
            <p:nvPr/>
          </p:nvSpPr>
          <p:spPr>
            <a:xfrm>
              <a:off x="6298332"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3" name="tx953"/>
            <p:cNvSpPr/>
            <p:nvPr/>
          </p:nvSpPr>
          <p:spPr>
            <a:xfrm>
              <a:off x="6549797"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4" name="tx954"/>
            <p:cNvSpPr/>
            <p:nvPr/>
          </p:nvSpPr>
          <p:spPr>
            <a:xfrm>
              <a:off x="6801262"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5" name="tx955"/>
            <p:cNvSpPr/>
            <p:nvPr/>
          </p:nvSpPr>
          <p:spPr>
            <a:xfrm>
              <a:off x="7052727"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6" name="tx956"/>
            <p:cNvSpPr/>
            <p:nvPr/>
          </p:nvSpPr>
          <p:spPr>
            <a:xfrm>
              <a:off x="730419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7" name="tx957"/>
            <p:cNvSpPr/>
            <p:nvPr/>
          </p:nvSpPr>
          <p:spPr>
            <a:xfrm>
              <a:off x="755565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8" name="tx958"/>
            <p:cNvSpPr/>
            <p:nvPr/>
          </p:nvSpPr>
          <p:spPr>
            <a:xfrm>
              <a:off x="780712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9" name="tx959"/>
            <p:cNvSpPr/>
            <p:nvPr/>
          </p:nvSpPr>
          <p:spPr>
            <a:xfrm>
              <a:off x="805858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0" name="tx960"/>
            <p:cNvSpPr/>
            <p:nvPr/>
          </p:nvSpPr>
          <p:spPr>
            <a:xfrm>
              <a:off x="8310050"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1" name="tx961"/>
            <p:cNvSpPr/>
            <p:nvPr/>
          </p:nvSpPr>
          <p:spPr>
            <a:xfrm>
              <a:off x="8561515"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2" name="tx962"/>
            <p:cNvSpPr/>
            <p:nvPr/>
          </p:nvSpPr>
          <p:spPr>
            <a:xfrm>
              <a:off x="2274897"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3" name="tx963"/>
            <p:cNvSpPr/>
            <p:nvPr/>
          </p:nvSpPr>
          <p:spPr>
            <a:xfrm>
              <a:off x="252636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4" name="tx964"/>
            <p:cNvSpPr/>
            <p:nvPr/>
          </p:nvSpPr>
          <p:spPr>
            <a:xfrm>
              <a:off x="277782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5" name="tx965"/>
            <p:cNvSpPr/>
            <p:nvPr/>
          </p:nvSpPr>
          <p:spPr>
            <a:xfrm>
              <a:off x="302929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6" name="tx966"/>
            <p:cNvSpPr/>
            <p:nvPr/>
          </p:nvSpPr>
          <p:spPr>
            <a:xfrm>
              <a:off x="328075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7" name="tx967"/>
            <p:cNvSpPr/>
            <p:nvPr/>
          </p:nvSpPr>
          <p:spPr>
            <a:xfrm>
              <a:off x="3532220"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8" name="tx968"/>
            <p:cNvSpPr/>
            <p:nvPr/>
          </p:nvSpPr>
          <p:spPr>
            <a:xfrm>
              <a:off x="3783685"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69" name="tx969"/>
            <p:cNvSpPr/>
            <p:nvPr/>
          </p:nvSpPr>
          <p:spPr>
            <a:xfrm>
              <a:off x="4035150"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70" name="tx970"/>
            <p:cNvSpPr/>
            <p:nvPr/>
          </p:nvSpPr>
          <p:spPr>
            <a:xfrm>
              <a:off x="428661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71" name="tx971"/>
            <p:cNvSpPr/>
            <p:nvPr/>
          </p:nvSpPr>
          <p:spPr>
            <a:xfrm>
              <a:off x="453807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72" name="tx972"/>
            <p:cNvSpPr/>
            <p:nvPr/>
          </p:nvSpPr>
          <p:spPr>
            <a:xfrm>
              <a:off x="478954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3" name="tx973"/>
            <p:cNvSpPr/>
            <p:nvPr/>
          </p:nvSpPr>
          <p:spPr>
            <a:xfrm>
              <a:off x="504100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4" name="tx974"/>
            <p:cNvSpPr/>
            <p:nvPr/>
          </p:nvSpPr>
          <p:spPr>
            <a:xfrm>
              <a:off x="529247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5" name="tx975"/>
            <p:cNvSpPr/>
            <p:nvPr/>
          </p:nvSpPr>
          <p:spPr>
            <a:xfrm>
              <a:off x="554393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6" name="tx976"/>
            <p:cNvSpPr/>
            <p:nvPr/>
          </p:nvSpPr>
          <p:spPr>
            <a:xfrm>
              <a:off x="579540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7" name="tx977"/>
            <p:cNvSpPr/>
            <p:nvPr/>
          </p:nvSpPr>
          <p:spPr>
            <a:xfrm>
              <a:off x="604686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8" name="tx978"/>
            <p:cNvSpPr/>
            <p:nvPr/>
          </p:nvSpPr>
          <p:spPr>
            <a:xfrm>
              <a:off x="6298332"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79" name="tx979"/>
            <p:cNvSpPr/>
            <p:nvPr/>
          </p:nvSpPr>
          <p:spPr>
            <a:xfrm>
              <a:off x="6549797"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80" name="tx980"/>
            <p:cNvSpPr/>
            <p:nvPr/>
          </p:nvSpPr>
          <p:spPr>
            <a:xfrm>
              <a:off x="6801262"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1" name="tx981"/>
            <p:cNvSpPr/>
            <p:nvPr/>
          </p:nvSpPr>
          <p:spPr>
            <a:xfrm>
              <a:off x="7052727"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2" name="tx982"/>
            <p:cNvSpPr/>
            <p:nvPr/>
          </p:nvSpPr>
          <p:spPr>
            <a:xfrm>
              <a:off x="730419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3" name="tx983"/>
            <p:cNvSpPr/>
            <p:nvPr/>
          </p:nvSpPr>
          <p:spPr>
            <a:xfrm>
              <a:off x="755565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4" name="tx984"/>
            <p:cNvSpPr/>
            <p:nvPr/>
          </p:nvSpPr>
          <p:spPr>
            <a:xfrm>
              <a:off x="780712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5" name="tx985"/>
            <p:cNvSpPr/>
            <p:nvPr/>
          </p:nvSpPr>
          <p:spPr>
            <a:xfrm>
              <a:off x="805858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86" name="tx986"/>
            <p:cNvSpPr/>
            <p:nvPr/>
          </p:nvSpPr>
          <p:spPr>
            <a:xfrm>
              <a:off x="8310050"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87" name="tx987"/>
            <p:cNvSpPr/>
            <p:nvPr/>
          </p:nvSpPr>
          <p:spPr>
            <a:xfrm>
              <a:off x="8561515"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88" name="tx988"/>
            <p:cNvSpPr/>
            <p:nvPr/>
          </p:nvSpPr>
          <p:spPr>
            <a:xfrm>
              <a:off x="2274897"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9" name="tx989"/>
            <p:cNvSpPr/>
            <p:nvPr/>
          </p:nvSpPr>
          <p:spPr>
            <a:xfrm>
              <a:off x="252636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0" name="tx990"/>
            <p:cNvSpPr/>
            <p:nvPr/>
          </p:nvSpPr>
          <p:spPr>
            <a:xfrm>
              <a:off x="277782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1" name="tx991"/>
            <p:cNvSpPr/>
            <p:nvPr/>
          </p:nvSpPr>
          <p:spPr>
            <a:xfrm>
              <a:off x="302929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2" name="tx992"/>
            <p:cNvSpPr/>
            <p:nvPr/>
          </p:nvSpPr>
          <p:spPr>
            <a:xfrm>
              <a:off x="328075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3" name="tx993"/>
            <p:cNvSpPr/>
            <p:nvPr/>
          </p:nvSpPr>
          <p:spPr>
            <a:xfrm>
              <a:off x="3532220"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4" name="tx994"/>
            <p:cNvSpPr/>
            <p:nvPr/>
          </p:nvSpPr>
          <p:spPr>
            <a:xfrm>
              <a:off x="3783685"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5" name="tx995"/>
            <p:cNvSpPr/>
            <p:nvPr/>
          </p:nvSpPr>
          <p:spPr>
            <a:xfrm>
              <a:off x="4035150"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6" name="tx996"/>
            <p:cNvSpPr/>
            <p:nvPr/>
          </p:nvSpPr>
          <p:spPr>
            <a:xfrm>
              <a:off x="428661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7" name="tx997"/>
            <p:cNvSpPr/>
            <p:nvPr/>
          </p:nvSpPr>
          <p:spPr>
            <a:xfrm>
              <a:off x="453807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8" name="tx998"/>
            <p:cNvSpPr/>
            <p:nvPr/>
          </p:nvSpPr>
          <p:spPr>
            <a:xfrm>
              <a:off x="478954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9" name="tx999"/>
            <p:cNvSpPr/>
            <p:nvPr/>
          </p:nvSpPr>
          <p:spPr>
            <a:xfrm>
              <a:off x="504100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00" name="tx1000"/>
            <p:cNvSpPr/>
            <p:nvPr/>
          </p:nvSpPr>
          <p:spPr>
            <a:xfrm>
              <a:off x="529247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01" name="tx1001"/>
            <p:cNvSpPr/>
            <p:nvPr/>
          </p:nvSpPr>
          <p:spPr>
            <a:xfrm>
              <a:off x="554393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02" name="tx1002"/>
            <p:cNvSpPr/>
            <p:nvPr/>
          </p:nvSpPr>
          <p:spPr>
            <a:xfrm>
              <a:off x="579540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3" name="tx1003"/>
            <p:cNvSpPr/>
            <p:nvPr/>
          </p:nvSpPr>
          <p:spPr>
            <a:xfrm>
              <a:off x="604686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4" name="tx1004"/>
            <p:cNvSpPr/>
            <p:nvPr/>
          </p:nvSpPr>
          <p:spPr>
            <a:xfrm>
              <a:off x="6298332"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5" name="tx1005"/>
            <p:cNvSpPr/>
            <p:nvPr/>
          </p:nvSpPr>
          <p:spPr>
            <a:xfrm>
              <a:off x="6549797"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6" name="tx1006"/>
            <p:cNvSpPr/>
            <p:nvPr/>
          </p:nvSpPr>
          <p:spPr>
            <a:xfrm>
              <a:off x="6801262"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7" name="tx1007"/>
            <p:cNvSpPr/>
            <p:nvPr/>
          </p:nvSpPr>
          <p:spPr>
            <a:xfrm>
              <a:off x="7052727"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08" name="tx1008"/>
            <p:cNvSpPr/>
            <p:nvPr/>
          </p:nvSpPr>
          <p:spPr>
            <a:xfrm>
              <a:off x="730419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09" name="tx1009"/>
            <p:cNvSpPr/>
            <p:nvPr/>
          </p:nvSpPr>
          <p:spPr>
            <a:xfrm>
              <a:off x="755565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0" name="tx1010"/>
            <p:cNvSpPr/>
            <p:nvPr/>
          </p:nvSpPr>
          <p:spPr>
            <a:xfrm>
              <a:off x="780712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1" name="tx1011"/>
            <p:cNvSpPr/>
            <p:nvPr/>
          </p:nvSpPr>
          <p:spPr>
            <a:xfrm>
              <a:off x="805858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2" name="tx1012"/>
            <p:cNvSpPr/>
            <p:nvPr/>
          </p:nvSpPr>
          <p:spPr>
            <a:xfrm>
              <a:off x="8310050"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13" name="tx1013"/>
            <p:cNvSpPr/>
            <p:nvPr/>
          </p:nvSpPr>
          <p:spPr>
            <a:xfrm>
              <a:off x="8561515"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4" name="tx1014"/>
            <p:cNvSpPr/>
            <p:nvPr/>
          </p:nvSpPr>
          <p:spPr>
            <a:xfrm>
              <a:off x="2274897"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15" name="tx1015"/>
            <p:cNvSpPr/>
            <p:nvPr/>
          </p:nvSpPr>
          <p:spPr>
            <a:xfrm>
              <a:off x="252636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16" name="tx1016"/>
            <p:cNvSpPr/>
            <p:nvPr/>
          </p:nvSpPr>
          <p:spPr>
            <a:xfrm>
              <a:off x="277782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17" name="tx1017"/>
            <p:cNvSpPr/>
            <p:nvPr/>
          </p:nvSpPr>
          <p:spPr>
            <a:xfrm>
              <a:off x="302929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18" name="tx1018"/>
            <p:cNvSpPr/>
            <p:nvPr/>
          </p:nvSpPr>
          <p:spPr>
            <a:xfrm>
              <a:off x="328075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19" name="tx1019"/>
            <p:cNvSpPr/>
            <p:nvPr/>
          </p:nvSpPr>
          <p:spPr>
            <a:xfrm>
              <a:off x="3532220"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20" name="tx1020"/>
            <p:cNvSpPr/>
            <p:nvPr/>
          </p:nvSpPr>
          <p:spPr>
            <a:xfrm>
              <a:off x="3783685"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21" name="tx1021"/>
            <p:cNvSpPr/>
            <p:nvPr/>
          </p:nvSpPr>
          <p:spPr>
            <a:xfrm>
              <a:off x="4035150"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22" name="tx1022"/>
            <p:cNvSpPr/>
            <p:nvPr/>
          </p:nvSpPr>
          <p:spPr>
            <a:xfrm>
              <a:off x="428661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23" name="tx1023"/>
            <p:cNvSpPr/>
            <p:nvPr/>
          </p:nvSpPr>
          <p:spPr>
            <a:xfrm>
              <a:off x="453807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24" name="tx1024"/>
            <p:cNvSpPr/>
            <p:nvPr/>
          </p:nvSpPr>
          <p:spPr>
            <a:xfrm>
              <a:off x="478954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25" name="tx1025"/>
            <p:cNvSpPr/>
            <p:nvPr/>
          </p:nvSpPr>
          <p:spPr>
            <a:xfrm>
              <a:off x="504100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6" name="tx1026"/>
            <p:cNvSpPr/>
            <p:nvPr/>
          </p:nvSpPr>
          <p:spPr>
            <a:xfrm>
              <a:off x="529247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7" name="tx1027"/>
            <p:cNvSpPr/>
            <p:nvPr/>
          </p:nvSpPr>
          <p:spPr>
            <a:xfrm>
              <a:off x="554393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8" name="tx1028"/>
            <p:cNvSpPr/>
            <p:nvPr/>
          </p:nvSpPr>
          <p:spPr>
            <a:xfrm>
              <a:off x="579540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9" name="tx1029"/>
            <p:cNvSpPr/>
            <p:nvPr/>
          </p:nvSpPr>
          <p:spPr>
            <a:xfrm>
              <a:off x="604686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0" name="tx1030"/>
            <p:cNvSpPr/>
            <p:nvPr/>
          </p:nvSpPr>
          <p:spPr>
            <a:xfrm>
              <a:off x="6298332"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1" name="tx1031"/>
            <p:cNvSpPr/>
            <p:nvPr/>
          </p:nvSpPr>
          <p:spPr>
            <a:xfrm>
              <a:off x="6549797"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2" name="tx1032"/>
            <p:cNvSpPr/>
            <p:nvPr/>
          </p:nvSpPr>
          <p:spPr>
            <a:xfrm>
              <a:off x="6801262"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3" name="tx1033"/>
            <p:cNvSpPr/>
            <p:nvPr/>
          </p:nvSpPr>
          <p:spPr>
            <a:xfrm>
              <a:off x="7052727"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34" name="tx1034"/>
            <p:cNvSpPr/>
            <p:nvPr/>
          </p:nvSpPr>
          <p:spPr>
            <a:xfrm>
              <a:off x="730419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35" name="tx1035"/>
            <p:cNvSpPr/>
            <p:nvPr/>
          </p:nvSpPr>
          <p:spPr>
            <a:xfrm>
              <a:off x="755565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36" name="tx1036"/>
            <p:cNvSpPr/>
            <p:nvPr/>
          </p:nvSpPr>
          <p:spPr>
            <a:xfrm>
              <a:off x="780712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37" name="tx1037"/>
            <p:cNvSpPr/>
            <p:nvPr/>
          </p:nvSpPr>
          <p:spPr>
            <a:xfrm>
              <a:off x="805858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38" name="tx1038"/>
            <p:cNvSpPr/>
            <p:nvPr/>
          </p:nvSpPr>
          <p:spPr>
            <a:xfrm>
              <a:off x="8310050"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39" name="tx1039"/>
            <p:cNvSpPr/>
            <p:nvPr/>
          </p:nvSpPr>
          <p:spPr>
            <a:xfrm>
              <a:off x="8561515"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40" name="tx1040"/>
            <p:cNvSpPr/>
            <p:nvPr/>
          </p:nvSpPr>
          <p:spPr>
            <a:xfrm>
              <a:off x="2274897"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41" name="tx1041"/>
            <p:cNvSpPr/>
            <p:nvPr/>
          </p:nvSpPr>
          <p:spPr>
            <a:xfrm>
              <a:off x="252636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42" name="tx1042"/>
            <p:cNvSpPr/>
            <p:nvPr/>
          </p:nvSpPr>
          <p:spPr>
            <a:xfrm>
              <a:off x="277782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43" name="tx1043"/>
            <p:cNvSpPr/>
            <p:nvPr/>
          </p:nvSpPr>
          <p:spPr>
            <a:xfrm>
              <a:off x="302929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44" name="tx1044"/>
            <p:cNvSpPr/>
            <p:nvPr/>
          </p:nvSpPr>
          <p:spPr>
            <a:xfrm>
              <a:off x="328075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5" name="tx1045"/>
            <p:cNvSpPr/>
            <p:nvPr/>
          </p:nvSpPr>
          <p:spPr>
            <a:xfrm>
              <a:off x="3532220"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46" name="tx1046"/>
            <p:cNvSpPr/>
            <p:nvPr/>
          </p:nvSpPr>
          <p:spPr>
            <a:xfrm>
              <a:off x="3783685"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47" name="tx1047"/>
            <p:cNvSpPr/>
            <p:nvPr/>
          </p:nvSpPr>
          <p:spPr>
            <a:xfrm>
              <a:off x="4035150"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48" name="tx1048"/>
            <p:cNvSpPr/>
            <p:nvPr/>
          </p:nvSpPr>
          <p:spPr>
            <a:xfrm>
              <a:off x="428661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49" name="tx1049"/>
            <p:cNvSpPr/>
            <p:nvPr/>
          </p:nvSpPr>
          <p:spPr>
            <a:xfrm>
              <a:off x="453807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0" name="tx1050"/>
            <p:cNvSpPr/>
            <p:nvPr/>
          </p:nvSpPr>
          <p:spPr>
            <a:xfrm>
              <a:off x="478954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51" name="tx1051"/>
            <p:cNvSpPr/>
            <p:nvPr/>
          </p:nvSpPr>
          <p:spPr>
            <a:xfrm>
              <a:off x="504100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52" name="tx1052"/>
            <p:cNvSpPr/>
            <p:nvPr/>
          </p:nvSpPr>
          <p:spPr>
            <a:xfrm>
              <a:off x="529247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53" name="tx1053"/>
            <p:cNvSpPr/>
            <p:nvPr/>
          </p:nvSpPr>
          <p:spPr>
            <a:xfrm>
              <a:off x="554393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54" name="tx1054"/>
            <p:cNvSpPr/>
            <p:nvPr/>
          </p:nvSpPr>
          <p:spPr>
            <a:xfrm>
              <a:off x="579540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55" name="tx1055"/>
            <p:cNvSpPr/>
            <p:nvPr/>
          </p:nvSpPr>
          <p:spPr>
            <a:xfrm>
              <a:off x="604686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56" name="tx1056"/>
            <p:cNvSpPr/>
            <p:nvPr/>
          </p:nvSpPr>
          <p:spPr>
            <a:xfrm>
              <a:off x="6298332"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7" name="tx1057"/>
            <p:cNvSpPr/>
            <p:nvPr/>
          </p:nvSpPr>
          <p:spPr>
            <a:xfrm>
              <a:off x="6549797"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58" name="tx1058"/>
            <p:cNvSpPr/>
            <p:nvPr/>
          </p:nvSpPr>
          <p:spPr>
            <a:xfrm>
              <a:off x="6801262"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59" name="tx1059"/>
            <p:cNvSpPr/>
            <p:nvPr/>
          </p:nvSpPr>
          <p:spPr>
            <a:xfrm>
              <a:off x="7052727"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60" name="tx1060"/>
            <p:cNvSpPr/>
            <p:nvPr/>
          </p:nvSpPr>
          <p:spPr>
            <a:xfrm>
              <a:off x="730419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61" name="tx1061"/>
            <p:cNvSpPr/>
            <p:nvPr/>
          </p:nvSpPr>
          <p:spPr>
            <a:xfrm>
              <a:off x="755565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62" name="tx1062"/>
            <p:cNvSpPr/>
            <p:nvPr/>
          </p:nvSpPr>
          <p:spPr>
            <a:xfrm>
              <a:off x="780712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63" name="tx1063"/>
            <p:cNvSpPr/>
            <p:nvPr/>
          </p:nvSpPr>
          <p:spPr>
            <a:xfrm>
              <a:off x="805858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64" name="tx1064"/>
            <p:cNvSpPr/>
            <p:nvPr/>
          </p:nvSpPr>
          <p:spPr>
            <a:xfrm>
              <a:off x="8310050"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65" name="tx1065"/>
            <p:cNvSpPr/>
            <p:nvPr/>
          </p:nvSpPr>
          <p:spPr>
            <a:xfrm>
              <a:off x="8561515"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66" name="tx1066"/>
            <p:cNvSpPr/>
            <p:nvPr/>
          </p:nvSpPr>
          <p:spPr>
            <a:xfrm>
              <a:off x="2274897"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1067" name="tx1067"/>
            <p:cNvSpPr/>
            <p:nvPr/>
          </p:nvSpPr>
          <p:spPr>
            <a:xfrm>
              <a:off x="252636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68" name="tx1068"/>
            <p:cNvSpPr/>
            <p:nvPr/>
          </p:nvSpPr>
          <p:spPr>
            <a:xfrm>
              <a:off x="277782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069" name="tx1069"/>
            <p:cNvSpPr/>
            <p:nvPr/>
          </p:nvSpPr>
          <p:spPr>
            <a:xfrm>
              <a:off x="302929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70" name="tx1070"/>
            <p:cNvSpPr/>
            <p:nvPr/>
          </p:nvSpPr>
          <p:spPr>
            <a:xfrm>
              <a:off x="328075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71" name="tx1071"/>
            <p:cNvSpPr/>
            <p:nvPr/>
          </p:nvSpPr>
          <p:spPr>
            <a:xfrm>
              <a:off x="604686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72" name="tx1072"/>
            <p:cNvSpPr/>
            <p:nvPr/>
          </p:nvSpPr>
          <p:spPr>
            <a:xfrm>
              <a:off x="6298332"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73" name="tx1073"/>
            <p:cNvSpPr/>
            <p:nvPr/>
          </p:nvSpPr>
          <p:spPr>
            <a:xfrm>
              <a:off x="6549797"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74" name="rc107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209423" y="3786125"/>
              <a:ext cx="6538083" cy="213860"/>
            </a:xfrm>
            <a:prstGeom prst="rect">
              <a:avLst/>
            </a:prstGeom>
            <a:noFill/>
            <a:ln w="27101" cap="flat">
              <a:solidFill>
                <a:srgbClr val="000000">
                  <a:alpha val="100000"/>
                </a:srgbClr>
              </a:solidFill>
              <a:prstDash val="solid"/>
              <a:miter/>
            </a:ln>
          </p:spPr>
          <p:txBody>
            <a:bodyPr/>
            <a:lstStyle/>
            <a:p/>
          </p:txBody>
        </p:sp>
        <p:sp>
          <p:nvSpPr>
            <p:cNvPr id="1609" name="tx1609"/>
            <p:cNvSpPr/>
            <p:nvPr/>
          </p:nvSpPr>
          <p:spPr>
            <a:xfrm rot="-2700000">
              <a:off x="22542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610" name="tx1610"/>
            <p:cNvSpPr/>
            <p:nvPr/>
          </p:nvSpPr>
          <p:spPr>
            <a:xfrm rot="-2700000">
              <a:off x="25057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611" name="tx1611"/>
            <p:cNvSpPr/>
            <p:nvPr/>
          </p:nvSpPr>
          <p:spPr>
            <a:xfrm rot="-2700000">
              <a:off x="27571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612" name="tx1612"/>
            <p:cNvSpPr/>
            <p:nvPr/>
          </p:nvSpPr>
          <p:spPr>
            <a:xfrm rot="-2700000">
              <a:off x="30086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613" name="tx1613"/>
            <p:cNvSpPr/>
            <p:nvPr/>
          </p:nvSpPr>
          <p:spPr>
            <a:xfrm rot="-2700000">
              <a:off x="32601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614" name="tx1614"/>
            <p:cNvSpPr/>
            <p:nvPr/>
          </p:nvSpPr>
          <p:spPr>
            <a:xfrm rot="-2700000">
              <a:off x="35115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615" name="tx1615"/>
            <p:cNvSpPr/>
            <p:nvPr/>
          </p:nvSpPr>
          <p:spPr>
            <a:xfrm rot="-2700000">
              <a:off x="37630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616" name="tx1616"/>
            <p:cNvSpPr/>
            <p:nvPr/>
          </p:nvSpPr>
          <p:spPr>
            <a:xfrm rot="-2700000">
              <a:off x="40145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617" name="tx1617"/>
            <p:cNvSpPr/>
            <p:nvPr/>
          </p:nvSpPr>
          <p:spPr>
            <a:xfrm rot="-2700000">
              <a:off x="42659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618" name="tx1618"/>
            <p:cNvSpPr/>
            <p:nvPr/>
          </p:nvSpPr>
          <p:spPr>
            <a:xfrm rot="-2700000">
              <a:off x="45174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619" name="tx1619"/>
            <p:cNvSpPr/>
            <p:nvPr/>
          </p:nvSpPr>
          <p:spPr>
            <a:xfrm rot="-2700000">
              <a:off x="47689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620" name="tx1620"/>
            <p:cNvSpPr/>
            <p:nvPr/>
          </p:nvSpPr>
          <p:spPr>
            <a:xfrm rot="-2700000">
              <a:off x="502188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621" name="tx1621"/>
            <p:cNvSpPr/>
            <p:nvPr/>
          </p:nvSpPr>
          <p:spPr>
            <a:xfrm rot="-2700000">
              <a:off x="52718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622" name="tx1622"/>
            <p:cNvSpPr/>
            <p:nvPr/>
          </p:nvSpPr>
          <p:spPr>
            <a:xfrm rot="-2700000">
              <a:off x="55233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623" name="tx1623"/>
            <p:cNvSpPr/>
            <p:nvPr/>
          </p:nvSpPr>
          <p:spPr>
            <a:xfrm rot="-2700000">
              <a:off x="57747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624" name="tx1624"/>
            <p:cNvSpPr/>
            <p:nvPr/>
          </p:nvSpPr>
          <p:spPr>
            <a:xfrm rot="-2700000">
              <a:off x="60262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625" name="tx1625"/>
            <p:cNvSpPr/>
            <p:nvPr/>
          </p:nvSpPr>
          <p:spPr>
            <a:xfrm rot="-2700000">
              <a:off x="627769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626" name="tx1626"/>
            <p:cNvSpPr/>
            <p:nvPr/>
          </p:nvSpPr>
          <p:spPr>
            <a:xfrm rot="-2700000">
              <a:off x="65291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627" name="tx1627"/>
            <p:cNvSpPr/>
            <p:nvPr/>
          </p:nvSpPr>
          <p:spPr>
            <a:xfrm rot="-2700000">
              <a:off x="67806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628" name="tx1628"/>
            <p:cNvSpPr/>
            <p:nvPr/>
          </p:nvSpPr>
          <p:spPr>
            <a:xfrm rot="-2700000">
              <a:off x="70320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629" name="tx1629"/>
            <p:cNvSpPr/>
            <p:nvPr/>
          </p:nvSpPr>
          <p:spPr>
            <a:xfrm rot="-2700000">
              <a:off x="72835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630" name="tx1630"/>
            <p:cNvSpPr/>
            <p:nvPr/>
          </p:nvSpPr>
          <p:spPr>
            <a:xfrm rot="-2700000">
              <a:off x="75350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631" name="tx1631"/>
            <p:cNvSpPr/>
            <p:nvPr/>
          </p:nvSpPr>
          <p:spPr>
            <a:xfrm rot="-2700000">
              <a:off x="77864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632" name="tx1632"/>
            <p:cNvSpPr/>
            <p:nvPr/>
          </p:nvSpPr>
          <p:spPr>
            <a:xfrm rot="-2700000">
              <a:off x="80379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633" name="tx1633"/>
            <p:cNvSpPr/>
            <p:nvPr/>
          </p:nvSpPr>
          <p:spPr>
            <a:xfrm rot="-2700000">
              <a:off x="82894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634" name="tx1634"/>
            <p:cNvSpPr/>
            <p:nvPr/>
          </p:nvSpPr>
          <p:spPr>
            <a:xfrm rot="-2700000">
              <a:off x="85408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635" name="tx1635"/>
            <p:cNvSpPr/>
            <p:nvPr/>
          </p:nvSpPr>
          <p:spPr>
            <a:xfrm>
              <a:off x="779850" y="5539203"/>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636" name="tx1636"/>
            <p:cNvSpPr/>
            <p:nvPr/>
          </p:nvSpPr>
          <p:spPr>
            <a:xfrm>
              <a:off x="1307642" y="5539203"/>
              <a:ext cx="5122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1637" name="tx1637"/>
            <p:cNvSpPr/>
            <p:nvPr/>
          </p:nvSpPr>
          <p:spPr>
            <a:xfrm>
              <a:off x="826302" y="5325342"/>
              <a:ext cx="99358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MADAGASCAR</a:t>
              </a:r>
            </a:p>
          </p:txBody>
        </p:sp>
        <p:sp>
          <p:nvSpPr>
            <p:cNvPr id="1638" name="tx1638"/>
            <p:cNvSpPr/>
            <p:nvPr/>
          </p:nvSpPr>
          <p:spPr>
            <a:xfrm>
              <a:off x="803168" y="5111481"/>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639" name="tx1639"/>
            <p:cNvSpPr/>
            <p:nvPr/>
          </p:nvSpPr>
          <p:spPr>
            <a:xfrm>
              <a:off x="1330959" y="5111481"/>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640" name="tx1640"/>
            <p:cNvSpPr/>
            <p:nvPr/>
          </p:nvSpPr>
          <p:spPr>
            <a:xfrm>
              <a:off x="1082425" y="4897620"/>
              <a:ext cx="7374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COMOROS</a:t>
              </a:r>
            </a:p>
          </p:txBody>
        </p:sp>
        <p:sp>
          <p:nvSpPr>
            <p:cNvPr id="1641" name="tx1641"/>
            <p:cNvSpPr/>
            <p:nvPr/>
          </p:nvSpPr>
          <p:spPr>
            <a:xfrm>
              <a:off x="1167739" y="4683759"/>
              <a:ext cx="6521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1642" name="tx1642"/>
            <p:cNvSpPr/>
            <p:nvPr/>
          </p:nvSpPr>
          <p:spPr>
            <a:xfrm>
              <a:off x="1160149" y="4469898"/>
              <a:ext cx="65973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ESWATINI</a:t>
              </a:r>
            </a:p>
          </p:txBody>
        </p:sp>
        <p:sp>
          <p:nvSpPr>
            <p:cNvPr id="1643" name="tx1643"/>
            <p:cNvSpPr/>
            <p:nvPr/>
          </p:nvSpPr>
          <p:spPr>
            <a:xfrm>
              <a:off x="1245371" y="4256037"/>
              <a:ext cx="5745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NAMIBIA</a:t>
              </a:r>
            </a:p>
          </p:txBody>
        </p:sp>
        <p:sp>
          <p:nvSpPr>
            <p:cNvPr id="1644" name="tx1644"/>
            <p:cNvSpPr/>
            <p:nvPr/>
          </p:nvSpPr>
          <p:spPr>
            <a:xfrm>
              <a:off x="1139484" y="4042177"/>
              <a:ext cx="6804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TANZANIA</a:t>
              </a:r>
            </a:p>
          </p:txBody>
        </p:sp>
        <p:sp>
          <p:nvSpPr>
            <p:cNvPr id="1645" name="tx1645"/>
            <p:cNvSpPr/>
            <p:nvPr/>
          </p:nvSpPr>
          <p:spPr>
            <a:xfrm>
              <a:off x="508182" y="3828316"/>
              <a:ext cx="737463"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AFRO-East</a:t>
              </a:r>
            </a:p>
          </p:txBody>
        </p:sp>
        <p:sp>
          <p:nvSpPr>
            <p:cNvPr id="1646" name="tx1646"/>
            <p:cNvSpPr/>
            <p:nvPr/>
          </p:nvSpPr>
          <p:spPr>
            <a:xfrm>
              <a:off x="1284508" y="3828316"/>
              <a:ext cx="10085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&amp;</a:t>
              </a:r>
            </a:p>
          </p:txBody>
        </p:sp>
        <p:sp>
          <p:nvSpPr>
            <p:cNvPr id="1647" name="tx1647"/>
            <p:cNvSpPr/>
            <p:nvPr/>
          </p:nvSpPr>
          <p:spPr>
            <a:xfrm>
              <a:off x="1424228" y="3828316"/>
              <a:ext cx="395660"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South</a:t>
              </a:r>
            </a:p>
          </p:txBody>
        </p:sp>
        <p:sp>
          <p:nvSpPr>
            <p:cNvPr id="1648" name="tx1648"/>
            <p:cNvSpPr/>
            <p:nvPr/>
          </p:nvSpPr>
          <p:spPr>
            <a:xfrm>
              <a:off x="1152194" y="3614455"/>
              <a:ext cx="6676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LESOTHO</a:t>
              </a:r>
            </a:p>
          </p:txBody>
        </p:sp>
        <p:sp>
          <p:nvSpPr>
            <p:cNvPr id="1649" name="tx1649"/>
            <p:cNvSpPr/>
            <p:nvPr/>
          </p:nvSpPr>
          <p:spPr>
            <a:xfrm>
              <a:off x="865072" y="3400594"/>
              <a:ext cx="9548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1650" name="tx1650"/>
            <p:cNvSpPr/>
            <p:nvPr/>
          </p:nvSpPr>
          <p:spPr>
            <a:xfrm>
              <a:off x="1356654" y="3186733"/>
              <a:ext cx="4632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KENYA</a:t>
              </a:r>
            </a:p>
          </p:txBody>
        </p:sp>
        <p:sp>
          <p:nvSpPr>
            <p:cNvPr id="1651" name="tx1651"/>
            <p:cNvSpPr/>
            <p:nvPr/>
          </p:nvSpPr>
          <p:spPr>
            <a:xfrm>
              <a:off x="1074744" y="2972872"/>
              <a:ext cx="7451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ZIMBABWE</a:t>
              </a:r>
            </a:p>
          </p:txBody>
        </p:sp>
        <p:sp>
          <p:nvSpPr>
            <p:cNvPr id="1652" name="tx1652"/>
            <p:cNvSpPr/>
            <p:nvPr/>
          </p:nvSpPr>
          <p:spPr>
            <a:xfrm>
              <a:off x="1273901" y="2759011"/>
              <a:ext cx="5459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1653" name="tx1653"/>
            <p:cNvSpPr/>
            <p:nvPr/>
          </p:nvSpPr>
          <p:spPr>
            <a:xfrm>
              <a:off x="1299778" y="2545150"/>
              <a:ext cx="5201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ZAMBIA</a:t>
              </a:r>
            </a:p>
          </p:txBody>
        </p:sp>
        <p:sp>
          <p:nvSpPr>
            <p:cNvPr id="1654" name="tx1654"/>
            <p:cNvSpPr/>
            <p:nvPr/>
          </p:nvSpPr>
          <p:spPr>
            <a:xfrm>
              <a:off x="1051519" y="2331289"/>
              <a:ext cx="7683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MAURITIUS</a:t>
              </a:r>
            </a:p>
          </p:txBody>
        </p:sp>
        <p:sp>
          <p:nvSpPr>
            <p:cNvPr id="1655" name="tx1655"/>
            <p:cNvSpPr/>
            <p:nvPr/>
          </p:nvSpPr>
          <p:spPr>
            <a:xfrm>
              <a:off x="1222237" y="2117428"/>
              <a:ext cx="5976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UGANDA</a:t>
              </a:r>
            </a:p>
          </p:txBody>
        </p:sp>
        <p:sp>
          <p:nvSpPr>
            <p:cNvPr id="1656" name="tx1656"/>
            <p:cNvSpPr/>
            <p:nvPr/>
          </p:nvSpPr>
          <p:spPr>
            <a:xfrm>
              <a:off x="1206875" y="1903567"/>
              <a:ext cx="6130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RWANDA</a:t>
              </a:r>
            </a:p>
          </p:txBody>
        </p:sp>
        <p:sp>
          <p:nvSpPr>
            <p:cNvPr id="1657" name="tx1657"/>
            <p:cNvSpPr/>
            <p:nvPr/>
          </p:nvSpPr>
          <p:spPr>
            <a:xfrm>
              <a:off x="1214465" y="1689706"/>
              <a:ext cx="605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ERITREA</a:t>
              </a:r>
            </a:p>
          </p:txBody>
        </p:sp>
        <p:sp>
          <p:nvSpPr>
            <p:cNvPr id="1658" name="tx1658"/>
            <p:cNvSpPr/>
            <p:nvPr/>
          </p:nvSpPr>
          <p:spPr>
            <a:xfrm>
              <a:off x="1025641" y="1475845"/>
              <a:ext cx="7942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BOTSWANA</a:t>
              </a:r>
            </a:p>
          </p:txBody>
        </p:sp>
        <p:sp>
          <p:nvSpPr>
            <p:cNvPr id="1659" name="tx1659"/>
            <p:cNvSpPr/>
            <p:nvPr/>
          </p:nvSpPr>
          <p:spPr>
            <a:xfrm>
              <a:off x="903660" y="1261984"/>
              <a:ext cx="9162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SEYCHELLES</a:t>
              </a:r>
            </a:p>
          </p:txBody>
        </p:sp>
        <p:sp>
          <p:nvSpPr>
            <p:cNvPr id="1660" name="tx1660"/>
            <p:cNvSpPr/>
            <p:nvPr/>
          </p:nvSpPr>
          <p:spPr>
            <a:xfrm>
              <a:off x="357266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661" name="pic1661"/>
            <p:cNvPicPr/>
            <p:nvPr/>
          </p:nvPicPr>
          <p:blipFill>
            <a:blip r:embed="rId2" cstate="print"/>
            <a:stretch>
              <a:fillRect/>
            </a:stretch>
          </p:blipFill>
          <p:spPr>
            <a:xfrm>
              <a:off x="5224261" y="5941026"/>
              <a:ext cx="2160000" cy="219455"/>
            </a:xfrm>
            <a:prstGeom prst="rect">
              <a:avLst/>
            </a:prstGeom>
          </p:spPr>
        </p:pic>
        <p:sp>
          <p:nvSpPr>
            <p:cNvPr id="1662" name="pl1662"/>
            <p:cNvSpPr/>
            <p:nvPr/>
          </p:nvSpPr>
          <p:spPr>
            <a:xfrm>
              <a:off x="522786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3" name="pl1663"/>
            <p:cNvSpPr/>
            <p:nvPr/>
          </p:nvSpPr>
          <p:spPr>
            <a:xfrm>
              <a:off x="651954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4" name="pl1664"/>
            <p:cNvSpPr/>
            <p:nvPr/>
          </p:nvSpPr>
          <p:spPr>
            <a:xfrm>
              <a:off x="673482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5" name="pl1665"/>
            <p:cNvSpPr/>
            <p:nvPr/>
          </p:nvSpPr>
          <p:spPr>
            <a:xfrm>
              <a:off x="695010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6" name="pl1666"/>
            <p:cNvSpPr/>
            <p:nvPr/>
          </p:nvSpPr>
          <p:spPr>
            <a:xfrm>
              <a:off x="716538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7" name="pl1667"/>
            <p:cNvSpPr/>
            <p:nvPr/>
          </p:nvSpPr>
          <p:spPr>
            <a:xfrm>
              <a:off x="738066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8" name="pl1668"/>
            <p:cNvSpPr/>
            <p:nvPr/>
          </p:nvSpPr>
          <p:spPr>
            <a:xfrm>
              <a:off x="522786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69" name="pl1669"/>
            <p:cNvSpPr/>
            <p:nvPr/>
          </p:nvSpPr>
          <p:spPr>
            <a:xfrm>
              <a:off x="651954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0" name="pl1670"/>
            <p:cNvSpPr/>
            <p:nvPr/>
          </p:nvSpPr>
          <p:spPr>
            <a:xfrm>
              <a:off x="673482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1" name="pl1671"/>
            <p:cNvSpPr/>
            <p:nvPr/>
          </p:nvSpPr>
          <p:spPr>
            <a:xfrm>
              <a:off x="695010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2" name="pl1672"/>
            <p:cNvSpPr/>
            <p:nvPr/>
          </p:nvSpPr>
          <p:spPr>
            <a:xfrm>
              <a:off x="716538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3" name="pl1673"/>
            <p:cNvSpPr/>
            <p:nvPr/>
          </p:nvSpPr>
          <p:spPr>
            <a:xfrm>
              <a:off x="738066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4" name="tx1674"/>
            <p:cNvSpPr/>
            <p:nvPr/>
          </p:nvSpPr>
          <p:spPr>
            <a:xfrm>
              <a:off x="519677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675" name="tx1675"/>
            <p:cNvSpPr/>
            <p:nvPr/>
          </p:nvSpPr>
          <p:spPr>
            <a:xfrm>
              <a:off x="645736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676" name="tx1676"/>
            <p:cNvSpPr/>
            <p:nvPr/>
          </p:nvSpPr>
          <p:spPr>
            <a:xfrm>
              <a:off x="667264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677" name="tx1677"/>
            <p:cNvSpPr/>
            <p:nvPr/>
          </p:nvSpPr>
          <p:spPr>
            <a:xfrm>
              <a:off x="688792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678" name="tx1678"/>
            <p:cNvSpPr/>
            <p:nvPr/>
          </p:nvSpPr>
          <p:spPr>
            <a:xfrm>
              <a:off x="710320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679" name="tx1679"/>
            <p:cNvSpPr/>
            <p:nvPr/>
          </p:nvSpPr>
          <p:spPr>
            <a:xfrm>
              <a:off x="7287392"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680" name="tx1680"/>
            <p:cNvSpPr/>
            <p:nvPr/>
          </p:nvSpPr>
          <p:spPr>
            <a:xfrm>
              <a:off x="1882519" y="435349"/>
              <a:ext cx="449455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AFRO-East &amp; South, 2000-2025</a:t>
              </a:r>
            </a:p>
          </p:txBody>
        </p:sp>
        <p:sp>
          <p:nvSpPr>
            <p:cNvPr id="1681" name="tx1681"/>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82" name="tx1682"/>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6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9555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2097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4638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7180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972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65826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1836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0909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345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709095"/>
              <a:ext cx="3434315" cy="1281378"/>
            </a:xfrm>
            <a:custGeom>
              <a:avLst/>
              <a:pathLst>
                <a:path w="3434315" h="1281378">
                  <a:moveTo>
                    <a:pt x="0" y="1281378"/>
                  </a:moveTo>
                  <a:lnTo>
                    <a:pt x="137372" y="1139003"/>
                  </a:lnTo>
                  <a:lnTo>
                    <a:pt x="274745" y="1091544"/>
                  </a:lnTo>
                  <a:lnTo>
                    <a:pt x="412117" y="901711"/>
                  </a:lnTo>
                  <a:lnTo>
                    <a:pt x="549490" y="569501"/>
                  </a:lnTo>
                  <a:lnTo>
                    <a:pt x="686863" y="569501"/>
                  </a:lnTo>
                  <a:lnTo>
                    <a:pt x="824235" y="379667"/>
                  </a:lnTo>
                  <a:lnTo>
                    <a:pt x="961608" y="284750"/>
                  </a:lnTo>
                  <a:lnTo>
                    <a:pt x="1098981" y="237292"/>
                  </a:lnTo>
                  <a:lnTo>
                    <a:pt x="1236353" y="189833"/>
                  </a:lnTo>
                  <a:lnTo>
                    <a:pt x="1373726" y="379667"/>
                  </a:lnTo>
                  <a:lnTo>
                    <a:pt x="1511098" y="142375"/>
                  </a:lnTo>
                  <a:lnTo>
                    <a:pt x="1648471" y="189833"/>
                  </a:lnTo>
                  <a:lnTo>
                    <a:pt x="1785844" y="237292"/>
                  </a:lnTo>
                  <a:lnTo>
                    <a:pt x="1923216" y="94916"/>
                  </a:lnTo>
                  <a:lnTo>
                    <a:pt x="2060589" y="142375"/>
                  </a:lnTo>
                  <a:lnTo>
                    <a:pt x="2197962" y="94916"/>
                  </a:lnTo>
                  <a:lnTo>
                    <a:pt x="2335334" y="142375"/>
                  </a:lnTo>
                  <a:lnTo>
                    <a:pt x="2472707" y="94916"/>
                  </a:lnTo>
                  <a:lnTo>
                    <a:pt x="2610079" y="47458"/>
                  </a:lnTo>
                  <a:lnTo>
                    <a:pt x="2747452" y="94916"/>
                  </a:lnTo>
                  <a:lnTo>
                    <a:pt x="2884825" y="142375"/>
                  </a:lnTo>
                  <a:lnTo>
                    <a:pt x="3022197" y="142375"/>
                  </a:lnTo>
                  <a:lnTo>
                    <a:pt x="3159570" y="0"/>
                  </a:lnTo>
                  <a:lnTo>
                    <a:pt x="3296943" y="0"/>
                  </a:lnTo>
                  <a:lnTo>
                    <a:pt x="3434315" y="0"/>
                  </a:lnTo>
                </a:path>
              </a:pathLst>
            </a:custGeom>
            <a:ln w="27101" cap="flat">
              <a:solidFill>
                <a:srgbClr val="6F4E37">
                  <a:alpha val="69803"/>
                </a:srgbClr>
              </a:solidFill>
              <a:prstDash val="solid"/>
              <a:round/>
            </a:ln>
          </p:spPr>
          <p:txBody>
            <a:bodyPr/>
            <a:lstStyle/>
            <a:p/>
          </p:txBody>
        </p:sp>
        <p:sp>
          <p:nvSpPr>
            <p:cNvPr id="22" name="pl22"/>
            <p:cNvSpPr/>
            <p:nvPr/>
          </p:nvSpPr>
          <p:spPr>
            <a:xfrm>
              <a:off x="1083054" y="2281969"/>
              <a:ext cx="3434315" cy="616960"/>
            </a:xfrm>
            <a:custGeom>
              <a:avLst/>
              <a:pathLst>
                <a:path w="3434315" h="616960">
                  <a:moveTo>
                    <a:pt x="0" y="616960"/>
                  </a:moveTo>
                  <a:lnTo>
                    <a:pt x="137372" y="616960"/>
                  </a:lnTo>
                  <a:lnTo>
                    <a:pt x="274745" y="522043"/>
                  </a:lnTo>
                  <a:lnTo>
                    <a:pt x="412117" y="427126"/>
                  </a:lnTo>
                  <a:lnTo>
                    <a:pt x="549490" y="379667"/>
                  </a:lnTo>
                  <a:lnTo>
                    <a:pt x="686863" y="332209"/>
                  </a:lnTo>
                  <a:lnTo>
                    <a:pt x="824235" y="237292"/>
                  </a:lnTo>
                  <a:lnTo>
                    <a:pt x="961608" y="189833"/>
                  </a:lnTo>
                  <a:lnTo>
                    <a:pt x="1098981" y="189833"/>
                  </a:lnTo>
                  <a:lnTo>
                    <a:pt x="1236353" y="142375"/>
                  </a:lnTo>
                  <a:lnTo>
                    <a:pt x="1373726" y="94916"/>
                  </a:lnTo>
                  <a:lnTo>
                    <a:pt x="1511098" y="0"/>
                  </a:lnTo>
                  <a:lnTo>
                    <a:pt x="1648471" y="94916"/>
                  </a:lnTo>
                  <a:lnTo>
                    <a:pt x="1785844" y="189833"/>
                  </a:lnTo>
                  <a:lnTo>
                    <a:pt x="1923216" y="47458"/>
                  </a:lnTo>
                  <a:lnTo>
                    <a:pt x="2060589" y="94916"/>
                  </a:lnTo>
                  <a:lnTo>
                    <a:pt x="2197962" y="142375"/>
                  </a:lnTo>
                  <a:lnTo>
                    <a:pt x="2335334" y="142375"/>
                  </a:lnTo>
                  <a:lnTo>
                    <a:pt x="2472707" y="94916"/>
                  </a:lnTo>
                  <a:lnTo>
                    <a:pt x="2610079" y="47458"/>
                  </a:lnTo>
                  <a:lnTo>
                    <a:pt x="2747452" y="142375"/>
                  </a:lnTo>
                  <a:lnTo>
                    <a:pt x="2884825" y="189833"/>
                  </a:lnTo>
                  <a:lnTo>
                    <a:pt x="3022197" y="142375"/>
                  </a:lnTo>
                  <a:lnTo>
                    <a:pt x="3159570" y="94916"/>
                  </a:lnTo>
                  <a:lnTo>
                    <a:pt x="3296943" y="142375"/>
                  </a:lnTo>
                  <a:lnTo>
                    <a:pt x="3434315" y="94916"/>
                  </a:lnTo>
                </a:path>
              </a:pathLst>
            </a:custGeom>
            <a:ln w="27101" cap="flat">
              <a:solidFill>
                <a:srgbClr val="007F5F">
                  <a:alpha val="69803"/>
                </a:srgbClr>
              </a:solidFill>
              <a:prstDash val="solid"/>
              <a:round/>
            </a:ln>
          </p:spPr>
          <p:txBody>
            <a:bodyPr/>
            <a:lstStyle/>
            <a:p/>
          </p:txBody>
        </p:sp>
        <p:sp>
          <p:nvSpPr>
            <p:cNvPr id="23" name="pl23"/>
            <p:cNvSpPr/>
            <p:nvPr/>
          </p:nvSpPr>
          <p:spPr>
            <a:xfrm>
              <a:off x="1083054" y="2614178"/>
              <a:ext cx="3434315" cy="1044086"/>
            </a:xfrm>
            <a:custGeom>
              <a:avLst/>
              <a:pathLst>
                <a:path w="3434315" h="1044086">
                  <a:moveTo>
                    <a:pt x="0" y="996628"/>
                  </a:moveTo>
                  <a:lnTo>
                    <a:pt x="137372" y="1044086"/>
                  </a:lnTo>
                  <a:lnTo>
                    <a:pt x="274745" y="996628"/>
                  </a:lnTo>
                  <a:lnTo>
                    <a:pt x="412117" y="901711"/>
                  </a:lnTo>
                  <a:lnTo>
                    <a:pt x="549490" y="854252"/>
                  </a:lnTo>
                  <a:lnTo>
                    <a:pt x="686863" y="711877"/>
                  </a:lnTo>
                  <a:lnTo>
                    <a:pt x="824235" y="664418"/>
                  </a:lnTo>
                  <a:lnTo>
                    <a:pt x="961608" y="522043"/>
                  </a:lnTo>
                  <a:lnTo>
                    <a:pt x="1098981" y="284750"/>
                  </a:lnTo>
                  <a:lnTo>
                    <a:pt x="1236353" y="0"/>
                  </a:lnTo>
                  <a:lnTo>
                    <a:pt x="1373726" y="332209"/>
                  </a:lnTo>
                  <a:lnTo>
                    <a:pt x="1511098" y="474584"/>
                  </a:lnTo>
                  <a:lnTo>
                    <a:pt x="1648471" y="522043"/>
                  </a:lnTo>
                  <a:lnTo>
                    <a:pt x="1785844" y="616960"/>
                  </a:lnTo>
                  <a:lnTo>
                    <a:pt x="1923216" y="616960"/>
                  </a:lnTo>
                  <a:lnTo>
                    <a:pt x="2060589" y="569501"/>
                  </a:lnTo>
                  <a:lnTo>
                    <a:pt x="2197962" y="237292"/>
                  </a:lnTo>
                  <a:lnTo>
                    <a:pt x="2335334" y="142375"/>
                  </a:lnTo>
                  <a:lnTo>
                    <a:pt x="2472707" y="94916"/>
                  </a:lnTo>
                  <a:lnTo>
                    <a:pt x="2610079" y="0"/>
                  </a:lnTo>
                  <a:lnTo>
                    <a:pt x="2747452" y="142375"/>
                  </a:lnTo>
                  <a:lnTo>
                    <a:pt x="2884825" y="379667"/>
                  </a:lnTo>
                  <a:lnTo>
                    <a:pt x="3022197" y="237292"/>
                  </a:lnTo>
                  <a:lnTo>
                    <a:pt x="3159570" y="47458"/>
                  </a:lnTo>
                  <a:lnTo>
                    <a:pt x="3296943" y="0"/>
                  </a:lnTo>
                  <a:lnTo>
                    <a:pt x="3434315" y="47458"/>
                  </a:lnTo>
                </a:path>
              </a:pathLst>
            </a:custGeom>
            <a:ln w="27101" cap="flat">
              <a:solidFill>
                <a:srgbClr val="C44E52">
                  <a:alpha val="69803"/>
                </a:srgbClr>
              </a:solidFill>
              <a:prstDash val="solid"/>
              <a:round/>
            </a:ln>
          </p:spPr>
          <p:txBody>
            <a:bodyPr/>
            <a:lstStyle/>
            <a:p/>
          </p:txBody>
        </p:sp>
        <p:sp>
          <p:nvSpPr>
            <p:cNvPr id="24" name="pl24"/>
            <p:cNvSpPr/>
            <p:nvPr/>
          </p:nvSpPr>
          <p:spPr>
            <a:xfrm>
              <a:off x="1083054" y="2281969"/>
              <a:ext cx="3434315" cy="616960"/>
            </a:xfrm>
            <a:custGeom>
              <a:avLst/>
              <a:pathLst>
                <a:path w="3434315" h="616960">
                  <a:moveTo>
                    <a:pt x="0" y="616960"/>
                  </a:moveTo>
                  <a:lnTo>
                    <a:pt x="137372" y="616960"/>
                  </a:lnTo>
                  <a:lnTo>
                    <a:pt x="274745" y="522043"/>
                  </a:lnTo>
                  <a:lnTo>
                    <a:pt x="412117" y="427126"/>
                  </a:lnTo>
                  <a:lnTo>
                    <a:pt x="549490" y="379667"/>
                  </a:lnTo>
                  <a:lnTo>
                    <a:pt x="686863" y="332209"/>
                  </a:lnTo>
                  <a:lnTo>
                    <a:pt x="824235" y="237292"/>
                  </a:lnTo>
                  <a:lnTo>
                    <a:pt x="961608" y="189833"/>
                  </a:lnTo>
                  <a:lnTo>
                    <a:pt x="1098981" y="189833"/>
                  </a:lnTo>
                  <a:lnTo>
                    <a:pt x="1236353" y="142375"/>
                  </a:lnTo>
                  <a:lnTo>
                    <a:pt x="1373726" y="94916"/>
                  </a:lnTo>
                  <a:lnTo>
                    <a:pt x="1511098" y="0"/>
                  </a:lnTo>
                  <a:lnTo>
                    <a:pt x="1648471" y="94916"/>
                  </a:lnTo>
                  <a:lnTo>
                    <a:pt x="1785844" y="189833"/>
                  </a:lnTo>
                  <a:lnTo>
                    <a:pt x="1923216" y="47458"/>
                  </a:lnTo>
                  <a:lnTo>
                    <a:pt x="2060589" y="94916"/>
                  </a:lnTo>
                  <a:lnTo>
                    <a:pt x="2197962" y="142375"/>
                  </a:lnTo>
                  <a:lnTo>
                    <a:pt x="2335334" y="142375"/>
                  </a:lnTo>
                  <a:lnTo>
                    <a:pt x="2472707" y="94916"/>
                  </a:lnTo>
                  <a:lnTo>
                    <a:pt x="2610079" y="47458"/>
                  </a:lnTo>
                  <a:lnTo>
                    <a:pt x="2747452" y="142375"/>
                  </a:lnTo>
                  <a:lnTo>
                    <a:pt x="2884825" y="189833"/>
                  </a:lnTo>
                  <a:lnTo>
                    <a:pt x="3022197" y="142375"/>
                  </a:lnTo>
                  <a:lnTo>
                    <a:pt x="3159570" y="94916"/>
                  </a:lnTo>
                  <a:lnTo>
                    <a:pt x="3296943" y="142375"/>
                  </a:lnTo>
                  <a:lnTo>
                    <a:pt x="3434315" y="94916"/>
                  </a:lnTo>
                </a:path>
              </a:pathLst>
            </a:custGeom>
            <a:ln w="65043" cap="flat">
              <a:solidFill>
                <a:srgbClr val="000000">
                  <a:alpha val="100000"/>
                </a:srgbClr>
              </a:solidFill>
              <a:prstDash val="solid"/>
              <a:round/>
            </a:ln>
          </p:spPr>
          <p:txBody>
            <a:bodyPr/>
            <a:lstStyle/>
            <a:p/>
          </p:txBody>
        </p:sp>
        <p:sp>
          <p:nvSpPr>
            <p:cNvPr id="25" name="pl25"/>
            <p:cNvSpPr/>
            <p:nvPr/>
          </p:nvSpPr>
          <p:spPr>
            <a:xfrm>
              <a:off x="1083054" y="2281969"/>
              <a:ext cx="3434315" cy="616960"/>
            </a:xfrm>
            <a:custGeom>
              <a:avLst/>
              <a:pathLst>
                <a:path w="3434315" h="616960">
                  <a:moveTo>
                    <a:pt x="0" y="616960"/>
                  </a:moveTo>
                  <a:lnTo>
                    <a:pt x="137372" y="616960"/>
                  </a:lnTo>
                  <a:lnTo>
                    <a:pt x="274745" y="522043"/>
                  </a:lnTo>
                  <a:lnTo>
                    <a:pt x="412117" y="427126"/>
                  </a:lnTo>
                  <a:lnTo>
                    <a:pt x="549490" y="379667"/>
                  </a:lnTo>
                  <a:lnTo>
                    <a:pt x="686863" y="332209"/>
                  </a:lnTo>
                  <a:lnTo>
                    <a:pt x="824235" y="237292"/>
                  </a:lnTo>
                  <a:lnTo>
                    <a:pt x="961608" y="189833"/>
                  </a:lnTo>
                  <a:lnTo>
                    <a:pt x="1098981" y="189833"/>
                  </a:lnTo>
                  <a:lnTo>
                    <a:pt x="1236353" y="142375"/>
                  </a:lnTo>
                  <a:lnTo>
                    <a:pt x="1373726" y="94916"/>
                  </a:lnTo>
                  <a:lnTo>
                    <a:pt x="1511098" y="0"/>
                  </a:lnTo>
                  <a:lnTo>
                    <a:pt x="1648471" y="94916"/>
                  </a:lnTo>
                  <a:lnTo>
                    <a:pt x="1785844" y="189833"/>
                  </a:lnTo>
                  <a:lnTo>
                    <a:pt x="1923216" y="47458"/>
                  </a:lnTo>
                  <a:lnTo>
                    <a:pt x="2060589" y="94916"/>
                  </a:lnTo>
                  <a:lnTo>
                    <a:pt x="2197962" y="142375"/>
                  </a:lnTo>
                  <a:lnTo>
                    <a:pt x="2335334" y="142375"/>
                  </a:lnTo>
                  <a:lnTo>
                    <a:pt x="2472707" y="94916"/>
                  </a:lnTo>
                  <a:lnTo>
                    <a:pt x="2610079" y="47458"/>
                  </a:lnTo>
                  <a:lnTo>
                    <a:pt x="2747452" y="142375"/>
                  </a:lnTo>
                  <a:lnTo>
                    <a:pt x="2884825" y="189833"/>
                  </a:lnTo>
                  <a:lnTo>
                    <a:pt x="3022197" y="142375"/>
                  </a:lnTo>
                  <a:lnTo>
                    <a:pt x="3159570" y="94916"/>
                  </a:lnTo>
                  <a:lnTo>
                    <a:pt x="3296943" y="142375"/>
                  </a:lnTo>
                  <a:lnTo>
                    <a:pt x="3434315" y="94916"/>
                  </a:lnTo>
                </a:path>
              </a:pathLst>
            </a:custGeom>
            <a:ln w="40651" cap="flat">
              <a:solidFill>
                <a:srgbClr val="007F5F">
                  <a:alpha val="100000"/>
                </a:srgbClr>
              </a:solidFill>
              <a:prstDash val="solid"/>
              <a:round/>
            </a:ln>
          </p:spPr>
          <p:txBody>
            <a:bodyPr/>
            <a:lstStyle/>
            <a:p/>
          </p:txBody>
        </p:sp>
        <p:sp>
          <p:nvSpPr>
            <p:cNvPr id="26" name="tx26"/>
            <p:cNvSpPr/>
            <p:nvPr/>
          </p:nvSpPr>
          <p:spPr>
            <a:xfrm>
              <a:off x="1022795" y="2728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7" name="tx27"/>
            <p:cNvSpPr/>
            <p:nvPr/>
          </p:nvSpPr>
          <p:spPr>
            <a:xfrm>
              <a:off x="1709658" y="2443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8" name="tx28"/>
            <p:cNvSpPr/>
            <p:nvPr/>
          </p:nvSpPr>
          <p:spPr>
            <a:xfrm>
              <a:off x="2396521" y="22060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9" name="tx29"/>
            <p:cNvSpPr/>
            <p:nvPr/>
          </p:nvSpPr>
          <p:spPr>
            <a:xfrm>
              <a:off x="3083384" y="22060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0" name="tx30"/>
            <p:cNvSpPr/>
            <p:nvPr/>
          </p:nvSpPr>
          <p:spPr>
            <a:xfrm>
              <a:off x="3632875" y="215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1" name="tx31"/>
            <p:cNvSpPr/>
            <p:nvPr/>
          </p:nvSpPr>
          <p:spPr>
            <a:xfrm>
              <a:off x="4457110" y="22060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2" name="tx32"/>
            <p:cNvSpPr/>
            <p:nvPr/>
          </p:nvSpPr>
          <p:spPr>
            <a:xfrm>
              <a:off x="707342" y="361277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13818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66360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1890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8" name="tx38"/>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9" name="tx39"/>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0" name="tx40"/>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1" name="tx41"/>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2" name="tx42"/>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3" name="tx43"/>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007340"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45" name="pl45"/>
            <p:cNvSpPr/>
            <p:nvPr/>
          </p:nvSpPr>
          <p:spPr>
            <a:xfrm>
              <a:off x="2170646"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46" name="pl46"/>
            <p:cNvSpPr/>
            <p:nvPr/>
          </p:nvSpPr>
          <p:spPr>
            <a:xfrm>
              <a:off x="2170646" y="4946500"/>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47" name="pl47"/>
            <p:cNvSpPr/>
            <p:nvPr/>
          </p:nvSpPr>
          <p:spPr>
            <a:xfrm>
              <a:off x="3665787"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48" name="tx48"/>
            <p:cNvSpPr/>
            <p:nvPr/>
          </p:nvSpPr>
          <p:spPr>
            <a:xfrm>
              <a:off x="1274439"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49" name="tx49"/>
            <p:cNvSpPr/>
            <p:nvPr/>
          </p:nvSpPr>
          <p:spPr>
            <a:xfrm>
              <a:off x="2437745"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50" name="tx50"/>
            <p:cNvSpPr/>
            <p:nvPr/>
          </p:nvSpPr>
          <p:spPr>
            <a:xfrm>
              <a:off x="3932887"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51" name="tx51"/>
            <p:cNvSpPr/>
            <p:nvPr/>
          </p:nvSpPr>
          <p:spPr>
            <a:xfrm>
              <a:off x="1143822" y="1437626"/>
              <a:ext cx="331277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AFRO-East &amp; South, 2000-2025</a:t>
              </a:r>
            </a:p>
          </p:txBody>
        </p:sp>
        <p:sp>
          <p:nvSpPr>
            <p:cNvPr id="52" name="pl52"/>
            <p:cNvSpPr/>
            <p:nvPr/>
          </p:nvSpPr>
          <p:spPr>
            <a:xfrm>
              <a:off x="5227074" y="390786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3" name="pl53"/>
            <p:cNvSpPr/>
            <p:nvPr/>
          </p:nvSpPr>
          <p:spPr>
            <a:xfrm>
              <a:off x="5227074" y="308173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4" name="pl54"/>
            <p:cNvSpPr/>
            <p:nvPr/>
          </p:nvSpPr>
          <p:spPr>
            <a:xfrm>
              <a:off x="5227074" y="225560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5" name="pl55"/>
            <p:cNvSpPr/>
            <p:nvPr/>
          </p:nvSpPr>
          <p:spPr>
            <a:xfrm>
              <a:off x="5227074" y="349479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6" name="pl56"/>
            <p:cNvSpPr/>
            <p:nvPr/>
          </p:nvSpPr>
          <p:spPr>
            <a:xfrm>
              <a:off x="5227074" y="266866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7" name="pl57"/>
            <p:cNvSpPr/>
            <p:nvPr/>
          </p:nvSpPr>
          <p:spPr>
            <a:xfrm>
              <a:off x="5227074" y="184253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8" name="pl58"/>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759925"/>
              <a:ext cx="3434315" cy="2230548"/>
            </a:xfrm>
            <a:custGeom>
              <a:avLst/>
              <a:pathLst>
                <a:path w="3434315" h="2230548">
                  <a:moveTo>
                    <a:pt x="0" y="2230548"/>
                  </a:moveTo>
                  <a:lnTo>
                    <a:pt x="137372" y="1982709"/>
                  </a:lnTo>
                  <a:lnTo>
                    <a:pt x="274745" y="1900096"/>
                  </a:lnTo>
                  <a:lnTo>
                    <a:pt x="412117" y="1569645"/>
                  </a:lnTo>
                  <a:lnTo>
                    <a:pt x="549490" y="991354"/>
                  </a:lnTo>
                  <a:lnTo>
                    <a:pt x="686863" y="991354"/>
                  </a:lnTo>
                  <a:lnTo>
                    <a:pt x="824235" y="660903"/>
                  </a:lnTo>
                  <a:lnTo>
                    <a:pt x="961608" y="495677"/>
                  </a:lnTo>
                  <a:lnTo>
                    <a:pt x="1098981" y="413064"/>
                  </a:lnTo>
                  <a:lnTo>
                    <a:pt x="1236353" y="330451"/>
                  </a:lnTo>
                  <a:lnTo>
                    <a:pt x="1373726" y="660903"/>
                  </a:lnTo>
                  <a:lnTo>
                    <a:pt x="1511098" y="247838"/>
                  </a:lnTo>
                  <a:lnTo>
                    <a:pt x="1648471" y="330451"/>
                  </a:lnTo>
                  <a:lnTo>
                    <a:pt x="1785844" y="413064"/>
                  </a:lnTo>
                  <a:lnTo>
                    <a:pt x="1923216" y="165225"/>
                  </a:lnTo>
                  <a:lnTo>
                    <a:pt x="2060589" y="247838"/>
                  </a:lnTo>
                  <a:lnTo>
                    <a:pt x="2197962" y="165225"/>
                  </a:lnTo>
                  <a:lnTo>
                    <a:pt x="2335334" y="247838"/>
                  </a:lnTo>
                  <a:lnTo>
                    <a:pt x="2472707" y="165225"/>
                  </a:lnTo>
                  <a:lnTo>
                    <a:pt x="2610079" y="82612"/>
                  </a:lnTo>
                  <a:lnTo>
                    <a:pt x="2747452" y="165225"/>
                  </a:lnTo>
                  <a:lnTo>
                    <a:pt x="2884825" y="247838"/>
                  </a:lnTo>
                  <a:lnTo>
                    <a:pt x="3022197" y="247838"/>
                  </a:lnTo>
                  <a:lnTo>
                    <a:pt x="3159570" y="0"/>
                  </a:lnTo>
                  <a:lnTo>
                    <a:pt x="3296943" y="0"/>
                  </a:lnTo>
                  <a:lnTo>
                    <a:pt x="3434315" y="0"/>
                  </a:lnTo>
                </a:path>
              </a:pathLst>
            </a:custGeom>
            <a:ln w="27101" cap="flat">
              <a:solidFill>
                <a:srgbClr val="6F4E37">
                  <a:alpha val="69803"/>
                </a:srgbClr>
              </a:solidFill>
              <a:prstDash val="solid"/>
              <a:round/>
            </a:ln>
          </p:spPr>
          <p:txBody>
            <a:bodyPr/>
            <a:lstStyle/>
            <a:p/>
          </p:txBody>
        </p:sp>
        <p:sp>
          <p:nvSpPr>
            <p:cNvPr id="65" name="pl65"/>
            <p:cNvSpPr/>
            <p:nvPr/>
          </p:nvSpPr>
          <p:spPr>
            <a:xfrm>
              <a:off x="5398790" y="1759925"/>
              <a:ext cx="3434315" cy="1073967"/>
            </a:xfrm>
            <a:custGeom>
              <a:avLst/>
              <a:pathLst>
                <a:path w="3434315" h="1073967">
                  <a:moveTo>
                    <a:pt x="0" y="1073967"/>
                  </a:moveTo>
                  <a:lnTo>
                    <a:pt x="137372" y="1073967"/>
                  </a:lnTo>
                  <a:lnTo>
                    <a:pt x="274745" y="908741"/>
                  </a:lnTo>
                  <a:lnTo>
                    <a:pt x="412117" y="743516"/>
                  </a:lnTo>
                  <a:lnTo>
                    <a:pt x="549490" y="660903"/>
                  </a:lnTo>
                  <a:lnTo>
                    <a:pt x="686863" y="578290"/>
                  </a:lnTo>
                  <a:lnTo>
                    <a:pt x="824235" y="413064"/>
                  </a:lnTo>
                  <a:lnTo>
                    <a:pt x="961608" y="330451"/>
                  </a:lnTo>
                  <a:lnTo>
                    <a:pt x="1098981" y="330451"/>
                  </a:lnTo>
                  <a:lnTo>
                    <a:pt x="1236353" y="247838"/>
                  </a:lnTo>
                  <a:lnTo>
                    <a:pt x="1373726" y="165225"/>
                  </a:lnTo>
                  <a:lnTo>
                    <a:pt x="1511098" y="0"/>
                  </a:lnTo>
                  <a:lnTo>
                    <a:pt x="1648471" y="165225"/>
                  </a:lnTo>
                  <a:lnTo>
                    <a:pt x="1785844" y="330451"/>
                  </a:lnTo>
                  <a:lnTo>
                    <a:pt x="1923216" y="82612"/>
                  </a:lnTo>
                  <a:lnTo>
                    <a:pt x="2060589" y="165225"/>
                  </a:lnTo>
                  <a:lnTo>
                    <a:pt x="2197962" y="247838"/>
                  </a:lnTo>
                  <a:lnTo>
                    <a:pt x="2335334" y="247838"/>
                  </a:lnTo>
                  <a:lnTo>
                    <a:pt x="2472707" y="165225"/>
                  </a:lnTo>
                  <a:lnTo>
                    <a:pt x="2610079" y="82612"/>
                  </a:lnTo>
                  <a:lnTo>
                    <a:pt x="2747452" y="247838"/>
                  </a:lnTo>
                  <a:lnTo>
                    <a:pt x="2884825" y="330451"/>
                  </a:lnTo>
                  <a:lnTo>
                    <a:pt x="3022197" y="247838"/>
                  </a:lnTo>
                  <a:lnTo>
                    <a:pt x="3159570" y="165225"/>
                  </a:lnTo>
                  <a:lnTo>
                    <a:pt x="3296943" y="247838"/>
                  </a:lnTo>
                  <a:lnTo>
                    <a:pt x="3434315" y="165225"/>
                  </a:lnTo>
                </a:path>
              </a:pathLst>
            </a:custGeom>
            <a:ln w="27101" cap="flat">
              <a:solidFill>
                <a:srgbClr val="007F5F">
                  <a:alpha val="69803"/>
                </a:srgbClr>
              </a:solidFill>
              <a:prstDash val="solid"/>
              <a:round/>
            </a:ln>
          </p:spPr>
          <p:txBody>
            <a:bodyPr/>
            <a:lstStyle/>
            <a:p/>
          </p:txBody>
        </p:sp>
        <p:sp>
          <p:nvSpPr>
            <p:cNvPr id="66" name="pl66"/>
            <p:cNvSpPr/>
            <p:nvPr/>
          </p:nvSpPr>
          <p:spPr>
            <a:xfrm>
              <a:off x="5398790" y="1842538"/>
              <a:ext cx="3434315" cy="1817483"/>
            </a:xfrm>
            <a:custGeom>
              <a:avLst/>
              <a:pathLst>
                <a:path w="3434315" h="1817483">
                  <a:moveTo>
                    <a:pt x="0" y="1734871"/>
                  </a:moveTo>
                  <a:lnTo>
                    <a:pt x="137372" y="1817483"/>
                  </a:lnTo>
                  <a:lnTo>
                    <a:pt x="274745" y="1734871"/>
                  </a:lnTo>
                  <a:lnTo>
                    <a:pt x="412117" y="1569645"/>
                  </a:lnTo>
                  <a:lnTo>
                    <a:pt x="549490" y="1487032"/>
                  </a:lnTo>
                  <a:lnTo>
                    <a:pt x="686863" y="1239193"/>
                  </a:lnTo>
                  <a:lnTo>
                    <a:pt x="824235" y="1156580"/>
                  </a:lnTo>
                  <a:lnTo>
                    <a:pt x="961608" y="908741"/>
                  </a:lnTo>
                  <a:lnTo>
                    <a:pt x="1098981" y="495677"/>
                  </a:lnTo>
                  <a:lnTo>
                    <a:pt x="1236353" y="0"/>
                  </a:lnTo>
                  <a:lnTo>
                    <a:pt x="1373726" y="578290"/>
                  </a:lnTo>
                  <a:lnTo>
                    <a:pt x="1511098" y="826129"/>
                  </a:lnTo>
                  <a:lnTo>
                    <a:pt x="1648471" y="908741"/>
                  </a:lnTo>
                  <a:lnTo>
                    <a:pt x="1785844" y="1073967"/>
                  </a:lnTo>
                  <a:lnTo>
                    <a:pt x="1923216" y="1073967"/>
                  </a:lnTo>
                  <a:lnTo>
                    <a:pt x="2060589" y="991354"/>
                  </a:lnTo>
                  <a:lnTo>
                    <a:pt x="2197962" y="413064"/>
                  </a:lnTo>
                  <a:lnTo>
                    <a:pt x="2335334" y="247838"/>
                  </a:lnTo>
                  <a:lnTo>
                    <a:pt x="2472707" y="165225"/>
                  </a:lnTo>
                  <a:lnTo>
                    <a:pt x="2610079" y="0"/>
                  </a:lnTo>
                  <a:lnTo>
                    <a:pt x="2747452" y="247838"/>
                  </a:lnTo>
                  <a:lnTo>
                    <a:pt x="2884825" y="660903"/>
                  </a:lnTo>
                  <a:lnTo>
                    <a:pt x="3022197" y="413064"/>
                  </a:lnTo>
                  <a:lnTo>
                    <a:pt x="3159570" y="82612"/>
                  </a:lnTo>
                  <a:lnTo>
                    <a:pt x="3296943" y="0"/>
                  </a:lnTo>
                  <a:lnTo>
                    <a:pt x="3434315" y="82612"/>
                  </a:lnTo>
                </a:path>
              </a:pathLst>
            </a:custGeom>
            <a:ln w="27101" cap="flat">
              <a:solidFill>
                <a:srgbClr val="C44E52">
                  <a:alpha val="69803"/>
                </a:srgbClr>
              </a:solidFill>
              <a:prstDash val="solid"/>
              <a:round/>
            </a:ln>
          </p:spPr>
          <p:txBody>
            <a:bodyPr/>
            <a:lstStyle/>
            <a:p/>
          </p:txBody>
        </p:sp>
        <p:sp>
          <p:nvSpPr>
            <p:cNvPr id="67" name="pl67"/>
            <p:cNvSpPr/>
            <p:nvPr/>
          </p:nvSpPr>
          <p:spPr>
            <a:xfrm>
              <a:off x="5398790" y="1842538"/>
              <a:ext cx="3434315" cy="0"/>
            </a:xfrm>
            <a:custGeom>
              <a:avLst/>
              <a:pathLst>
                <a:path w="3434315" h="0">
                  <a:moveTo>
                    <a:pt x="0" y="0"/>
                  </a:moveTo>
                  <a:lnTo>
                    <a:pt x="0" y="0"/>
                  </a:lnTo>
                  <a:lnTo>
                    <a:pt x="0" y="0"/>
                  </a:lnTo>
                  <a:lnTo>
                    <a:pt x="137372" y="0"/>
                  </a:lnTo>
                  <a:lnTo>
                    <a:pt x="137372" y="0"/>
                  </a:lnTo>
                  <a:lnTo>
                    <a:pt x="137372" y="0"/>
                  </a:lnTo>
                  <a:lnTo>
                    <a:pt x="274745" y="0"/>
                  </a:lnTo>
                  <a:lnTo>
                    <a:pt x="274745" y="0"/>
                  </a:lnTo>
                  <a:lnTo>
                    <a:pt x="274745" y="0"/>
                  </a:lnTo>
                  <a:lnTo>
                    <a:pt x="412117" y="0"/>
                  </a:lnTo>
                  <a:lnTo>
                    <a:pt x="412117" y="0"/>
                  </a:lnTo>
                  <a:lnTo>
                    <a:pt x="412117" y="0"/>
                  </a:lnTo>
                  <a:lnTo>
                    <a:pt x="549490" y="0"/>
                  </a:lnTo>
                  <a:lnTo>
                    <a:pt x="549490" y="0"/>
                  </a:lnTo>
                  <a:lnTo>
                    <a:pt x="549490" y="0"/>
                  </a:lnTo>
                  <a:lnTo>
                    <a:pt x="686863" y="0"/>
                  </a:lnTo>
                  <a:lnTo>
                    <a:pt x="686863" y="0"/>
                  </a:lnTo>
                  <a:lnTo>
                    <a:pt x="686863" y="0"/>
                  </a:lnTo>
                  <a:lnTo>
                    <a:pt x="824235" y="0"/>
                  </a:lnTo>
                  <a:lnTo>
                    <a:pt x="824235" y="0"/>
                  </a:lnTo>
                  <a:lnTo>
                    <a:pt x="824235" y="0"/>
                  </a:lnTo>
                  <a:lnTo>
                    <a:pt x="961608" y="0"/>
                  </a:lnTo>
                  <a:lnTo>
                    <a:pt x="961608" y="0"/>
                  </a:lnTo>
                  <a:lnTo>
                    <a:pt x="961608" y="0"/>
                  </a:lnTo>
                  <a:lnTo>
                    <a:pt x="1098981" y="0"/>
                  </a:lnTo>
                  <a:lnTo>
                    <a:pt x="1098981" y="0"/>
                  </a:lnTo>
                  <a:lnTo>
                    <a:pt x="1098981" y="0"/>
                  </a:lnTo>
                  <a:lnTo>
                    <a:pt x="1236353" y="0"/>
                  </a:lnTo>
                  <a:lnTo>
                    <a:pt x="1236353" y="0"/>
                  </a:lnTo>
                  <a:lnTo>
                    <a:pt x="1236353" y="0"/>
                  </a:lnTo>
                  <a:lnTo>
                    <a:pt x="1373726" y="0"/>
                  </a:lnTo>
                  <a:lnTo>
                    <a:pt x="1373726" y="0"/>
                  </a:lnTo>
                  <a:lnTo>
                    <a:pt x="1373726" y="0"/>
                  </a:lnTo>
                  <a:lnTo>
                    <a:pt x="1511098" y="0"/>
                  </a:lnTo>
                  <a:lnTo>
                    <a:pt x="1511098" y="0"/>
                  </a:lnTo>
                  <a:lnTo>
                    <a:pt x="1511098" y="0"/>
                  </a:lnTo>
                  <a:lnTo>
                    <a:pt x="1648471" y="0"/>
                  </a:lnTo>
                  <a:lnTo>
                    <a:pt x="1648471" y="0"/>
                  </a:lnTo>
                  <a:lnTo>
                    <a:pt x="1648471" y="0"/>
                  </a:lnTo>
                  <a:lnTo>
                    <a:pt x="1785844" y="0"/>
                  </a:lnTo>
                  <a:lnTo>
                    <a:pt x="1785844" y="0"/>
                  </a:lnTo>
                  <a:lnTo>
                    <a:pt x="1785844" y="0"/>
                  </a:lnTo>
                  <a:lnTo>
                    <a:pt x="1923216" y="0"/>
                  </a:lnTo>
                  <a:lnTo>
                    <a:pt x="1923216" y="0"/>
                  </a:lnTo>
                  <a:lnTo>
                    <a:pt x="1923216" y="0"/>
                  </a:lnTo>
                  <a:lnTo>
                    <a:pt x="2060589" y="0"/>
                  </a:lnTo>
                  <a:lnTo>
                    <a:pt x="2060589" y="0"/>
                  </a:lnTo>
                  <a:lnTo>
                    <a:pt x="2060589" y="0"/>
                  </a:lnTo>
                  <a:lnTo>
                    <a:pt x="2197962" y="0"/>
                  </a:lnTo>
                  <a:lnTo>
                    <a:pt x="2197962" y="0"/>
                  </a:lnTo>
                  <a:lnTo>
                    <a:pt x="2197962" y="0"/>
                  </a:lnTo>
                  <a:lnTo>
                    <a:pt x="2335334" y="0"/>
                  </a:lnTo>
                  <a:lnTo>
                    <a:pt x="2335334" y="0"/>
                  </a:lnTo>
                  <a:lnTo>
                    <a:pt x="2335334" y="0"/>
                  </a:lnTo>
                  <a:lnTo>
                    <a:pt x="2472707" y="0"/>
                  </a:lnTo>
                  <a:lnTo>
                    <a:pt x="2472707" y="0"/>
                  </a:lnTo>
                  <a:lnTo>
                    <a:pt x="2472707" y="0"/>
                  </a:lnTo>
                  <a:lnTo>
                    <a:pt x="2610079" y="0"/>
                  </a:lnTo>
                  <a:lnTo>
                    <a:pt x="2610079" y="0"/>
                  </a:lnTo>
                  <a:lnTo>
                    <a:pt x="2610079" y="0"/>
                  </a:lnTo>
                  <a:lnTo>
                    <a:pt x="2747452" y="0"/>
                  </a:lnTo>
                  <a:lnTo>
                    <a:pt x="2747452" y="0"/>
                  </a:lnTo>
                  <a:lnTo>
                    <a:pt x="2747452" y="0"/>
                  </a:lnTo>
                  <a:lnTo>
                    <a:pt x="2884825" y="0"/>
                  </a:lnTo>
                  <a:lnTo>
                    <a:pt x="2884825" y="0"/>
                  </a:lnTo>
                  <a:lnTo>
                    <a:pt x="2884825" y="0"/>
                  </a:lnTo>
                  <a:lnTo>
                    <a:pt x="3022197" y="0"/>
                  </a:lnTo>
                  <a:lnTo>
                    <a:pt x="3022197" y="0"/>
                  </a:lnTo>
                  <a:lnTo>
                    <a:pt x="3022197" y="0"/>
                  </a:lnTo>
                  <a:lnTo>
                    <a:pt x="3159570" y="0"/>
                  </a:lnTo>
                  <a:lnTo>
                    <a:pt x="3159570" y="0"/>
                  </a:lnTo>
                  <a:lnTo>
                    <a:pt x="3159570" y="0"/>
                  </a:lnTo>
                  <a:lnTo>
                    <a:pt x="3296943" y="0"/>
                  </a:lnTo>
                  <a:lnTo>
                    <a:pt x="3296943" y="0"/>
                  </a:lnTo>
                  <a:lnTo>
                    <a:pt x="3296943"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68" name="pl68"/>
            <p:cNvSpPr/>
            <p:nvPr/>
          </p:nvSpPr>
          <p:spPr>
            <a:xfrm>
              <a:off x="5398790" y="1759925"/>
              <a:ext cx="3434315" cy="1073967"/>
            </a:xfrm>
            <a:custGeom>
              <a:avLst/>
              <a:pathLst>
                <a:path w="3434315" h="1073967">
                  <a:moveTo>
                    <a:pt x="0" y="1073967"/>
                  </a:moveTo>
                  <a:lnTo>
                    <a:pt x="137372" y="1073967"/>
                  </a:lnTo>
                  <a:lnTo>
                    <a:pt x="274745" y="908741"/>
                  </a:lnTo>
                  <a:lnTo>
                    <a:pt x="412117" y="743516"/>
                  </a:lnTo>
                  <a:lnTo>
                    <a:pt x="549490" y="660903"/>
                  </a:lnTo>
                  <a:lnTo>
                    <a:pt x="686863" y="578290"/>
                  </a:lnTo>
                  <a:lnTo>
                    <a:pt x="824235" y="413064"/>
                  </a:lnTo>
                  <a:lnTo>
                    <a:pt x="961608" y="330451"/>
                  </a:lnTo>
                  <a:lnTo>
                    <a:pt x="1098981" y="330451"/>
                  </a:lnTo>
                  <a:lnTo>
                    <a:pt x="1236353" y="247838"/>
                  </a:lnTo>
                  <a:lnTo>
                    <a:pt x="1373726" y="165225"/>
                  </a:lnTo>
                  <a:lnTo>
                    <a:pt x="1511098" y="0"/>
                  </a:lnTo>
                  <a:lnTo>
                    <a:pt x="1648471" y="165225"/>
                  </a:lnTo>
                  <a:lnTo>
                    <a:pt x="1785844" y="330451"/>
                  </a:lnTo>
                  <a:lnTo>
                    <a:pt x="1923216" y="82612"/>
                  </a:lnTo>
                  <a:lnTo>
                    <a:pt x="2060589" y="165225"/>
                  </a:lnTo>
                  <a:lnTo>
                    <a:pt x="2197962" y="247838"/>
                  </a:lnTo>
                  <a:lnTo>
                    <a:pt x="2335334" y="247838"/>
                  </a:lnTo>
                  <a:lnTo>
                    <a:pt x="2472707" y="165225"/>
                  </a:lnTo>
                  <a:lnTo>
                    <a:pt x="2610079" y="82612"/>
                  </a:lnTo>
                  <a:lnTo>
                    <a:pt x="2747452" y="247838"/>
                  </a:lnTo>
                  <a:lnTo>
                    <a:pt x="2884825" y="330451"/>
                  </a:lnTo>
                  <a:lnTo>
                    <a:pt x="3022197" y="247838"/>
                  </a:lnTo>
                  <a:lnTo>
                    <a:pt x="3159570" y="165225"/>
                  </a:lnTo>
                  <a:lnTo>
                    <a:pt x="3296943" y="247838"/>
                  </a:lnTo>
                  <a:lnTo>
                    <a:pt x="3434315" y="165225"/>
                  </a:lnTo>
                </a:path>
              </a:pathLst>
            </a:custGeom>
            <a:ln w="65043" cap="flat">
              <a:solidFill>
                <a:srgbClr val="000000">
                  <a:alpha val="100000"/>
                </a:srgbClr>
              </a:solidFill>
              <a:prstDash val="solid"/>
              <a:round/>
            </a:ln>
          </p:spPr>
          <p:txBody>
            <a:bodyPr/>
            <a:lstStyle/>
            <a:p/>
          </p:txBody>
        </p:sp>
        <p:sp>
          <p:nvSpPr>
            <p:cNvPr id="69" name="pl69"/>
            <p:cNvSpPr/>
            <p:nvPr/>
          </p:nvSpPr>
          <p:spPr>
            <a:xfrm>
              <a:off x="5398790" y="1759925"/>
              <a:ext cx="3434315" cy="1073967"/>
            </a:xfrm>
            <a:custGeom>
              <a:avLst/>
              <a:pathLst>
                <a:path w="3434315" h="1073967">
                  <a:moveTo>
                    <a:pt x="0" y="1073967"/>
                  </a:moveTo>
                  <a:lnTo>
                    <a:pt x="137372" y="1073967"/>
                  </a:lnTo>
                  <a:lnTo>
                    <a:pt x="274745" y="908741"/>
                  </a:lnTo>
                  <a:lnTo>
                    <a:pt x="412117" y="743516"/>
                  </a:lnTo>
                  <a:lnTo>
                    <a:pt x="549490" y="660903"/>
                  </a:lnTo>
                  <a:lnTo>
                    <a:pt x="686863" y="578290"/>
                  </a:lnTo>
                  <a:lnTo>
                    <a:pt x="824235" y="413064"/>
                  </a:lnTo>
                  <a:lnTo>
                    <a:pt x="961608" y="330451"/>
                  </a:lnTo>
                  <a:lnTo>
                    <a:pt x="1098981" y="330451"/>
                  </a:lnTo>
                  <a:lnTo>
                    <a:pt x="1236353" y="247838"/>
                  </a:lnTo>
                  <a:lnTo>
                    <a:pt x="1373726" y="165225"/>
                  </a:lnTo>
                  <a:lnTo>
                    <a:pt x="1511098" y="0"/>
                  </a:lnTo>
                  <a:lnTo>
                    <a:pt x="1648471" y="165225"/>
                  </a:lnTo>
                  <a:lnTo>
                    <a:pt x="1785844" y="330451"/>
                  </a:lnTo>
                  <a:lnTo>
                    <a:pt x="1923216" y="82612"/>
                  </a:lnTo>
                  <a:lnTo>
                    <a:pt x="2060589" y="165225"/>
                  </a:lnTo>
                  <a:lnTo>
                    <a:pt x="2197962" y="247838"/>
                  </a:lnTo>
                  <a:lnTo>
                    <a:pt x="2335334" y="247838"/>
                  </a:lnTo>
                  <a:lnTo>
                    <a:pt x="2472707" y="165225"/>
                  </a:lnTo>
                  <a:lnTo>
                    <a:pt x="2610079" y="82612"/>
                  </a:lnTo>
                  <a:lnTo>
                    <a:pt x="2747452" y="247838"/>
                  </a:lnTo>
                  <a:lnTo>
                    <a:pt x="2884825" y="330451"/>
                  </a:lnTo>
                  <a:lnTo>
                    <a:pt x="3022197" y="247838"/>
                  </a:lnTo>
                  <a:lnTo>
                    <a:pt x="3159570" y="165225"/>
                  </a:lnTo>
                  <a:lnTo>
                    <a:pt x="3296943" y="247838"/>
                  </a:lnTo>
                  <a:lnTo>
                    <a:pt x="3434315" y="165225"/>
                  </a:lnTo>
                </a:path>
              </a:pathLst>
            </a:custGeom>
            <a:ln w="40651" cap="flat">
              <a:solidFill>
                <a:srgbClr val="007F5F">
                  <a:alpha val="100000"/>
                </a:srgbClr>
              </a:solidFill>
              <a:prstDash val="solid"/>
              <a:round/>
            </a:ln>
          </p:spPr>
          <p:txBody>
            <a:bodyPr/>
            <a:lstStyle/>
            <a:p/>
          </p:txBody>
        </p:sp>
        <p:sp>
          <p:nvSpPr>
            <p:cNvPr id="70" name="tx70"/>
            <p:cNvSpPr/>
            <p:nvPr/>
          </p:nvSpPr>
          <p:spPr>
            <a:xfrm>
              <a:off x="5320472" y="265533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71" name="tx71"/>
            <p:cNvSpPr/>
            <p:nvPr/>
          </p:nvSpPr>
          <p:spPr>
            <a:xfrm>
              <a:off x="6037464" y="21596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2" name="tx72"/>
            <p:cNvSpPr/>
            <p:nvPr/>
          </p:nvSpPr>
          <p:spPr>
            <a:xfrm>
              <a:off x="6724327" y="17465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3" name="tx73"/>
            <p:cNvSpPr/>
            <p:nvPr/>
          </p:nvSpPr>
          <p:spPr>
            <a:xfrm>
              <a:off x="7411190" y="17465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4" name="tx74"/>
            <p:cNvSpPr/>
            <p:nvPr/>
          </p:nvSpPr>
          <p:spPr>
            <a:xfrm>
              <a:off x="7978740" y="16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 name="tx75"/>
            <p:cNvSpPr/>
            <p:nvPr/>
          </p:nvSpPr>
          <p:spPr>
            <a:xfrm>
              <a:off x="8784917" y="17465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6" name="tx76"/>
            <p:cNvSpPr/>
            <p:nvPr/>
          </p:nvSpPr>
          <p:spPr>
            <a:xfrm>
              <a:off x="4980741" y="344930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77" name="tx77"/>
            <p:cNvSpPr/>
            <p:nvPr/>
          </p:nvSpPr>
          <p:spPr>
            <a:xfrm>
              <a:off x="4980741" y="262317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78" name="tx78"/>
            <p:cNvSpPr/>
            <p:nvPr/>
          </p:nvSpPr>
          <p:spPr>
            <a:xfrm>
              <a:off x="5093761" y="179704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9" name="tx79"/>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0" name="tx80"/>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1" name="tx81"/>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2" name="tx82"/>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3" name="tx83"/>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4" name="tx84"/>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5" name="tx85"/>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6" name="pl86"/>
            <p:cNvSpPr/>
            <p:nvPr/>
          </p:nvSpPr>
          <p:spPr>
            <a:xfrm>
              <a:off x="5323076"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87" name="pl87"/>
            <p:cNvSpPr/>
            <p:nvPr/>
          </p:nvSpPr>
          <p:spPr>
            <a:xfrm>
              <a:off x="6486382"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88" name="pl88"/>
            <p:cNvSpPr/>
            <p:nvPr/>
          </p:nvSpPr>
          <p:spPr>
            <a:xfrm>
              <a:off x="6486382" y="4946500"/>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89" name="pl89"/>
            <p:cNvSpPr/>
            <p:nvPr/>
          </p:nvSpPr>
          <p:spPr>
            <a:xfrm>
              <a:off x="7981524"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90" name="tx90"/>
            <p:cNvSpPr/>
            <p:nvPr/>
          </p:nvSpPr>
          <p:spPr>
            <a:xfrm>
              <a:off x="5590175"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91" name="tx91"/>
            <p:cNvSpPr/>
            <p:nvPr/>
          </p:nvSpPr>
          <p:spPr>
            <a:xfrm>
              <a:off x="6753481"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2" name="tx92"/>
            <p:cNvSpPr/>
            <p:nvPr/>
          </p:nvSpPr>
          <p:spPr>
            <a:xfrm>
              <a:off x="8248623"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93" name="tx93"/>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4" name="pl94"/>
            <p:cNvSpPr/>
            <p:nvPr/>
          </p:nvSpPr>
          <p:spPr>
            <a:xfrm>
              <a:off x="2115327"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378753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5459742"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713194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8804157"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0" name="pl100"/>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951431"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4623638"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295846"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96805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7" name="rc107"/>
            <p:cNvSpPr/>
            <p:nvPr/>
          </p:nvSpPr>
          <p:spPr>
            <a:xfrm>
              <a:off x="1279224" y="5782468"/>
              <a:ext cx="6019946" cy="111527"/>
            </a:xfrm>
            <a:prstGeom prst="rect">
              <a:avLst/>
            </a:prstGeom>
            <a:solidFill>
              <a:srgbClr val="007F5F">
                <a:alpha val="80000"/>
              </a:srgbClr>
            </a:solidFill>
          </p:spPr>
          <p:txBody>
            <a:bodyPr/>
            <a:lstStyle/>
            <a:p/>
          </p:txBody>
        </p:sp>
        <p:sp>
          <p:nvSpPr>
            <p:cNvPr id="108" name="rc108"/>
            <p:cNvSpPr/>
            <p:nvPr/>
          </p:nvSpPr>
          <p:spPr>
            <a:xfrm>
              <a:off x="1279224" y="5643059"/>
              <a:ext cx="7357712" cy="111527"/>
            </a:xfrm>
            <a:prstGeom prst="rect">
              <a:avLst/>
            </a:prstGeom>
            <a:solidFill>
              <a:srgbClr val="007F5F">
                <a:alpha val="80000"/>
              </a:srgbClr>
            </a:solidFill>
          </p:spPr>
          <p:txBody>
            <a:bodyPr/>
            <a:lstStyle/>
            <a:p/>
          </p:txBody>
        </p:sp>
        <p:sp>
          <p:nvSpPr>
            <p:cNvPr id="109" name="rc109"/>
            <p:cNvSpPr/>
            <p:nvPr/>
          </p:nvSpPr>
          <p:spPr>
            <a:xfrm>
              <a:off x="1279224" y="5503650"/>
              <a:ext cx="7023270" cy="111527"/>
            </a:xfrm>
            <a:prstGeom prst="rect">
              <a:avLst/>
            </a:prstGeom>
            <a:solidFill>
              <a:srgbClr val="007F5F">
                <a:alpha val="80000"/>
              </a:srgbClr>
            </a:solidFill>
          </p:spPr>
          <p:txBody>
            <a:bodyPr/>
            <a:lstStyle/>
            <a:p/>
          </p:txBody>
        </p:sp>
        <p:sp>
          <p:nvSpPr>
            <p:cNvPr id="110" name="tx110"/>
            <p:cNvSpPr/>
            <p:nvPr/>
          </p:nvSpPr>
          <p:spPr>
            <a:xfrm>
              <a:off x="7374471"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11" name="tx111"/>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12" name="tx112"/>
            <p:cNvSpPr/>
            <p:nvPr/>
          </p:nvSpPr>
          <p:spPr>
            <a:xfrm>
              <a:off x="8377795"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13" name="tx113"/>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4" name="tx114"/>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5" name="tx115"/>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6" name="tx116"/>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7" name="tx117"/>
            <p:cNvSpPr/>
            <p:nvPr/>
          </p:nvSpPr>
          <p:spPr>
            <a:xfrm>
              <a:off x="277476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18" name="tx118"/>
            <p:cNvSpPr/>
            <p:nvPr/>
          </p:nvSpPr>
          <p:spPr>
            <a:xfrm>
              <a:off x="444697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19" name="tx119"/>
            <p:cNvSpPr/>
            <p:nvPr/>
          </p:nvSpPr>
          <p:spPr>
            <a:xfrm>
              <a:off x="6119183"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20" name="tx120"/>
            <p:cNvSpPr/>
            <p:nvPr/>
          </p:nvSpPr>
          <p:spPr>
            <a:xfrm>
              <a:off x="779139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21" name="tx121"/>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2" name="tx122"/>
            <p:cNvSpPr/>
            <p:nvPr/>
          </p:nvSpPr>
          <p:spPr>
            <a:xfrm>
              <a:off x="911338" y="5264995"/>
              <a:ext cx="344801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AFRO-East &amp; South</a:t>
              </a:r>
            </a:p>
          </p:txBody>
        </p:sp>
        <p:sp>
          <p:nvSpPr>
            <p:cNvPr id="123" name="tx123"/>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5" name="tx125"/>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AFRO-East &amp; South ranked number 1 out of 3 WHO_SUBREGION subregions, with DTP1 coverage of 87%.
DTP1 coverage (87%) was 1 percentage point lower than in 2019 (88%).
This equates to 2.1 million zero-dose children in 2025 compared to 1.8 million zero-dose children in 2019.</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subregions and exceeded pre-pandemic levels in some subregions, but progress is uneven and gaps in zero-dose children persist.</a:t>
            </a:r>
          </a:p>
        </p:txBody>
      </p:sp>
      <p:grpSp xmlns:pic="http://schemas.openxmlformats.org/drawingml/2006/picture">
        <p:nvGrpSpPr>
          <p:cNvPr id="128" name=""/>
          <p:cNvGrpSpPr/>
          <p:nvPr/>
        </p:nvGrpSpPr>
        <p:grpSpPr>
          <a:xfrm>
            <a:off x="292608" y="1005840"/>
            <a:ext cx="8595360" cy="28575"/>
            <a:chOff x="292608" y="1005840"/>
            <a:chExt cx="8595360" cy="28575"/>
          </a:xfrm>
        </p:grpSpPr>
        <p:sp>
          <p:nvSpPr>
            <p:cNvPr id="12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887115"/>
              <a:ext cx="3466444" cy="168915"/>
            </a:xfrm>
            <a:custGeom>
              <a:avLst/>
              <a:pathLst>
                <a:path w="3466444" h="168915">
                  <a:moveTo>
                    <a:pt x="0" y="112610"/>
                  </a:moveTo>
                  <a:lnTo>
                    <a:pt x="495206" y="56305"/>
                  </a:lnTo>
                  <a:lnTo>
                    <a:pt x="990412" y="112610"/>
                  </a:lnTo>
                  <a:lnTo>
                    <a:pt x="1485619" y="168915"/>
                  </a:lnTo>
                  <a:lnTo>
                    <a:pt x="1980825" y="168915"/>
                  </a:lnTo>
                  <a:lnTo>
                    <a:pt x="2476031" y="0"/>
                  </a:lnTo>
                  <a:lnTo>
                    <a:pt x="2971238" y="0"/>
                  </a:lnTo>
                  <a:lnTo>
                    <a:pt x="3466444" y="0"/>
                  </a:lnTo>
                </a:path>
              </a:pathLst>
            </a:custGeom>
            <a:ln w="27101" cap="flat">
              <a:solidFill>
                <a:srgbClr val="6F4E37">
                  <a:alpha val="69803"/>
                </a:srgbClr>
              </a:solidFill>
              <a:prstDash val="solid"/>
              <a:round/>
            </a:ln>
          </p:spPr>
          <p:txBody>
            <a:bodyPr/>
            <a:lstStyle/>
            <a:p/>
          </p:txBody>
        </p:sp>
        <p:sp>
          <p:nvSpPr>
            <p:cNvPr id="19" name="pl19"/>
            <p:cNvSpPr/>
            <p:nvPr/>
          </p:nvSpPr>
          <p:spPr>
            <a:xfrm>
              <a:off x="1084660" y="2436672"/>
              <a:ext cx="3466444" cy="168915"/>
            </a:xfrm>
            <a:custGeom>
              <a:avLst/>
              <a:pathLst>
                <a:path w="3466444" h="168915">
                  <a:moveTo>
                    <a:pt x="0" y="56305"/>
                  </a:moveTo>
                  <a:lnTo>
                    <a:pt x="495206" y="0"/>
                  </a:lnTo>
                  <a:lnTo>
                    <a:pt x="990412" y="112610"/>
                  </a:lnTo>
                  <a:lnTo>
                    <a:pt x="1485619" y="168915"/>
                  </a:lnTo>
                  <a:lnTo>
                    <a:pt x="1980825" y="112610"/>
                  </a:lnTo>
                  <a:lnTo>
                    <a:pt x="2476031" y="56305"/>
                  </a:lnTo>
                  <a:lnTo>
                    <a:pt x="2971238" y="112610"/>
                  </a:lnTo>
                  <a:lnTo>
                    <a:pt x="3466444" y="56305"/>
                  </a:lnTo>
                </a:path>
              </a:pathLst>
            </a:custGeom>
            <a:ln w="27101" cap="flat">
              <a:solidFill>
                <a:srgbClr val="007F5F">
                  <a:alpha val="69803"/>
                </a:srgbClr>
              </a:solidFill>
              <a:prstDash val="solid"/>
              <a:round/>
            </a:ln>
          </p:spPr>
          <p:txBody>
            <a:bodyPr/>
            <a:lstStyle/>
            <a:p/>
          </p:txBody>
        </p:sp>
        <p:sp>
          <p:nvSpPr>
            <p:cNvPr id="20" name="pl20"/>
            <p:cNvSpPr/>
            <p:nvPr/>
          </p:nvSpPr>
          <p:spPr>
            <a:xfrm>
              <a:off x="1084660" y="2774504"/>
              <a:ext cx="3466444" cy="450442"/>
            </a:xfrm>
            <a:custGeom>
              <a:avLst/>
              <a:pathLst>
                <a:path w="3466444" h="450442">
                  <a:moveTo>
                    <a:pt x="0" y="112610"/>
                  </a:moveTo>
                  <a:lnTo>
                    <a:pt x="495206" y="0"/>
                  </a:lnTo>
                  <a:lnTo>
                    <a:pt x="990412" y="168915"/>
                  </a:lnTo>
                  <a:lnTo>
                    <a:pt x="1485619" y="450442"/>
                  </a:lnTo>
                  <a:lnTo>
                    <a:pt x="1980825" y="281526"/>
                  </a:lnTo>
                  <a:lnTo>
                    <a:pt x="2476031" y="56305"/>
                  </a:lnTo>
                  <a:lnTo>
                    <a:pt x="2971238" y="0"/>
                  </a:lnTo>
                  <a:lnTo>
                    <a:pt x="3466444" y="56305"/>
                  </a:lnTo>
                </a:path>
              </a:pathLst>
            </a:custGeom>
            <a:ln w="27101" cap="flat">
              <a:solidFill>
                <a:srgbClr val="C44E52">
                  <a:alpha val="69803"/>
                </a:srgbClr>
              </a:solidFill>
              <a:prstDash val="solid"/>
              <a:round/>
            </a:ln>
          </p:spPr>
          <p:txBody>
            <a:bodyPr/>
            <a:lstStyle/>
            <a:p/>
          </p:txBody>
        </p:sp>
        <p:sp>
          <p:nvSpPr>
            <p:cNvPr id="21" name="pl21"/>
            <p:cNvSpPr/>
            <p:nvPr/>
          </p:nvSpPr>
          <p:spPr>
            <a:xfrm>
              <a:off x="1084660" y="2436672"/>
              <a:ext cx="3466444" cy="168915"/>
            </a:xfrm>
            <a:custGeom>
              <a:avLst/>
              <a:pathLst>
                <a:path w="3466444" h="168915">
                  <a:moveTo>
                    <a:pt x="0" y="56305"/>
                  </a:moveTo>
                  <a:lnTo>
                    <a:pt x="495206" y="0"/>
                  </a:lnTo>
                  <a:lnTo>
                    <a:pt x="990412" y="112610"/>
                  </a:lnTo>
                  <a:lnTo>
                    <a:pt x="1485619" y="168915"/>
                  </a:lnTo>
                  <a:lnTo>
                    <a:pt x="1980825" y="112610"/>
                  </a:lnTo>
                  <a:lnTo>
                    <a:pt x="2476031" y="56305"/>
                  </a:lnTo>
                  <a:lnTo>
                    <a:pt x="2971238" y="112610"/>
                  </a:lnTo>
                  <a:lnTo>
                    <a:pt x="3466444" y="56305"/>
                  </a:lnTo>
                </a:path>
              </a:pathLst>
            </a:custGeom>
            <a:ln w="65043" cap="flat">
              <a:solidFill>
                <a:srgbClr val="000000">
                  <a:alpha val="100000"/>
                </a:srgbClr>
              </a:solidFill>
              <a:prstDash val="solid"/>
              <a:round/>
            </a:ln>
          </p:spPr>
          <p:txBody>
            <a:bodyPr/>
            <a:lstStyle/>
            <a:p/>
          </p:txBody>
        </p:sp>
        <p:sp>
          <p:nvSpPr>
            <p:cNvPr id="22" name="pl22"/>
            <p:cNvSpPr/>
            <p:nvPr/>
          </p:nvSpPr>
          <p:spPr>
            <a:xfrm>
              <a:off x="1084660" y="2436672"/>
              <a:ext cx="3466444" cy="168915"/>
            </a:xfrm>
            <a:custGeom>
              <a:avLst/>
              <a:pathLst>
                <a:path w="3466444" h="168915">
                  <a:moveTo>
                    <a:pt x="0" y="56305"/>
                  </a:moveTo>
                  <a:lnTo>
                    <a:pt x="495206" y="0"/>
                  </a:lnTo>
                  <a:lnTo>
                    <a:pt x="990412" y="112610"/>
                  </a:lnTo>
                  <a:lnTo>
                    <a:pt x="1485619" y="168915"/>
                  </a:lnTo>
                  <a:lnTo>
                    <a:pt x="1980825" y="112610"/>
                  </a:lnTo>
                  <a:lnTo>
                    <a:pt x="2476031" y="56305"/>
                  </a:lnTo>
                  <a:lnTo>
                    <a:pt x="2971238" y="112610"/>
                  </a:lnTo>
                  <a:lnTo>
                    <a:pt x="3466444" y="56305"/>
                  </a:lnTo>
                </a:path>
              </a:pathLst>
            </a:custGeom>
            <a:ln w="40651" cap="flat">
              <a:solidFill>
                <a:srgbClr val="007F5F">
                  <a:alpha val="100000"/>
                </a:srgbClr>
              </a:solidFill>
              <a:prstDash val="solid"/>
              <a:round/>
            </a:ln>
          </p:spPr>
          <p:txBody>
            <a:bodyPr/>
            <a:lstStyle/>
            <a:p/>
          </p:txBody>
        </p:sp>
        <p:sp>
          <p:nvSpPr>
            <p:cNvPr id="23" name="tx23"/>
            <p:cNvSpPr/>
            <p:nvPr/>
          </p:nvSpPr>
          <p:spPr>
            <a:xfrm>
              <a:off x="1024401" y="232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4" name="tx24"/>
            <p:cNvSpPr/>
            <p:nvPr/>
          </p:nvSpPr>
          <p:spPr>
            <a:xfrm>
              <a:off x="1519608" y="22658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5" name="tx25"/>
            <p:cNvSpPr/>
            <p:nvPr/>
          </p:nvSpPr>
          <p:spPr>
            <a:xfrm>
              <a:off x="2014814" y="2378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6" name="tx26"/>
            <p:cNvSpPr/>
            <p:nvPr/>
          </p:nvSpPr>
          <p:spPr>
            <a:xfrm>
              <a:off x="2510020" y="2434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7" name="tx27"/>
            <p:cNvSpPr/>
            <p:nvPr/>
          </p:nvSpPr>
          <p:spPr>
            <a:xfrm>
              <a:off x="3005227" y="2378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8" name="tx28"/>
            <p:cNvSpPr/>
            <p:nvPr/>
          </p:nvSpPr>
          <p:spPr>
            <a:xfrm>
              <a:off x="3500433" y="232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9" name="tx29"/>
            <p:cNvSpPr/>
            <p:nvPr/>
          </p:nvSpPr>
          <p:spPr>
            <a:xfrm>
              <a:off x="3995639" y="2378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0" name="tx30"/>
            <p:cNvSpPr/>
            <p:nvPr/>
          </p:nvSpPr>
          <p:spPr>
            <a:xfrm>
              <a:off x="4490846" y="232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1" name="tx31"/>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2" name="tx32"/>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3" name="tx33"/>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4" name="tx34"/>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5" name="tx35"/>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6" name="tx36"/>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7" name="tx37"/>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8" name="tx38"/>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9" name="tx39"/>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0" name="tx40"/>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1" name="pl41"/>
            <p:cNvSpPr/>
            <p:nvPr/>
          </p:nvSpPr>
          <p:spPr>
            <a:xfrm>
              <a:off x="1025010"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42" name="pl42"/>
            <p:cNvSpPr/>
            <p:nvPr/>
          </p:nvSpPr>
          <p:spPr>
            <a:xfrm>
              <a:off x="2188316"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43" name="pl43"/>
            <p:cNvSpPr/>
            <p:nvPr/>
          </p:nvSpPr>
          <p:spPr>
            <a:xfrm>
              <a:off x="2188316" y="4942167"/>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44" name="pl44"/>
            <p:cNvSpPr/>
            <p:nvPr/>
          </p:nvSpPr>
          <p:spPr>
            <a:xfrm>
              <a:off x="3683458"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45" name="tx45"/>
            <p:cNvSpPr/>
            <p:nvPr/>
          </p:nvSpPr>
          <p:spPr>
            <a:xfrm>
              <a:off x="1292110"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46" name="tx46"/>
            <p:cNvSpPr/>
            <p:nvPr/>
          </p:nvSpPr>
          <p:spPr>
            <a:xfrm>
              <a:off x="2455416"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47" name="tx47"/>
            <p:cNvSpPr/>
            <p:nvPr/>
          </p:nvSpPr>
          <p:spPr>
            <a:xfrm>
              <a:off x="3950558"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48" name="tx48"/>
            <p:cNvSpPr/>
            <p:nvPr/>
          </p:nvSpPr>
          <p:spPr>
            <a:xfrm>
              <a:off x="1161493" y="1437626"/>
              <a:ext cx="331277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AFRO-East &amp; South, 2018-2025</a:t>
              </a:r>
            </a:p>
          </p:txBody>
        </p:sp>
        <p:sp>
          <p:nvSpPr>
            <p:cNvPr id="49" name="pl49"/>
            <p:cNvSpPr/>
            <p:nvPr/>
          </p:nvSpPr>
          <p:spPr>
            <a:xfrm>
              <a:off x="5191733" y="376297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0" name="pl50"/>
            <p:cNvSpPr/>
            <p:nvPr/>
          </p:nvSpPr>
          <p:spPr>
            <a:xfrm>
              <a:off x="5191733" y="326248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1" name="pl51"/>
            <p:cNvSpPr/>
            <p:nvPr/>
          </p:nvSpPr>
          <p:spPr>
            <a:xfrm>
              <a:off x="5191733" y="276199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2" name="pl52"/>
            <p:cNvSpPr/>
            <p:nvPr/>
          </p:nvSpPr>
          <p:spPr>
            <a:xfrm>
              <a:off x="5191733" y="226150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3" name="pl53"/>
            <p:cNvSpPr/>
            <p:nvPr/>
          </p:nvSpPr>
          <p:spPr>
            <a:xfrm>
              <a:off x="5191733" y="17610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5" name="pl55"/>
            <p:cNvSpPr/>
            <p:nvPr/>
          </p:nvSpPr>
          <p:spPr>
            <a:xfrm>
              <a:off x="5191733" y="351273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6" name="pl56"/>
            <p:cNvSpPr/>
            <p:nvPr/>
          </p:nvSpPr>
          <p:spPr>
            <a:xfrm>
              <a:off x="5191733" y="301223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7" name="pl57"/>
            <p:cNvSpPr/>
            <p:nvPr/>
          </p:nvSpPr>
          <p:spPr>
            <a:xfrm>
              <a:off x="5191733" y="25117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191733" y="201125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365055" y="1761009"/>
              <a:ext cx="3466444" cy="750737"/>
            </a:xfrm>
            <a:custGeom>
              <a:avLst/>
              <a:pathLst>
                <a:path w="3466444" h="750737">
                  <a:moveTo>
                    <a:pt x="0" y="500491"/>
                  </a:moveTo>
                  <a:lnTo>
                    <a:pt x="495206" y="250245"/>
                  </a:lnTo>
                  <a:lnTo>
                    <a:pt x="990412" y="500491"/>
                  </a:lnTo>
                  <a:lnTo>
                    <a:pt x="1485619" y="750737"/>
                  </a:lnTo>
                  <a:lnTo>
                    <a:pt x="1980825" y="750737"/>
                  </a:lnTo>
                  <a:lnTo>
                    <a:pt x="2476031" y="0"/>
                  </a:lnTo>
                  <a:lnTo>
                    <a:pt x="2971238" y="0"/>
                  </a:lnTo>
                  <a:lnTo>
                    <a:pt x="3466444" y="0"/>
                  </a:lnTo>
                </a:path>
              </a:pathLst>
            </a:custGeom>
            <a:ln w="27101" cap="flat">
              <a:solidFill>
                <a:srgbClr val="6F4E37">
                  <a:alpha val="69803"/>
                </a:srgbClr>
              </a:solidFill>
              <a:prstDash val="solid"/>
              <a:round/>
            </a:ln>
          </p:spPr>
          <p:txBody>
            <a:bodyPr/>
            <a:lstStyle/>
            <a:p/>
          </p:txBody>
        </p:sp>
        <p:sp>
          <p:nvSpPr>
            <p:cNvPr id="64" name="pl64"/>
            <p:cNvSpPr/>
            <p:nvPr/>
          </p:nvSpPr>
          <p:spPr>
            <a:xfrm>
              <a:off x="5365055" y="2011254"/>
              <a:ext cx="3466444" cy="750737"/>
            </a:xfrm>
            <a:custGeom>
              <a:avLst/>
              <a:pathLst>
                <a:path w="3466444" h="750737">
                  <a:moveTo>
                    <a:pt x="0" y="250245"/>
                  </a:moveTo>
                  <a:lnTo>
                    <a:pt x="495206" y="0"/>
                  </a:lnTo>
                  <a:lnTo>
                    <a:pt x="990412" y="500491"/>
                  </a:lnTo>
                  <a:lnTo>
                    <a:pt x="1485619" y="750737"/>
                  </a:lnTo>
                  <a:lnTo>
                    <a:pt x="1980825" y="500491"/>
                  </a:lnTo>
                  <a:lnTo>
                    <a:pt x="2476031" y="250245"/>
                  </a:lnTo>
                  <a:lnTo>
                    <a:pt x="2971238" y="500491"/>
                  </a:lnTo>
                  <a:lnTo>
                    <a:pt x="3466444" y="250245"/>
                  </a:lnTo>
                </a:path>
              </a:pathLst>
            </a:custGeom>
            <a:ln w="27101" cap="flat">
              <a:solidFill>
                <a:srgbClr val="007F5F">
                  <a:alpha val="69803"/>
                </a:srgbClr>
              </a:solidFill>
              <a:prstDash val="solid"/>
              <a:round/>
            </a:ln>
          </p:spPr>
          <p:txBody>
            <a:bodyPr/>
            <a:lstStyle/>
            <a:p/>
          </p:txBody>
        </p:sp>
        <p:sp>
          <p:nvSpPr>
            <p:cNvPr id="65" name="pl65"/>
            <p:cNvSpPr/>
            <p:nvPr/>
          </p:nvSpPr>
          <p:spPr>
            <a:xfrm>
              <a:off x="5365055" y="2011254"/>
              <a:ext cx="3466444" cy="2001966"/>
            </a:xfrm>
            <a:custGeom>
              <a:avLst/>
              <a:pathLst>
                <a:path w="3466444" h="2001966">
                  <a:moveTo>
                    <a:pt x="0" y="500491"/>
                  </a:moveTo>
                  <a:lnTo>
                    <a:pt x="495206" y="0"/>
                  </a:lnTo>
                  <a:lnTo>
                    <a:pt x="990412" y="750737"/>
                  </a:lnTo>
                  <a:lnTo>
                    <a:pt x="1485619" y="2001966"/>
                  </a:lnTo>
                  <a:lnTo>
                    <a:pt x="1980825" y="1251229"/>
                  </a:lnTo>
                  <a:lnTo>
                    <a:pt x="2476031" y="250245"/>
                  </a:lnTo>
                  <a:lnTo>
                    <a:pt x="2971238" y="0"/>
                  </a:lnTo>
                  <a:lnTo>
                    <a:pt x="3466444" y="250245"/>
                  </a:lnTo>
                </a:path>
              </a:pathLst>
            </a:custGeom>
            <a:ln w="27101" cap="flat">
              <a:solidFill>
                <a:srgbClr val="C44E52">
                  <a:alpha val="69803"/>
                </a:srgbClr>
              </a:solidFill>
              <a:prstDash val="solid"/>
              <a:round/>
            </a:ln>
          </p:spPr>
          <p:txBody>
            <a:bodyPr/>
            <a:lstStyle/>
            <a:p/>
          </p:txBody>
        </p:sp>
        <p:sp>
          <p:nvSpPr>
            <p:cNvPr id="66" name="pl66"/>
            <p:cNvSpPr/>
            <p:nvPr/>
          </p:nvSpPr>
          <p:spPr>
            <a:xfrm>
              <a:off x="5365055" y="2011254"/>
              <a:ext cx="3466444" cy="0"/>
            </a:xfrm>
            <a:custGeom>
              <a:avLst/>
              <a:pathLst>
                <a:path w="3466444" h="0">
                  <a:moveTo>
                    <a:pt x="0" y="0"/>
                  </a:moveTo>
                  <a:lnTo>
                    <a:pt x="0" y="0"/>
                  </a:lnTo>
                  <a:lnTo>
                    <a:pt x="0" y="0"/>
                  </a:lnTo>
                  <a:lnTo>
                    <a:pt x="495206" y="0"/>
                  </a:lnTo>
                  <a:lnTo>
                    <a:pt x="495206" y="0"/>
                  </a:lnTo>
                  <a:lnTo>
                    <a:pt x="495206" y="0"/>
                  </a:lnTo>
                  <a:lnTo>
                    <a:pt x="990412" y="0"/>
                  </a:lnTo>
                  <a:lnTo>
                    <a:pt x="990412" y="0"/>
                  </a:lnTo>
                  <a:lnTo>
                    <a:pt x="990412" y="0"/>
                  </a:lnTo>
                  <a:lnTo>
                    <a:pt x="1485619" y="0"/>
                  </a:lnTo>
                  <a:lnTo>
                    <a:pt x="1485619" y="0"/>
                  </a:lnTo>
                  <a:lnTo>
                    <a:pt x="1485619" y="0"/>
                  </a:lnTo>
                  <a:lnTo>
                    <a:pt x="1980825" y="0"/>
                  </a:lnTo>
                  <a:lnTo>
                    <a:pt x="1980825" y="0"/>
                  </a:lnTo>
                  <a:lnTo>
                    <a:pt x="1980825" y="0"/>
                  </a:lnTo>
                  <a:lnTo>
                    <a:pt x="2476031" y="0"/>
                  </a:lnTo>
                  <a:lnTo>
                    <a:pt x="2476031" y="0"/>
                  </a:lnTo>
                  <a:lnTo>
                    <a:pt x="2476031" y="0"/>
                  </a:lnTo>
                  <a:lnTo>
                    <a:pt x="2971238" y="0"/>
                  </a:lnTo>
                  <a:lnTo>
                    <a:pt x="2971238" y="0"/>
                  </a:lnTo>
                  <a:lnTo>
                    <a:pt x="2971238"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67" name="pl67"/>
            <p:cNvSpPr/>
            <p:nvPr/>
          </p:nvSpPr>
          <p:spPr>
            <a:xfrm>
              <a:off x="5365055" y="2011254"/>
              <a:ext cx="3466444" cy="750737"/>
            </a:xfrm>
            <a:custGeom>
              <a:avLst/>
              <a:pathLst>
                <a:path w="3466444" h="750737">
                  <a:moveTo>
                    <a:pt x="0" y="250245"/>
                  </a:moveTo>
                  <a:lnTo>
                    <a:pt x="495206" y="0"/>
                  </a:lnTo>
                  <a:lnTo>
                    <a:pt x="990412" y="500491"/>
                  </a:lnTo>
                  <a:lnTo>
                    <a:pt x="1485619" y="750737"/>
                  </a:lnTo>
                  <a:lnTo>
                    <a:pt x="1980825" y="500491"/>
                  </a:lnTo>
                  <a:lnTo>
                    <a:pt x="2476031" y="250245"/>
                  </a:lnTo>
                  <a:lnTo>
                    <a:pt x="2971238" y="500491"/>
                  </a:lnTo>
                  <a:lnTo>
                    <a:pt x="3466444" y="250245"/>
                  </a:lnTo>
                </a:path>
              </a:pathLst>
            </a:custGeom>
            <a:ln w="65043" cap="flat">
              <a:solidFill>
                <a:srgbClr val="000000">
                  <a:alpha val="100000"/>
                </a:srgbClr>
              </a:solidFill>
              <a:prstDash val="solid"/>
              <a:round/>
            </a:ln>
          </p:spPr>
          <p:txBody>
            <a:bodyPr/>
            <a:lstStyle/>
            <a:p/>
          </p:txBody>
        </p:sp>
        <p:sp>
          <p:nvSpPr>
            <p:cNvPr id="68" name="pl68"/>
            <p:cNvSpPr/>
            <p:nvPr/>
          </p:nvSpPr>
          <p:spPr>
            <a:xfrm>
              <a:off x="5365055" y="2011254"/>
              <a:ext cx="3466444" cy="750737"/>
            </a:xfrm>
            <a:custGeom>
              <a:avLst/>
              <a:pathLst>
                <a:path w="3466444" h="750737">
                  <a:moveTo>
                    <a:pt x="0" y="250245"/>
                  </a:moveTo>
                  <a:lnTo>
                    <a:pt x="495206" y="0"/>
                  </a:lnTo>
                  <a:lnTo>
                    <a:pt x="990412" y="500491"/>
                  </a:lnTo>
                  <a:lnTo>
                    <a:pt x="1485619" y="750737"/>
                  </a:lnTo>
                  <a:lnTo>
                    <a:pt x="1980825" y="500491"/>
                  </a:lnTo>
                  <a:lnTo>
                    <a:pt x="2476031" y="250245"/>
                  </a:lnTo>
                  <a:lnTo>
                    <a:pt x="2971238" y="500491"/>
                  </a:lnTo>
                  <a:lnTo>
                    <a:pt x="3466444" y="250245"/>
                  </a:lnTo>
                </a:path>
              </a:pathLst>
            </a:custGeom>
            <a:ln w="40651" cap="flat">
              <a:solidFill>
                <a:srgbClr val="007F5F">
                  <a:alpha val="100000"/>
                </a:srgbClr>
              </a:solidFill>
              <a:prstDash val="solid"/>
              <a:round/>
            </a:ln>
          </p:spPr>
          <p:txBody>
            <a:bodyPr/>
            <a:lstStyle/>
            <a:p/>
          </p:txBody>
        </p:sp>
        <p:sp>
          <p:nvSpPr>
            <p:cNvPr id="69" name="tx69"/>
            <p:cNvSpPr/>
            <p:nvPr/>
          </p:nvSpPr>
          <p:spPr>
            <a:xfrm>
              <a:off x="5316866"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0" name="tx70"/>
            <p:cNvSpPr/>
            <p:nvPr/>
          </p:nvSpPr>
          <p:spPr>
            <a:xfrm>
              <a:off x="5830132" y="18327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 name="tx71"/>
            <p:cNvSpPr/>
            <p:nvPr/>
          </p:nvSpPr>
          <p:spPr>
            <a:xfrm>
              <a:off x="6307279"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2" name="tx72"/>
            <p:cNvSpPr/>
            <p:nvPr/>
          </p:nvSpPr>
          <p:spPr>
            <a:xfrm>
              <a:off x="6802485" y="2583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3" name="tx73"/>
            <p:cNvSpPr/>
            <p:nvPr/>
          </p:nvSpPr>
          <p:spPr>
            <a:xfrm>
              <a:off x="7297691"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4" name="tx74"/>
            <p:cNvSpPr/>
            <p:nvPr/>
          </p:nvSpPr>
          <p:spPr>
            <a:xfrm>
              <a:off x="7792898"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 name="tx75"/>
            <p:cNvSpPr/>
            <p:nvPr/>
          </p:nvSpPr>
          <p:spPr>
            <a:xfrm>
              <a:off x="8288104"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6" name="tx76"/>
            <p:cNvSpPr/>
            <p:nvPr/>
          </p:nvSpPr>
          <p:spPr>
            <a:xfrm>
              <a:off x="8783310"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7" name="tx77"/>
            <p:cNvSpPr/>
            <p:nvPr/>
          </p:nvSpPr>
          <p:spPr>
            <a:xfrm>
              <a:off x="5016083" y="396773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78" name="tx78"/>
            <p:cNvSpPr/>
            <p:nvPr/>
          </p:nvSpPr>
          <p:spPr>
            <a:xfrm>
              <a:off x="5016083" y="3467238"/>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79" name="tx79"/>
            <p:cNvSpPr/>
            <p:nvPr/>
          </p:nvSpPr>
          <p:spPr>
            <a:xfrm>
              <a:off x="5016083" y="296674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0" name="tx80"/>
            <p:cNvSpPr/>
            <p:nvPr/>
          </p:nvSpPr>
          <p:spPr>
            <a:xfrm>
              <a:off x="5016083" y="246625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81" name="tx81"/>
            <p:cNvSpPr/>
            <p:nvPr/>
          </p:nvSpPr>
          <p:spPr>
            <a:xfrm>
              <a:off x="5058419" y="196576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2" name="tx82"/>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3" name="tx83"/>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4" name="tx84"/>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5" name="tx85"/>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6" name="tx86"/>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7" name="pl87"/>
            <p:cNvSpPr/>
            <p:nvPr/>
          </p:nvSpPr>
          <p:spPr>
            <a:xfrm>
              <a:off x="5305405"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88" name="pl88"/>
            <p:cNvSpPr/>
            <p:nvPr/>
          </p:nvSpPr>
          <p:spPr>
            <a:xfrm>
              <a:off x="6468711"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89" name="pl89"/>
            <p:cNvSpPr/>
            <p:nvPr/>
          </p:nvSpPr>
          <p:spPr>
            <a:xfrm>
              <a:off x="6468711" y="4942167"/>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90" name="pl90"/>
            <p:cNvSpPr/>
            <p:nvPr/>
          </p:nvSpPr>
          <p:spPr>
            <a:xfrm>
              <a:off x="7963853"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91" name="tx91"/>
            <p:cNvSpPr/>
            <p:nvPr/>
          </p:nvSpPr>
          <p:spPr>
            <a:xfrm>
              <a:off x="5572504"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92" name="tx92"/>
            <p:cNvSpPr/>
            <p:nvPr/>
          </p:nvSpPr>
          <p:spPr>
            <a:xfrm>
              <a:off x="6735810"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3" name="tx93"/>
            <p:cNvSpPr/>
            <p:nvPr/>
          </p:nvSpPr>
          <p:spPr>
            <a:xfrm>
              <a:off x="8230952"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94" name="tx94"/>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5" name="pl95"/>
            <p:cNvSpPr/>
            <p:nvPr/>
          </p:nvSpPr>
          <p:spPr>
            <a:xfrm>
              <a:off x="2115327"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378753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5459742"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713194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8804157"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3" name="pl103"/>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951431"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4623638"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295846"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96805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8" name="rc108"/>
            <p:cNvSpPr/>
            <p:nvPr/>
          </p:nvSpPr>
          <p:spPr>
            <a:xfrm>
              <a:off x="1279224" y="5781114"/>
              <a:ext cx="6019946" cy="112610"/>
            </a:xfrm>
            <a:prstGeom prst="rect">
              <a:avLst/>
            </a:prstGeom>
            <a:solidFill>
              <a:srgbClr val="007F5F">
                <a:alpha val="80000"/>
              </a:srgbClr>
            </a:solidFill>
          </p:spPr>
          <p:txBody>
            <a:bodyPr/>
            <a:lstStyle/>
            <a:p/>
          </p:txBody>
        </p:sp>
        <p:sp>
          <p:nvSpPr>
            <p:cNvPr id="109" name="rc109"/>
            <p:cNvSpPr/>
            <p:nvPr/>
          </p:nvSpPr>
          <p:spPr>
            <a:xfrm>
              <a:off x="1279224" y="5640351"/>
              <a:ext cx="7357712" cy="112610"/>
            </a:xfrm>
            <a:prstGeom prst="rect">
              <a:avLst/>
            </a:prstGeom>
            <a:solidFill>
              <a:srgbClr val="007F5F">
                <a:alpha val="80000"/>
              </a:srgbClr>
            </a:solidFill>
          </p:spPr>
          <p:txBody>
            <a:bodyPr/>
            <a:lstStyle/>
            <a:p/>
          </p:txBody>
        </p:sp>
        <p:sp>
          <p:nvSpPr>
            <p:cNvPr id="110" name="rc110"/>
            <p:cNvSpPr/>
            <p:nvPr/>
          </p:nvSpPr>
          <p:spPr>
            <a:xfrm>
              <a:off x="1279224" y="5499588"/>
              <a:ext cx="7023270" cy="112610"/>
            </a:xfrm>
            <a:prstGeom prst="rect">
              <a:avLst/>
            </a:prstGeom>
            <a:solidFill>
              <a:srgbClr val="007F5F">
                <a:alpha val="80000"/>
              </a:srgbClr>
            </a:solidFill>
          </p:spPr>
          <p:txBody>
            <a:bodyPr/>
            <a:lstStyle/>
            <a:p/>
          </p:txBody>
        </p:sp>
        <p:sp>
          <p:nvSpPr>
            <p:cNvPr id="111" name="tx111"/>
            <p:cNvSpPr/>
            <p:nvPr/>
          </p:nvSpPr>
          <p:spPr>
            <a:xfrm>
              <a:off x="7374471"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12" name="tx112"/>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13" name="tx113"/>
            <p:cNvSpPr/>
            <p:nvPr/>
          </p:nvSpPr>
          <p:spPr>
            <a:xfrm>
              <a:off x="8377795"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14" name="tx114"/>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5" name="tx115"/>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6" name="tx116"/>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7" name="tx117"/>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8" name="tx118"/>
            <p:cNvSpPr/>
            <p:nvPr/>
          </p:nvSpPr>
          <p:spPr>
            <a:xfrm>
              <a:off x="2774769"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19" name="tx119"/>
            <p:cNvSpPr/>
            <p:nvPr/>
          </p:nvSpPr>
          <p:spPr>
            <a:xfrm>
              <a:off x="4446976"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20" name="tx120"/>
            <p:cNvSpPr/>
            <p:nvPr/>
          </p:nvSpPr>
          <p:spPr>
            <a:xfrm>
              <a:off x="6119183"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21" name="tx121"/>
            <p:cNvSpPr/>
            <p:nvPr/>
          </p:nvSpPr>
          <p:spPr>
            <a:xfrm>
              <a:off x="779139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22" name="tx122"/>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3" name="tx123"/>
            <p:cNvSpPr/>
            <p:nvPr/>
          </p:nvSpPr>
          <p:spPr>
            <a:xfrm>
              <a:off x="911338" y="5260663"/>
              <a:ext cx="344801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AFRO-East &amp; South</a:t>
              </a:r>
            </a:p>
          </p:txBody>
        </p:sp>
        <p:sp>
          <p:nvSpPr>
            <p:cNvPr id="124" name="tx12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6" name="tx126"/>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AFRO-East &amp; South ranked number 1 out of 3 WHO_SUBREGION subregions, with DTP1 coverage of 87%.
DTP1 coverage (87%) was 1 percentage point lower than in 2019 (88%).
This equates to 2.1 million zero-dose children in 2025 compared to 1.8 million zero-dose children in 2019.</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subregions and exceeded pre-pandemic levels in some subregions, but progress is uneven and gaps in zero-dose children persist.</a:t>
            </a:r>
          </a:p>
        </p:txBody>
      </p:sp>
      <p:grpSp xmlns:pic="http://schemas.openxmlformats.org/drawingml/2006/picture">
        <p:nvGrpSpPr>
          <p:cNvPr id="129" name=""/>
          <p:cNvGrpSpPr/>
          <p:nvPr/>
        </p:nvGrpSpPr>
        <p:grpSpPr>
          <a:xfrm>
            <a:off x="292608" y="1005840"/>
            <a:ext cx="8595360" cy="28575"/>
            <a:chOff x="292608" y="1005840"/>
            <a:chExt cx="8595360" cy="28575"/>
          </a:xfrm>
        </p:grpSpPr>
        <p:sp>
          <p:nvSpPr>
            <p:cNvPr id="13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AFRO-East &amp; South, 1 out of 20 (5%) countries had DTP1 coverage below 70% in 2025. This was SOUTH AFRICA, which accounts for approximately 1.2 million (7%) of the total annual cohort of surviving infants in the subregion.
There were 11 (55%) countries that achieved DTP1 of 90% or higher, accounting for 6.9 million (43%)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11 countries achieved at least 90% DTP1 coverage, while 1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1607740" cy="1049815"/>
            </a:xfrm>
            <a:prstGeom prst="rect">
              <a:avLst/>
            </a:prstGeom>
            <a:solidFill>
              <a:srgbClr val="EBEBEB">
                <a:alpha val="100000"/>
              </a:srgbClr>
            </a:solidFill>
          </p:spPr>
          <p:txBody>
            <a:bodyPr/>
            <a:lstStyle/>
            <a:p/>
          </p:txBody>
        </p:sp>
        <p:sp>
          <p:nvSpPr>
            <p:cNvPr id="6" name="pl6"/>
            <p:cNvSpPr/>
            <p:nvPr/>
          </p:nvSpPr>
          <p:spPr>
            <a:xfrm>
              <a:off x="757350" y="19005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50939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1182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7049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3138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83042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03922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24802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5682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656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7441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832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9201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830429" y="1501567"/>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21" name="pl21"/>
            <p:cNvSpPr/>
            <p:nvPr/>
          </p:nvSpPr>
          <p:spPr>
            <a:xfrm>
              <a:off x="830429" y="1345112"/>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2" name="pl22"/>
            <p:cNvSpPr/>
            <p:nvPr/>
          </p:nvSpPr>
          <p:spPr>
            <a:xfrm>
              <a:off x="830429" y="1345112"/>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3" name="pl23"/>
            <p:cNvSpPr/>
            <p:nvPr/>
          </p:nvSpPr>
          <p:spPr>
            <a:xfrm>
              <a:off x="830429" y="1501567"/>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24" name="pl24"/>
            <p:cNvSpPr/>
            <p:nvPr/>
          </p:nvSpPr>
          <p:spPr>
            <a:xfrm>
              <a:off x="830429" y="1345112"/>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5" name="pl25"/>
            <p:cNvSpPr/>
            <p:nvPr/>
          </p:nvSpPr>
          <p:spPr>
            <a:xfrm>
              <a:off x="830429" y="1345112"/>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6" name="tx26"/>
            <p:cNvSpPr/>
            <p:nvPr/>
          </p:nvSpPr>
          <p:spPr>
            <a:xfrm>
              <a:off x="770170" y="11665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7" name="tx27"/>
            <p:cNvSpPr/>
            <p:nvPr/>
          </p:nvSpPr>
          <p:spPr>
            <a:xfrm>
              <a:off x="978968" y="11665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8" name="tx28"/>
            <p:cNvSpPr/>
            <p:nvPr/>
          </p:nvSpPr>
          <p:spPr>
            <a:xfrm>
              <a:off x="1187765" y="11665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9" name="tx29"/>
            <p:cNvSpPr/>
            <p:nvPr/>
          </p:nvSpPr>
          <p:spPr>
            <a:xfrm>
              <a:off x="1396563" y="11665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0" name="tx30"/>
            <p:cNvSpPr/>
            <p:nvPr/>
          </p:nvSpPr>
          <p:spPr>
            <a:xfrm>
              <a:off x="1605360" y="11665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 name="tx31"/>
            <p:cNvSpPr/>
            <p:nvPr/>
          </p:nvSpPr>
          <p:spPr>
            <a:xfrm>
              <a:off x="1814158" y="11665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 name="tx32"/>
            <p:cNvSpPr/>
            <p:nvPr/>
          </p:nvSpPr>
          <p:spPr>
            <a:xfrm>
              <a:off x="2022955" y="11665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 name="tx33"/>
            <p:cNvSpPr/>
            <p:nvPr/>
          </p:nvSpPr>
          <p:spPr>
            <a:xfrm>
              <a:off x="2231753" y="11665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 name="rc34"/>
            <p:cNvSpPr/>
            <p:nvPr/>
          </p:nvSpPr>
          <p:spPr>
            <a:xfrm>
              <a:off x="757350" y="2209221"/>
              <a:ext cx="1607740" cy="1049815"/>
            </a:xfrm>
            <a:prstGeom prst="rect">
              <a:avLst/>
            </a:prstGeom>
            <a:solidFill>
              <a:srgbClr val="EBEBEB">
                <a:alpha val="100000"/>
              </a:srgbClr>
            </a:solidFill>
          </p:spPr>
          <p:txBody>
            <a:bodyPr/>
            <a:lstStyle/>
            <a:p/>
          </p:txBody>
        </p:sp>
        <p:sp>
          <p:nvSpPr>
            <p:cNvPr id="35" name="pl35"/>
            <p:cNvSpPr/>
            <p:nvPr/>
          </p:nvSpPr>
          <p:spPr>
            <a:xfrm>
              <a:off x="757350" y="323478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 name="pl36"/>
            <p:cNvSpPr/>
            <p:nvPr/>
          </p:nvSpPr>
          <p:spPr>
            <a:xfrm>
              <a:off x="757350" y="28436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45250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3039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 name="pl40"/>
            <p:cNvSpPr/>
            <p:nvPr/>
          </p:nvSpPr>
          <p:spPr>
            <a:xfrm>
              <a:off x="757350" y="264807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83042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03922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24802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45682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6656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87441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0832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29201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830429" y="2835824"/>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50" name="pl50"/>
            <p:cNvSpPr/>
            <p:nvPr/>
          </p:nvSpPr>
          <p:spPr>
            <a:xfrm>
              <a:off x="830429" y="2663724"/>
              <a:ext cx="1461582" cy="125164"/>
            </a:xfrm>
            <a:custGeom>
              <a:avLst/>
              <a:pathLst>
                <a:path w="1461582" h="125164">
                  <a:moveTo>
                    <a:pt x="0" y="93873"/>
                  </a:moveTo>
                  <a:lnTo>
                    <a:pt x="208797" y="46936"/>
                  </a:lnTo>
                  <a:lnTo>
                    <a:pt x="417595" y="31291"/>
                  </a:lnTo>
                  <a:lnTo>
                    <a:pt x="626392" y="0"/>
                  </a:lnTo>
                  <a:lnTo>
                    <a:pt x="835190" y="0"/>
                  </a:lnTo>
                  <a:lnTo>
                    <a:pt x="1043987" y="31291"/>
                  </a:lnTo>
                  <a:lnTo>
                    <a:pt x="1252785" y="93873"/>
                  </a:lnTo>
                  <a:lnTo>
                    <a:pt x="1461582" y="125164"/>
                  </a:lnTo>
                </a:path>
              </a:pathLst>
            </a:custGeom>
            <a:ln w="40651" cap="flat">
              <a:solidFill>
                <a:srgbClr val="BEBEBE">
                  <a:alpha val="69803"/>
                </a:srgbClr>
              </a:solidFill>
              <a:prstDash val="solid"/>
              <a:round/>
            </a:ln>
          </p:spPr>
          <p:txBody>
            <a:bodyPr/>
            <a:lstStyle/>
            <a:p/>
          </p:txBody>
        </p:sp>
        <p:sp>
          <p:nvSpPr>
            <p:cNvPr id="51" name="pl51"/>
            <p:cNvSpPr/>
            <p:nvPr/>
          </p:nvSpPr>
          <p:spPr>
            <a:xfrm>
              <a:off x="830429" y="2663724"/>
              <a:ext cx="1461582" cy="125164"/>
            </a:xfrm>
            <a:custGeom>
              <a:avLst/>
              <a:pathLst>
                <a:path w="1461582" h="125164">
                  <a:moveTo>
                    <a:pt x="0" y="93873"/>
                  </a:moveTo>
                  <a:lnTo>
                    <a:pt x="208797" y="46936"/>
                  </a:lnTo>
                  <a:lnTo>
                    <a:pt x="417595" y="31291"/>
                  </a:lnTo>
                  <a:lnTo>
                    <a:pt x="626392" y="0"/>
                  </a:lnTo>
                  <a:lnTo>
                    <a:pt x="835190" y="0"/>
                  </a:lnTo>
                  <a:lnTo>
                    <a:pt x="1043987" y="31291"/>
                  </a:lnTo>
                  <a:lnTo>
                    <a:pt x="1252785" y="93873"/>
                  </a:lnTo>
                  <a:lnTo>
                    <a:pt x="1461582" y="125164"/>
                  </a:lnTo>
                </a:path>
              </a:pathLst>
            </a:custGeom>
            <a:ln w="35231" cap="flat">
              <a:solidFill>
                <a:srgbClr val="BEBEBE">
                  <a:alpha val="69803"/>
                </a:srgbClr>
              </a:solidFill>
              <a:prstDash val="solid"/>
              <a:round/>
            </a:ln>
          </p:spPr>
          <p:txBody>
            <a:bodyPr/>
            <a:lstStyle/>
            <a:p/>
          </p:txBody>
        </p:sp>
        <p:sp>
          <p:nvSpPr>
            <p:cNvPr id="52" name="pl52"/>
            <p:cNvSpPr/>
            <p:nvPr/>
          </p:nvSpPr>
          <p:spPr>
            <a:xfrm>
              <a:off x="830429" y="2835824"/>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53" name="pl53"/>
            <p:cNvSpPr/>
            <p:nvPr/>
          </p:nvSpPr>
          <p:spPr>
            <a:xfrm>
              <a:off x="830429" y="2663724"/>
              <a:ext cx="1461582" cy="125164"/>
            </a:xfrm>
            <a:custGeom>
              <a:avLst/>
              <a:pathLst>
                <a:path w="1461582" h="125164">
                  <a:moveTo>
                    <a:pt x="0" y="93873"/>
                  </a:moveTo>
                  <a:lnTo>
                    <a:pt x="208797" y="46936"/>
                  </a:lnTo>
                  <a:lnTo>
                    <a:pt x="417595" y="31291"/>
                  </a:lnTo>
                  <a:lnTo>
                    <a:pt x="626392" y="0"/>
                  </a:lnTo>
                  <a:lnTo>
                    <a:pt x="835190" y="0"/>
                  </a:lnTo>
                  <a:lnTo>
                    <a:pt x="1043987" y="31291"/>
                  </a:lnTo>
                  <a:lnTo>
                    <a:pt x="1252785" y="93873"/>
                  </a:lnTo>
                  <a:lnTo>
                    <a:pt x="1461582" y="125164"/>
                  </a:lnTo>
                </a:path>
              </a:pathLst>
            </a:custGeom>
            <a:ln w="40651" cap="flat">
              <a:solidFill>
                <a:srgbClr val="000000">
                  <a:alpha val="100000"/>
                </a:srgbClr>
              </a:solidFill>
              <a:prstDash val="solid"/>
              <a:round/>
            </a:ln>
          </p:spPr>
          <p:txBody>
            <a:bodyPr/>
            <a:lstStyle/>
            <a:p/>
          </p:txBody>
        </p:sp>
        <p:sp>
          <p:nvSpPr>
            <p:cNvPr id="54" name="pl54"/>
            <p:cNvSpPr/>
            <p:nvPr/>
          </p:nvSpPr>
          <p:spPr>
            <a:xfrm>
              <a:off x="830429" y="2663724"/>
              <a:ext cx="1461582" cy="125164"/>
            </a:xfrm>
            <a:custGeom>
              <a:avLst/>
              <a:pathLst>
                <a:path w="1461582" h="125164">
                  <a:moveTo>
                    <a:pt x="0" y="93873"/>
                  </a:moveTo>
                  <a:lnTo>
                    <a:pt x="208797" y="46936"/>
                  </a:lnTo>
                  <a:lnTo>
                    <a:pt x="417595" y="31291"/>
                  </a:lnTo>
                  <a:lnTo>
                    <a:pt x="626392" y="0"/>
                  </a:lnTo>
                  <a:lnTo>
                    <a:pt x="835190" y="0"/>
                  </a:lnTo>
                  <a:lnTo>
                    <a:pt x="1043987" y="31291"/>
                  </a:lnTo>
                  <a:lnTo>
                    <a:pt x="1252785" y="93873"/>
                  </a:lnTo>
                  <a:lnTo>
                    <a:pt x="1461582" y="125164"/>
                  </a:lnTo>
                </a:path>
              </a:pathLst>
            </a:custGeom>
            <a:ln w="35231" cap="flat">
              <a:solidFill>
                <a:srgbClr val="1CABE2">
                  <a:alpha val="100000"/>
                </a:srgbClr>
              </a:solidFill>
              <a:prstDash val="solid"/>
              <a:round/>
            </a:ln>
          </p:spPr>
          <p:txBody>
            <a:bodyPr/>
            <a:lstStyle/>
            <a:p/>
          </p:txBody>
        </p:sp>
        <p:sp>
          <p:nvSpPr>
            <p:cNvPr id="55" name="tx55"/>
            <p:cNvSpPr/>
            <p:nvPr/>
          </p:nvSpPr>
          <p:spPr>
            <a:xfrm>
              <a:off x="770170" y="2579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 name="tx56"/>
            <p:cNvSpPr/>
            <p:nvPr/>
          </p:nvSpPr>
          <p:spPr>
            <a:xfrm>
              <a:off x="978968" y="2532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 name="tx57"/>
            <p:cNvSpPr/>
            <p:nvPr/>
          </p:nvSpPr>
          <p:spPr>
            <a:xfrm>
              <a:off x="1187765" y="2516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 name="tx58"/>
            <p:cNvSpPr/>
            <p:nvPr/>
          </p:nvSpPr>
          <p:spPr>
            <a:xfrm>
              <a:off x="1396563" y="2485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9" name="tx59"/>
            <p:cNvSpPr/>
            <p:nvPr/>
          </p:nvSpPr>
          <p:spPr>
            <a:xfrm>
              <a:off x="1605360" y="2485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60" name="tx60"/>
            <p:cNvSpPr/>
            <p:nvPr/>
          </p:nvSpPr>
          <p:spPr>
            <a:xfrm>
              <a:off x="1814158" y="2516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1" name="tx61"/>
            <p:cNvSpPr/>
            <p:nvPr/>
          </p:nvSpPr>
          <p:spPr>
            <a:xfrm>
              <a:off x="2022955" y="2579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 name="tx62"/>
            <p:cNvSpPr/>
            <p:nvPr/>
          </p:nvSpPr>
          <p:spPr>
            <a:xfrm>
              <a:off x="2231753" y="26103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3" name="rc63"/>
            <p:cNvSpPr/>
            <p:nvPr/>
          </p:nvSpPr>
          <p:spPr>
            <a:xfrm>
              <a:off x="757350" y="3543478"/>
              <a:ext cx="1607740" cy="1049815"/>
            </a:xfrm>
            <a:prstGeom prst="rect">
              <a:avLst/>
            </a:prstGeom>
            <a:solidFill>
              <a:srgbClr val="EBEBEB">
                <a:alpha val="100000"/>
              </a:srgbClr>
            </a:solidFill>
          </p:spPr>
          <p:txBody>
            <a:bodyPr/>
            <a:lstStyle/>
            <a:p/>
          </p:txBody>
        </p:sp>
        <p:sp>
          <p:nvSpPr>
            <p:cNvPr id="64" name="pl64"/>
            <p:cNvSpPr/>
            <p:nvPr/>
          </p:nvSpPr>
          <p:spPr>
            <a:xfrm>
              <a:off x="757350" y="456904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5" name="pl65"/>
            <p:cNvSpPr/>
            <p:nvPr/>
          </p:nvSpPr>
          <p:spPr>
            <a:xfrm>
              <a:off x="757350" y="41779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6" name="pl66"/>
            <p:cNvSpPr/>
            <p:nvPr/>
          </p:nvSpPr>
          <p:spPr>
            <a:xfrm>
              <a:off x="757350" y="37867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43734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9" name="pl69"/>
            <p:cNvSpPr/>
            <p:nvPr/>
          </p:nvSpPr>
          <p:spPr>
            <a:xfrm>
              <a:off x="757350" y="39823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0" name="pl70"/>
            <p:cNvSpPr/>
            <p:nvPr/>
          </p:nvSpPr>
          <p:spPr>
            <a:xfrm>
              <a:off x="83042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03922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24802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45682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6656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87441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0832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229201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830429" y="4170081"/>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79" name="pl79"/>
            <p:cNvSpPr/>
            <p:nvPr/>
          </p:nvSpPr>
          <p:spPr>
            <a:xfrm>
              <a:off x="830429" y="4138790"/>
              <a:ext cx="1461582" cy="219037"/>
            </a:xfrm>
            <a:custGeom>
              <a:avLst/>
              <a:pathLst>
                <a:path w="1461582" h="219037">
                  <a:moveTo>
                    <a:pt x="0" y="0"/>
                  </a:moveTo>
                  <a:lnTo>
                    <a:pt x="208797" y="0"/>
                  </a:lnTo>
                  <a:lnTo>
                    <a:pt x="417595" y="109518"/>
                  </a:lnTo>
                  <a:lnTo>
                    <a:pt x="626392" y="219037"/>
                  </a:lnTo>
                  <a:lnTo>
                    <a:pt x="835190" y="140809"/>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80" name="pl80"/>
            <p:cNvSpPr/>
            <p:nvPr/>
          </p:nvSpPr>
          <p:spPr>
            <a:xfrm>
              <a:off x="830429" y="4138790"/>
              <a:ext cx="1461582" cy="219037"/>
            </a:xfrm>
            <a:custGeom>
              <a:avLst/>
              <a:pathLst>
                <a:path w="1461582" h="219037">
                  <a:moveTo>
                    <a:pt x="0" y="0"/>
                  </a:moveTo>
                  <a:lnTo>
                    <a:pt x="208797" y="0"/>
                  </a:lnTo>
                  <a:lnTo>
                    <a:pt x="417595" y="109518"/>
                  </a:lnTo>
                  <a:lnTo>
                    <a:pt x="626392" y="219037"/>
                  </a:lnTo>
                  <a:lnTo>
                    <a:pt x="835190" y="140809"/>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81" name="pl81"/>
            <p:cNvSpPr/>
            <p:nvPr/>
          </p:nvSpPr>
          <p:spPr>
            <a:xfrm>
              <a:off x="830429" y="4170081"/>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82" name="pl82"/>
            <p:cNvSpPr/>
            <p:nvPr/>
          </p:nvSpPr>
          <p:spPr>
            <a:xfrm>
              <a:off x="830429" y="4138790"/>
              <a:ext cx="1461582" cy="219037"/>
            </a:xfrm>
            <a:custGeom>
              <a:avLst/>
              <a:pathLst>
                <a:path w="1461582" h="219037">
                  <a:moveTo>
                    <a:pt x="0" y="0"/>
                  </a:moveTo>
                  <a:lnTo>
                    <a:pt x="208797" y="0"/>
                  </a:lnTo>
                  <a:lnTo>
                    <a:pt x="417595" y="109518"/>
                  </a:lnTo>
                  <a:lnTo>
                    <a:pt x="626392" y="219037"/>
                  </a:lnTo>
                  <a:lnTo>
                    <a:pt x="835190" y="140809"/>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83" name="pl83"/>
            <p:cNvSpPr/>
            <p:nvPr/>
          </p:nvSpPr>
          <p:spPr>
            <a:xfrm>
              <a:off x="830429" y="4138790"/>
              <a:ext cx="1461582" cy="219037"/>
            </a:xfrm>
            <a:custGeom>
              <a:avLst/>
              <a:pathLst>
                <a:path w="1461582" h="219037">
                  <a:moveTo>
                    <a:pt x="0" y="0"/>
                  </a:moveTo>
                  <a:lnTo>
                    <a:pt x="208797" y="0"/>
                  </a:lnTo>
                  <a:lnTo>
                    <a:pt x="417595" y="109518"/>
                  </a:lnTo>
                  <a:lnTo>
                    <a:pt x="626392" y="219037"/>
                  </a:lnTo>
                  <a:lnTo>
                    <a:pt x="835190" y="140809"/>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84" name="tx84"/>
            <p:cNvSpPr/>
            <p:nvPr/>
          </p:nvSpPr>
          <p:spPr>
            <a:xfrm>
              <a:off x="770170" y="3960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 name="tx85"/>
            <p:cNvSpPr/>
            <p:nvPr/>
          </p:nvSpPr>
          <p:spPr>
            <a:xfrm>
              <a:off x="978968" y="3960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6" name="tx86"/>
            <p:cNvSpPr/>
            <p:nvPr/>
          </p:nvSpPr>
          <p:spPr>
            <a:xfrm>
              <a:off x="1187765" y="4069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7" name="tx87"/>
            <p:cNvSpPr/>
            <p:nvPr/>
          </p:nvSpPr>
          <p:spPr>
            <a:xfrm>
              <a:off x="1396563" y="41792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 name="tx88"/>
            <p:cNvSpPr/>
            <p:nvPr/>
          </p:nvSpPr>
          <p:spPr>
            <a:xfrm>
              <a:off x="1605360" y="4101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 name="tx89"/>
            <p:cNvSpPr/>
            <p:nvPr/>
          </p:nvSpPr>
          <p:spPr>
            <a:xfrm>
              <a:off x="1814158" y="3960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 name="tx90"/>
            <p:cNvSpPr/>
            <p:nvPr/>
          </p:nvSpPr>
          <p:spPr>
            <a:xfrm>
              <a:off x="2022955" y="3960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1" name="tx91"/>
            <p:cNvSpPr/>
            <p:nvPr/>
          </p:nvSpPr>
          <p:spPr>
            <a:xfrm>
              <a:off x="2231753" y="3960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2" name="rc92"/>
            <p:cNvSpPr/>
            <p:nvPr/>
          </p:nvSpPr>
          <p:spPr>
            <a:xfrm>
              <a:off x="757350" y="4877735"/>
              <a:ext cx="1607740" cy="1049815"/>
            </a:xfrm>
            <a:prstGeom prst="rect">
              <a:avLst/>
            </a:prstGeom>
            <a:solidFill>
              <a:srgbClr val="EBEBEB">
                <a:alpha val="100000"/>
              </a:srgbClr>
            </a:solidFill>
          </p:spPr>
          <p:txBody>
            <a:bodyPr/>
            <a:lstStyle/>
            <a:p/>
          </p:txBody>
        </p:sp>
        <p:sp>
          <p:nvSpPr>
            <p:cNvPr id="93" name="pl93"/>
            <p:cNvSpPr/>
            <p:nvPr/>
          </p:nvSpPr>
          <p:spPr>
            <a:xfrm>
              <a:off x="757350" y="590329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4" name="pl94"/>
            <p:cNvSpPr/>
            <p:nvPr/>
          </p:nvSpPr>
          <p:spPr>
            <a:xfrm>
              <a:off x="757350" y="55121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5" name="pl95"/>
            <p:cNvSpPr/>
            <p:nvPr/>
          </p:nvSpPr>
          <p:spPr>
            <a:xfrm>
              <a:off x="757350" y="51210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6" name="pl96"/>
            <p:cNvSpPr/>
            <p:nvPr/>
          </p:nvSpPr>
          <p:spPr>
            <a:xfrm>
              <a:off x="75735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7077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8" name="pl98"/>
            <p:cNvSpPr/>
            <p:nvPr/>
          </p:nvSpPr>
          <p:spPr>
            <a:xfrm>
              <a:off x="757350" y="531659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9" name="pl99"/>
            <p:cNvSpPr/>
            <p:nvPr/>
          </p:nvSpPr>
          <p:spPr>
            <a:xfrm>
              <a:off x="83042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03922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24802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45682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66561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87441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0832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29201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5504338"/>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108" name="pl108"/>
            <p:cNvSpPr/>
            <p:nvPr/>
          </p:nvSpPr>
          <p:spPr>
            <a:xfrm>
              <a:off x="830429" y="5692085"/>
              <a:ext cx="1461582" cy="140809"/>
            </a:xfrm>
            <a:custGeom>
              <a:avLst/>
              <a:pathLst>
                <a:path w="1461582" h="140809">
                  <a:moveTo>
                    <a:pt x="0" y="140809"/>
                  </a:moveTo>
                  <a:lnTo>
                    <a:pt x="208797" y="125164"/>
                  </a:lnTo>
                  <a:lnTo>
                    <a:pt x="417595" y="78227"/>
                  </a:lnTo>
                  <a:lnTo>
                    <a:pt x="626392" y="46936"/>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09" name="pl109"/>
            <p:cNvSpPr/>
            <p:nvPr/>
          </p:nvSpPr>
          <p:spPr>
            <a:xfrm>
              <a:off x="830429" y="5692085"/>
              <a:ext cx="1461582" cy="140809"/>
            </a:xfrm>
            <a:custGeom>
              <a:avLst/>
              <a:pathLst>
                <a:path w="1461582" h="140809">
                  <a:moveTo>
                    <a:pt x="0" y="140809"/>
                  </a:moveTo>
                  <a:lnTo>
                    <a:pt x="208797" y="125164"/>
                  </a:lnTo>
                  <a:lnTo>
                    <a:pt x="417595" y="78227"/>
                  </a:lnTo>
                  <a:lnTo>
                    <a:pt x="626392" y="46936"/>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10" name="pl110"/>
            <p:cNvSpPr/>
            <p:nvPr/>
          </p:nvSpPr>
          <p:spPr>
            <a:xfrm>
              <a:off x="830429" y="5504338"/>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111" name="pl111"/>
            <p:cNvSpPr/>
            <p:nvPr/>
          </p:nvSpPr>
          <p:spPr>
            <a:xfrm>
              <a:off x="830429" y="5692085"/>
              <a:ext cx="1461582" cy="140809"/>
            </a:xfrm>
            <a:custGeom>
              <a:avLst/>
              <a:pathLst>
                <a:path w="1461582" h="140809">
                  <a:moveTo>
                    <a:pt x="0" y="140809"/>
                  </a:moveTo>
                  <a:lnTo>
                    <a:pt x="208797" y="125164"/>
                  </a:lnTo>
                  <a:lnTo>
                    <a:pt x="417595" y="78227"/>
                  </a:lnTo>
                  <a:lnTo>
                    <a:pt x="626392" y="46936"/>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12" name="pl112"/>
            <p:cNvSpPr/>
            <p:nvPr/>
          </p:nvSpPr>
          <p:spPr>
            <a:xfrm>
              <a:off x="830429" y="5692085"/>
              <a:ext cx="1461582" cy="140809"/>
            </a:xfrm>
            <a:custGeom>
              <a:avLst/>
              <a:pathLst>
                <a:path w="1461582" h="140809">
                  <a:moveTo>
                    <a:pt x="0" y="140809"/>
                  </a:moveTo>
                  <a:lnTo>
                    <a:pt x="208797" y="125164"/>
                  </a:lnTo>
                  <a:lnTo>
                    <a:pt x="417595" y="78227"/>
                  </a:lnTo>
                  <a:lnTo>
                    <a:pt x="626392" y="46936"/>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113" name="tx113"/>
            <p:cNvSpPr/>
            <p:nvPr/>
          </p:nvSpPr>
          <p:spPr>
            <a:xfrm>
              <a:off x="770170" y="5654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4" name="tx114"/>
            <p:cNvSpPr/>
            <p:nvPr/>
          </p:nvSpPr>
          <p:spPr>
            <a:xfrm>
              <a:off x="978968" y="56386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5" name="tx115"/>
            <p:cNvSpPr/>
            <p:nvPr/>
          </p:nvSpPr>
          <p:spPr>
            <a:xfrm>
              <a:off x="1187765" y="55917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16" name="tx116"/>
            <p:cNvSpPr/>
            <p:nvPr/>
          </p:nvSpPr>
          <p:spPr>
            <a:xfrm>
              <a:off x="1396563" y="55604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7" name="tx117"/>
            <p:cNvSpPr/>
            <p:nvPr/>
          </p:nvSpPr>
          <p:spPr>
            <a:xfrm>
              <a:off x="1605360" y="5513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8" name="tx118"/>
            <p:cNvSpPr/>
            <p:nvPr/>
          </p:nvSpPr>
          <p:spPr>
            <a:xfrm>
              <a:off x="1814158" y="5513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9" name="tx119"/>
            <p:cNvSpPr/>
            <p:nvPr/>
          </p:nvSpPr>
          <p:spPr>
            <a:xfrm>
              <a:off x="2022955" y="5513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0" name="tx120"/>
            <p:cNvSpPr/>
            <p:nvPr/>
          </p:nvSpPr>
          <p:spPr>
            <a:xfrm>
              <a:off x="2231753" y="55135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1" name="rc121"/>
            <p:cNvSpPr/>
            <p:nvPr/>
          </p:nvSpPr>
          <p:spPr>
            <a:xfrm>
              <a:off x="2434680" y="874964"/>
              <a:ext cx="1607740" cy="1049815"/>
            </a:xfrm>
            <a:prstGeom prst="rect">
              <a:avLst/>
            </a:prstGeom>
            <a:solidFill>
              <a:srgbClr val="EBEBEB">
                <a:alpha val="100000"/>
              </a:srgbClr>
            </a:solidFill>
          </p:spPr>
          <p:txBody>
            <a:bodyPr/>
            <a:lstStyle/>
            <a:p/>
          </p:txBody>
        </p:sp>
        <p:sp>
          <p:nvSpPr>
            <p:cNvPr id="122" name="pl122"/>
            <p:cNvSpPr/>
            <p:nvPr/>
          </p:nvSpPr>
          <p:spPr>
            <a:xfrm>
              <a:off x="2434680" y="19005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3" name="pl123"/>
            <p:cNvSpPr/>
            <p:nvPr/>
          </p:nvSpPr>
          <p:spPr>
            <a:xfrm>
              <a:off x="2434680" y="150939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4" name="pl124"/>
            <p:cNvSpPr/>
            <p:nvPr/>
          </p:nvSpPr>
          <p:spPr>
            <a:xfrm>
              <a:off x="2434680" y="11182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5" name="pl125"/>
            <p:cNvSpPr/>
            <p:nvPr/>
          </p:nvSpPr>
          <p:spPr>
            <a:xfrm>
              <a:off x="243468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6" name="pl126"/>
            <p:cNvSpPr/>
            <p:nvPr/>
          </p:nvSpPr>
          <p:spPr>
            <a:xfrm>
              <a:off x="2434680" y="17049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7" name="pl127"/>
            <p:cNvSpPr/>
            <p:nvPr/>
          </p:nvSpPr>
          <p:spPr>
            <a:xfrm>
              <a:off x="2434680" y="13138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8" name="pl128"/>
            <p:cNvSpPr/>
            <p:nvPr/>
          </p:nvSpPr>
          <p:spPr>
            <a:xfrm>
              <a:off x="250775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71655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92535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13415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3429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5517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7605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96934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2507759" y="1501567"/>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137" name="pl137"/>
            <p:cNvSpPr/>
            <p:nvPr/>
          </p:nvSpPr>
          <p:spPr>
            <a:xfrm>
              <a:off x="2507759" y="1548504"/>
              <a:ext cx="1461582" cy="109518"/>
            </a:xfrm>
            <a:custGeom>
              <a:avLst/>
              <a:pathLst>
                <a:path w="1461582" h="109518">
                  <a:moveTo>
                    <a:pt x="0" y="78227"/>
                  </a:moveTo>
                  <a:lnTo>
                    <a:pt x="208797" y="62582"/>
                  </a:lnTo>
                  <a:lnTo>
                    <a:pt x="417595" y="109518"/>
                  </a:lnTo>
                  <a:lnTo>
                    <a:pt x="626392" y="78227"/>
                  </a:lnTo>
                  <a:lnTo>
                    <a:pt x="835190" y="0"/>
                  </a:lnTo>
                  <a:lnTo>
                    <a:pt x="1043987" y="78227"/>
                  </a:lnTo>
                  <a:lnTo>
                    <a:pt x="1252785" y="78227"/>
                  </a:lnTo>
                  <a:lnTo>
                    <a:pt x="1461582" y="78227"/>
                  </a:lnTo>
                </a:path>
              </a:pathLst>
            </a:custGeom>
            <a:ln w="40651" cap="flat">
              <a:solidFill>
                <a:srgbClr val="BEBEBE">
                  <a:alpha val="69803"/>
                </a:srgbClr>
              </a:solidFill>
              <a:prstDash val="solid"/>
              <a:round/>
            </a:ln>
          </p:spPr>
          <p:txBody>
            <a:bodyPr/>
            <a:lstStyle/>
            <a:p/>
          </p:txBody>
        </p:sp>
        <p:sp>
          <p:nvSpPr>
            <p:cNvPr id="138" name="pl138"/>
            <p:cNvSpPr/>
            <p:nvPr/>
          </p:nvSpPr>
          <p:spPr>
            <a:xfrm>
              <a:off x="2507759" y="1548504"/>
              <a:ext cx="1461582" cy="109518"/>
            </a:xfrm>
            <a:custGeom>
              <a:avLst/>
              <a:pathLst>
                <a:path w="1461582" h="109518">
                  <a:moveTo>
                    <a:pt x="0" y="78227"/>
                  </a:moveTo>
                  <a:lnTo>
                    <a:pt x="208797" y="62582"/>
                  </a:lnTo>
                  <a:lnTo>
                    <a:pt x="417595" y="109518"/>
                  </a:lnTo>
                  <a:lnTo>
                    <a:pt x="626392" y="78227"/>
                  </a:lnTo>
                  <a:lnTo>
                    <a:pt x="835190" y="0"/>
                  </a:lnTo>
                  <a:lnTo>
                    <a:pt x="1043987" y="78227"/>
                  </a:lnTo>
                  <a:lnTo>
                    <a:pt x="1252785" y="78227"/>
                  </a:lnTo>
                  <a:lnTo>
                    <a:pt x="1461582" y="78227"/>
                  </a:lnTo>
                </a:path>
              </a:pathLst>
            </a:custGeom>
            <a:ln w="35231" cap="flat">
              <a:solidFill>
                <a:srgbClr val="BEBEBE">
                  <a:alpha val="69803"/>
                </a:srgbClr>
              </a:solidFill>
              <a:prstDash val="solid"/>
              <a:round/>
            </a:ln>
          </p:spPr>
          <p:txBody>
            <a:bodyPr/>
            <a:lstStyle/>
            <a:p/>
          </p:txBody>
        </p:sp>
        <p:sp>
          <p:nvSpPr>
            <p:cNvPr id="139" name="pl139"/>
            <p:cNvSpPr/>
            <p:nvPr/>
          </p:nvSpPr>
          <p:spPr>
            <a:xfrm>
              <a:off x="2507759" y="1501567"/>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140" name="pl140"/>
            <p:cNvSpPr/>
            <p:nvPr/>
          </p:nvSpPr>
          <p:spPr>
            <a:xfrm>
              <a:off x="2507759" y="1548504"/>
              <a:ext cx="1461582" cy="109518"/>
            </a:xfrm>
            <a:custGeom>
              <a:avLst/>
              <a:pathLst>
                <a:path w="1461582" h="109518">
                  <a:moveTo>
                    <a:pt x="0" y="78227"/>
                  </a:moveTo>
                  <a:lnTo>
                    <a:pt x="208797" y="62582"/>
                  </a:lnTo>
                  <a:lnTo>
                    <a:pt x="417595" y="109518"/>
                  </a:lnTo>
                  <a:lnTo>
                    <a:pt x="626392" y="78227"/>
                  </a:lnTo>
                  <a:lnTo>
                    <a:pt x="835190" y="0"/>
                  </a:lnTo>
                  <a:lnTo>
                    <a:pt x="1043987" y="78227"/>
                  </a:lnTo>
                  <a:lnTo>
                    <a:pt x="1252785" y="78227"/>
                  </a:lnTo>
                  <a:lnTo>
                    <a:pt x="1461582" y="78227"/>
                  </a:lnTo>
                </a:path>
              </a:pathLst>
            </a:custGeom>
            <a:ln w="40651" cap="flat">
              <a:solidFill>
                <a:srgbClr val="000000">
                  <a:alpha val="100000"/>
                </a:srgbClr>
              </a:solidFill>
              <a:prstDash val="solid"/>
              <a:round/>
            </a:ln>
          </p:spPr>
          <p:txBody>
            <a:bodyPr/>
            <a:lstStyle/>
            <a:p/>
          </p:txBody>
        </p:sp>
        <p:sp>
          <p:nvSpPr>
            <p:cNvPr id="141" name="pl141"/>
            <p:cNvSpPr/>
            <p:nvPr/>
          </p:nvSpPr>
          <p:spPr>
            <a:xfrm>
              <a:off x="2507759" y="1548504"/>
              <a:ext cx="1461582" cy="109518"/>
            </a:xfrm>
            <a:custGeom>
              <a:avLst/>
              <a:pathLst>
                <a:path w="1461582" h="109518">
                  <a:moveTo>
                    <a:pt x="0" y="78227"/>
                  </a:moveTo>
                  <a:lnTo>
                    <a:pt x="208797" y="62582"/>
                  </a:lnTo>
                  <a:lnTo>
                    <a:pt x="417595" y="109518"/>
                  </a:lnTo>
                  <a:lnTo>
                    <a:pt x="626392" y="78227"/>
                  </a:lnTo>
                  <a:lnTo>
                    <a:pt x="835190" y="0"/>
                  </a:lnTo>
                  <a:lnTo>
                    <a:pt x="1043987" y="78227"/>
                  </a:lnTo>
                  <a:lnTo>
                    <a:pt x="1252785" y="78227"/>
                  </a:lnTo>
                  <a:lnTo>
                    <a:pt x="1461582" y="78227"/>
                  </a:lnTo>
                </a:path>
              </a:pathLst>
            </a:custGeom>
            <a:ln w="35231" cap="flat">
              <a:solidFill>
                <a:srgbClr val="1CABE2">
                  <a:alpha val="100000"/>
                </a:srgbClr>
              </a:solidFill>
              <a:prstDash val="solid"/>
              <a:round/>
            </a:ln>
          </p:spPr>
          <p:txBody>
            <a:bodyPr/>
            <a:lstStyle/>
            <a:p/>
          </p:txBody>
        </p:sp>
        <p:sp>
          <p:nvSpPr>
            <p:cNvPr id="142" name="tx142"/>
            <p:cNvSpPr/>
            <p:nvPr/>
          </p:nvSpPr>
          <p:spPr>
            <a:xfrm>
              <a:off x="2447500" y="1448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3" name="tx143"/>
            <p:cNvSpPr/>
            <p:nvPr/>
          </p:nvSpPr>
          <p:spPr>
            <a:xfrm>
              <a:off x="2656297" y="14325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4" name="tx144"/>
            <p:cNvSpPr/>
            <p:nvPr/>
          </p:nvSpPr>
          <p:spPr>
            <a:xfrm>
              <a:off x="2865095" y="14794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5" name="tx145"/>
            <p:cNvSpPr/>
            <p:nvPr/>
          </p:nvSpPr>
          <p:spPr>
            <a:xfrm>
              <a:off x="3073892" y="1448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6" name="tx146"/>
            <p:cNvSpPr/>
            <p:nvPr/>
          </p:nvSpPr>
          <p:spPr>
            <a:xfrm>
              <a:off x="3282690" y="1369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7" name="tx147"/>
            <p:cNvSpPr/>
            <p:nvPr/>
          </p:nvSpPr>
          <p:spPr>
            <a:xfrm>
              <a:off x="3491488" y="1448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8" name="tx148"/>
            <p:cNvSpPr/>
            <p:nvPr/>
          </p:nvSpPr>
          <p:spPr>
            <a:xfrm>
              <a:off x="3700285" y="1448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9" name="tx149"/>
            <p:cNvSpPr/>
            <p:nvPr/>
          </p:nvSpPr>
          <p:spPr>
            <a:xfrm>
              <a:off x="3909083" y="14481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0" name="rc150"/>
            <p:cNvSpPr/>
            <p:nvPr/>
          </p:nvSpPr>
          <p:spPr>
            <a:xfrm>
              <a:off x="2434680" y="2209221"/>
              <a:ext cx="1607740" cy="1049815"/>
            </a:xfrm>
            <a:prstGeom prst="rect">
              <a:avLst/>
            </a:prstGeom>
            <a:solidFill>
              <a:srgbClr val="EBEBEB">
                <a:alpha val="100000"/>
              </a:srgbClr>
            </a:solidFill>
          </p:spPr>
          <p:txBody>
            <a:bodyPr/>
            <a:lstStyle/>
            <a:p/>
          </p:txBody>
        </p:sp>
        <p:sp>
          <p:nvSpPr>
            <p:cNvPr id="151" name="pl151"/>
            <p:cNvSpPr/>
            <p:nvPr/>
          </p:nvSpPr>
          <p:spPr>
            <a:xfrm>
              <a:off x="2434680" y="323478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2" name="pl152"/>
            <p:cNvSpPr/>
            <p:nvPr/>
          </p:nvSpPr>
          <p:spPr>
            <a:xfrm>
              <a:off x="2434680" y="28436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3" name="pl153"/>
            <p:cNvSpPr/>
            <p:nvPr/>
          </p:nvSpPr>
          <p:spPr>
            <a:xfrm>
              <a:off x="2434680" y="245250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4" name="pl154"/>
            <p:cNvSpPr/>
            <p:nvPr/>
          </p:nvSpPr>
          <p:spPr>
            <a:xfrm>
              <a:off x="243468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5" name="pl155"/>
            <p:cNvSpPr/>
            <p:nvPr/>
          </p:nvSpPr>
          <p:spPr>
            <a:xfrm>
              <a:off x="2434680" y="3039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6" name="pl156"/>
            <p:cNvSpPr/>
            <p:nvPr/>
          </p:nvSpPr>
          <p:spPr>
            <a:xfrm>
              <a:off x="2434680" y="264807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7" name="pl157"/>
            <p:cNvSpPr/>
            <p:nvPr/>
          </p:nvSpPr>
          <p:spPr>
            <a:xfrm>
              <a:off x="250775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71655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292535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13415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3429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5517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7605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96934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507759" y="2835824"/>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166" name="pl166"/>
            <p:cNvSpPr/>
            <p:nvPr/>
          </p:nvSpPr>
          <p:spPr>
            <a:xfrm>
              <a:off x="2507759" y="2726306"/>
              <a:ext cx="1461582" cy="140809"/>
            </a:xfrm>
            <a:custGeom>
              <a:avLst/>
              <a:pathLst>
                <a:path w="1461582" h="140809">
                  <a:moveTo>
                    <a:pt x="0" y="31291"/>
                  </a:moveTo>
                  <a:lnTo>
                    <a:pt x="208797" y="46936"/>
                  </a:lnTo>
                  <a:lnTo>
                    <a:pt x="417595" y="31291"/>
                  </a:lnTo>
                  <a:lnTo>
                    <a:pt x="626392" y="0"/>
                  </a:lnTo>
                  <a:lnTo>
                    <a:pt x="835190" y="15645"/>
                  </a:lnTo>
                  <a:lnTo>
                    <a:pt x="1043987" y="78227"/>
                  </a:lnTo>
                  <a:lnTo>
                    <a:pt x="1252785" y="140809"/>
                  </a:lnTo>
                  <a:lnTo>
                    <a:pt x="1461582" y="109518"/>
                  </a:lnTo>
                </a:path>
              </a:pathLst>
            </a:custGeom>
            <a:ln w="40651" cap="flat">
              <a:solidFill>
                <a:srgbClr val="BEBEBE">
                  <a:alpha val="69803"/>
                </a:srgbClr>
              </a:solidFill>
              <a:prstDash val="solid"/>
              <a:round/>
            </a:ln>
          </p:spPr>
          <p:txBody>
            <a:bodyPr/>
            <a:lstStyle/>
            <a:p/>
          </p:txBody>
        </p:sp>
        <p:sp>
          <p:nvSpPr>
            <p:cNvPr id="167" name="pl167"/>
            <p:cNvSpPr/>
            <p:nvPr/>
          </p:nvSpPr>
          <p:spPr>
            <a:xfrm>
              <a:off x="2507759" y="2726306"/>
              <a:ext cx="1461582" cy="140809"/>
            </a:xfrm>
            <a:custGeom>
              <a:avLst/>
              <a:pathLst>
                <a:path w="1461582" h="140809">
                  <a:moveTo>
                    <a:pt x="0" y="31291"/>
                  </a:moveTo>
                  <a:lnTo>
                    <a:pt x="208797" y="46936"/>
                  </a:lnTo>
                  <a:lnTo>
                    <a:pt x="417595" y="31291"/>
                  </a:lnTo>
                  <a:lnTo>
                    <a:pt x="626392" y="0"/>
                  </a:lnTo>
                  <a:lnTo>
                    <a:pt x="835190" y="15645"/>
                  </a:lnTo>
                  <a:lnTo>
                    <a:pt x="1043987" y="78227"/>
                  </a:lnTo>
                  <a:lnTo>
                    <a:pt x="1252785" y="140809"/>
                  </a:lnTo>
                  <a:lnTo>
                    <a:pt x="1461582" y="109518"/>
                  </a:lnTo>
                </a:path>
              </a:pathLst>
            </a:custGeom>
            <a:ln w="35231" cap="flat">
              <a:solidFill>
                <a:srgbClr val="BEBEBE">
                  <a:alpha val="69803"/>
                </a:srgbClr>
              </a:solidFill>
              <a:prstDash val="solid"/>
              <a:round/>
            </a:ln>
          </p:spPr>
          <p:txBody>
            <a:bodyPr/>
            <a:lstStyle/>
            <a:p/>
          </p:txBody>
        </p:sp>
        <p:sp>
          <p:nvSpPr>
            <p:cNvPr id="168" name="pl168"/>
            <p:cNvSpPr/>
            <p:nvPr/>
          </p:nvSpPr>
          <p:spPr>
            <a:xfrm>
              <a:off x="2507759" y="2835824"/>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169" name="pl169"/>
            <p:cNvSpPr/>
            <p:nvPr/>
          </p:nvSpPr>
          <p:spPr>
            <a:xfrm>
              <a:off x="2507759" y="2726306"/>
              <a:ext cx="1461582" cy="140809"/>
            </a:xfrm>
            <a:custGeom>
              <a:avLst/>
              <a:pathLst>
                <a:path w="1461582" h="140809">
                  <a:moveTo>
                    <a:pt x="0" y="31291"/>
                  </a:moveTo>
                  <a:lnTo>
                    <a:pt x="208797" y="46936"/>
                  </a:lnTo>
                  <a:lnTo>
                    <a:pt x="417595" y="31291"/>
                  </a:lnTo>
                  <a:lnTo>
                    <a:pt x="626392" y="0"/>
                  </a:lnTo>
                  <a:lnTo>
                    <a:pt x="835190" y="15645"/>
                  </a:lnTo>
                  <a:lnTo>
                    <a:pt x="1043987" y="78227"/>
                  </a:lnTo>
                  <a:lnTo>
                    <a:pt x="1252785" y="140809"/>
                  </a:lnTo>
                  <a:lnTo>
                    <a:pt x="1461582" y="109518"/>
                  </a:lnTo>
                </a:path>
              </a:pathLst>
            </a:custGeom>
            <a:ln w="40651" cap="flat">
              <a:solidFill>
                <a:srgbClr val="000000">
                  <a:alpha val="100000"/>
                </a:srgbClr>
              </a:solidFill>
              <a:prstDash val="solid"/>
              <a:round/>
            </a:ln>
          </p:spPr>
          <p:txBody>
            <a:bodyPr/>
            <a:lstStyle/>
            <a:p/>
          </p:txBody>
        </p:sp>
        <p:sp>
          <p:nvSpPr>
            <p:cNvPr id="170" name="pl170"/>
            <p:cNvSpPr/>
            <p:nvPr/>
          </p:nvSpPr>
          <p:spPr>
            <a:xfrm>
              <a:off x="2507759" y="2726306"/>
              <a:ext cx="1461582" cy="140809"/>
            </a:xfrm>
            <a:custGeom>
              <a:avLst/>
              <a:pathLst>
                <a:path w="1461582" h="140809">
                  <a:moveTo>
                    <a:pt x="0" y="31291"/>
                  </a:moveTo>
                  <a:lnTo>
                    <a:pt x="208797" y="46936"/>
                  </a:lnTo>
                  <a:lnTo>
                    <a:pt x="417595" y="31291"/>
                  </a:lnTo>
                  <a:lnTo>
                    <a:pt x="626392" y="0"/>
                  </a:lnTo>
                  <a:lnTo>
                    <a:pt x="835190" y="15645"/>
                  </a:lnTo>
                  <a:lnTo>
                    <a:pt x="1043987" y="78227"/>
                  </a:lnTo>
                  <a:lnTo>
                    <a:pt x="1252785" y="140809"/>
                  </a:lnTo>
                  <a:lnTo>
                    <a:pt x="1461582" y="109518"/>
                  </a:lnTo>
                </a:path>
              </a:pathLst>
            </a:custGeom>
            <a:ln w="35231" cap="flat">
              <a:solidFill>
                <a:srgbClr val="1CABE2">
                  <a:alpha val="100000"/>
                </a:srgbClr>
              </a:solidFill>
              <a:prstDash val="solid"/>
              <a:round/>
            </a:ln>
          </p:spPr>
          <p:txBody>
            <a:bodyPr/>
            <a:lstStyle/>
            <a:p/>
          </p:txBody>
        </p:sp>
        <p:sp>
          <p:nvSpPr>
            <p:cNvPr id="171" name="tx171"/>
            <p:cNvSpPr/>
            <p:nvPr/>
          </p:nvSpPr>
          <p:spPr>
            <a:xfrm>
              <a:off x="2447500" y="2579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72" name="tx172"/>
            <p:cNvSpPr/>
            <p:nvPr/>
          </p:nvSpPr>
          <p:spPr>
            <a:xfrm>
              <a:off x="2656297" y="2594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73" name="tx173"/>
            <p:cNvSpPr/>
            <p:nvPr/>
          </p:nvSpPr>
          <p:spPr>
            <a:xfrm>
              <a:off x="2865095" y="2579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74" name="tx174"/>
            <p:cNvSpPr/>
            <p:nvPr/>
          </p:nvSpPr>
          <p:spPr>
            <a:xfrm>
              <a:off x="3073892" y="2547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75" name="tx175"/>
            <p:cNvSpPr/>
            <p:nvPr/>
          </p:nvSpPr>
          <p:spPr>
            <a:xfrm>
              <a:off x="3282690" y="25633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6" name="tx176"/>
            <p:cNvSpPr/>
            <p:nvPr/>
          </p:nvSpPr>
          <p:spPr>
            <a:xfrm>
              <a:off x="3491488" y="2625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77" name="tx177"/>
            <p:cNvSpPr/>
            <p:nvPr/>
          </p:nvSpPr>
          <p:spPr>
            <a:xfrm>
              <a:off x="3700285" y="2688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78" name="tx178"/>
            <p:cNvSpPr/>
            <p:nvPr/>
          </p:nvSpPr>
          <p:spPr>
            <a:xfrm>
              <a:off x="3909083" y="2657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79" name="rc179"/>
            <p:cNvSpPr/>
            <p:nvPr/>
          </p:nvSpPr>
          <p:spPr>
            <a:xfrm>
              <a:off x="2434680" y="3543478"/>
              <a:ext cx="1607740" cy="1049815"/>
            </a:xfrm>
            <a:prstGeom prst="rect">
              <a:avLst/>
            </a:prstGeom>
            <a:solidFill>
              <a:srgbClr val="EBEBEB">
                <a:alpha val="100000"/>
              </a:srgbClr>
            </a:solidFill>
          </p:spPr>
          <p:txBody>
            <a:bodyPr/>
            <a:lstStyle/>
            <a:p/>
          </p:txBody>
        </p:sp>
        <p:sp>
          <p:nvSpPr>
            <p:cNvPr id="180" name="pl180"/>
            <p:cNvSpPr/>
            <p:nvPr/>
          </p:nvSpPr>
          <p:spPr>
            <a:xfrm>
              <a:off x="2434680" y="456904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1" name="pl181"/>
            <p:cNvSpPr/>
            <p:nvPr/>
          </p:nvSpPr>
          <p:spPr>
            <a:xfrm>
              <a:off x="2434680" y="41779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2" name="pl182"/>
            <p:cNvSpPr/>
            <p:nvPr/>
          </p:nvSpPr>
          <p:spPr>
            <a:xfrm>
              <a:off x="2434680" y="37867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3" name="pl183"/>
            <p:cNvSpPr/>
            <p:nvPr/>
          </p:nvSpPr>
          <p:spPr>
            <a:xfrm>
              <a:off x="243468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4" name="pl184"/>
            <p:cNvSpPr/>
            <p:nvPr/>
          </p:nvSpPr>
          <p:spPr>
            <a:xfrm>
              <a:off x="2434680" y="43734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5" name="pl185"/>
            <p:cNvSpPr/>
            <p:nvPr/>
          </p:nvSpPr>
          <p:spPr>
            <a:xfrm>
              <a:off x="2434680" y="39823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6" name="pl186"/>
            <p:cNvSpPr/>
            <p:nvPr/>
          </p:nvSpPr>
          <p:spPr>
            <a:xfrm>
              <a:off x="250775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71655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292535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13415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3429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5517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7605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396934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507759" y="4170081"/>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195" name="pl195"/>
            <p:cNvSpPr/>
            <p:nvPr/>
          </p:nvSpPr>
          <p:spPr>
            <a:xfrm>
              <a:off x="2507759" y="4076208"/>
              <a:ext cx="1461582" cy="234683"/>
            </a:xfrm>
            <a:custGeom>
              <a:avLst/>
              <a:pathLst>
                <a:path w="1461582" h="234683">
                  <a:moveTo>
                    <a:pt x="0" y="0"/>
                  </a:moveTo>
                  <a:lnTo>
                    <a:pt x="208797" y="31291"/>
                  </a:lnTo>
                  <a:lnTo>
                    <a:pt x="417595" y="15645"/>
                  </a:lnTo>
                  <a:lnTo>
                    <a:pt x="626392" y="0"/>
                  </a:lnTo>
                  <a:lnTo>
                    <a:pt x="835190" y="62582"/>
                  </a:lnTo>
                  <a:lnTo>
                    <a:pt x="1043987" y="93873"/>
                  </a:lnTo>
                  <a:lnTo>
                    <a:pt x="1252785" y="234683"/>
                  </a:lnTo>
                  <a:lnTo>
                    <a:pt x="1461582" y="125164"/>
                  </a:lnTo>
                </a:path>
              </a:pathLst>
            </a:custGeom>
            <a:ln w="40651" cap="flat">
              <a:solidFill>
                <a:srgbClr val="BEBEBE">
                  <a:alpha val="69803"/>
                </a:srgbClr>
              </a:solidFill>
              <a:prstDash val="solid"/>
              <a:round/>
            </a:ln>
          </p:spPr>
          <p:txBody>
            <a:bodyPr/>
            <a:lstStyle/>
            <a:p/>
          </p:txBody>
        </p:sp>
        <p:sp>
          <p:nvSpPr>
            <p:cNvPr id="196" name="pl196"/>
            <p:cNvSpPr/>
            <p:nvPr/>
          </p:nvSpPr>
          <p:spPr>
            <a:xfrm>
              <a:off x="2507759" y="4076208"/>
              <a:ext cx="1461582" cy="234683"/>
            </a:xfrm>
            <a:custGeom>
              <a:avLst/>
              <a:pathLst>
                <a:path w="1461582" h="234683">
                  <a:moveTo>
                    <a:pt x="0" y="0"/>
                  </a:moveTo>
                  <a:lnTo>
                    <a:pt x="208797" y="31291"/>
                  </a:lnTo>
                  <a:lnTo>
                    <a:pt x="417595" y="15645"/>
                  </a:lnTo>
                  <a:lnTo>
                    <a:pt x="626392" y="0"/>
                  </a:lnTo>
                  <a:lnTo>
                    <a:pt x="835190" y="62582"/>
                  </a:lnTo>
                  <a:lnTo>
                    <a:pt x="1043987" y="93873"/>
                  </a:lnTo>
                  <a:lnTo>
                    <a:pt x="1252785" y="234683"/>
                  </a:lnTo>
                  <a:lnTo>
                    <a:pt x="1461582" y="125164"/>
                  </a:lnTo>
                </a:path>
              </a:pathLst>
            </a:custGeom>
            <a:ln w="35231" cap="flat">
              <a:solidFill>
                <a:srgbClr val="BEBEBE">
                  <a:alpha val="69803"/>
                </a:srgbClr>
              </a:solidFill>
              <a:prstDash val="solid"/>
              <a:round/>
            </a:ln>
          </p:spPr>
          <p:txBody>
            <a:bodyPr/>
            <a:lstStyle/>
            <a:p/>
          </p:txBody>
        </p:sp>
        <p:sp>
          <p:nvSpPr>
            <p:cNvPr id="197" name="pl197"/>
            <p:cNvSpPr/>
            <p:nvPr/>
          </p:nvSpPr>
          <p:spPr>
            <a:xfrm>
              <a:off x="2507759" y="4170081"/>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198" name="pl198"/>
            <p:cNvSpPr/>
            <p:nvPr/>
          </p:nvSpPr>
          <p:spPr>
            <a:xfrm>
              <a:off x="2507759" y="4076208"/>
              <a:ext cx="1461582" cy="234683"/>
            </a:xfrm>
            <a:custGeom>
              <a:avLst/>
              <a:pathLst>
                <a:path w="1461582" h="234683">
                  <a:moveTo>
                    <a:pt x="0" y="0"/>
                  </a:moveTo>
                  <a:lnTo>
                    <a:pt x="208797" y="31291"/>
                  </a:lnTo>
                  <a:lnTo>
                    <a:pt x="417595" y="15645"/>
                  </a:lnTo>
                  <a:lnTo>
                    <a:pt x="626392" y="0"/>
                  </a:lnTo>
                  <a:lnTo>
                    <a:pt x="835190" y="62582"/>
                  </a:lnTo>
                  <a:lnTo>
                    <a:pt x="1043987" y="93873"/>
                  </a:lnTo>
                  <a:lnTo>
                    <a:pt x="1252785" y="234683"/>
                  </a:lnTo>
                  <a:lnTo>
                    <a:pt x="1461582" y="125164"/>
                  </a:lnTo>
                </a:path>
              </a:pathLst>
            </a:custGeom>
            <a:ln w="40651" cap="flat">
              <a:solidFill>
                <a:srgbClr val="000000">
                  <a:alpha val="100000"/>
                </a:srgbClr>
              </a:solidFill>
              <a:prstDash val="solid"/>
              <a:round/>
            </a:ln>
          </p:spPr>
          <p:txBody>
            <a:bodyPr/>
            <a:lstStyle/>
            <a:p/>
          </p:txBody>
        </p:sp>
        <p:sp>
          <p:nvSpPr>
            <p:cNvPr id="199" name="pl199"/>
            <p:cNvSpPr/>
            <p:nvPr/>
          </p:nvSpPr>
          <p:spPr>
            <a:xfrm>
              <a:off x="2507759" y="4076208"/>
              <a:ext cx="1461582" cy="234683"/>
            </a:xfrm>
            <a:custGeom>
              <a:avLst/>
              <a:pathLst>
                <a:path w="1461582" h="234683">
                  <a:moveTo>
                    <a:pt x="0" y="0"/>
                  </a:moveTo>
                  <a:lnTo>
                    <a:pt x="208797" y="31291"/>
                  </a:lnTo>
                  <a:lnTo>
                    <a:pt x="417595" y="15645"/>
                  </a:lnTo>
                  <a:lnTo>
                    <a:pt x="626392" y="0"/>
                  </a:lnTo>
                  <a:lnTo>
                    <a:pt x="835190" y="62582"/>
                  </a:lnTo>
                  <a:lnTo>
                    <a:pt x="1043987" y="93873"/>
                  </a:lnTo>
                  <a:lnTo>
                    <a:pt x="1252785" y="234683"/>
                  </a:lnTo>
                  <a:lnTo>
                    <a:pt x="1461582" y="125164"/>
                  </a:lnTo>
                </a:path>
              </a:pathLst>
            </a:custGeom>
            <a:ln w="35231" cap="flat">
              <a:solidFill>
                <a:srgbClr val="1CABE2">
                  <a:alpha val="100000"/>
                </a:srgbClr>
              </a:solidFill>
              <a:prstDash val="solid"/>
              <a:round/>
            </a:ln>
          </p:spPr>
          <p:txBody>
            <a:bodyPr/>
            <a:lstStyle/>
            <a:p/>
          </p:txBody>
        </p:sp>
        <p:sp>
          <p:nvSpPr>
            <p:cNvPr id="200" name="tx200"/>
            <p:cNvSpPr/>
            <p:nvPr/>
          </p:nvSpPr>
          <p:spPr>
            <a:xfrm>
              <a:off x="2447500" y="3897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1" name="tx201"/>
            <p:cNvSpPr/>
            <p:nvPr/>
          </p:nvSpPr>
          <p:spPr>
            <a:xfrm>
              <a:off x="2656297" y="39289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02" name="tx202"/>
            <p:cNvSpPr/>
            <p:nvPr/>
          </p:nvSpPr>
          <p:spPr>
            <a:xfrm>
              <a:off x="2865095" y="3913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03" name="tx203"/>
            <p:cNvSpPr/>
            <p:nvPr/>
          </p:nvSpPr>
          <p:spPr>
            <a:xfrm>
              <a:off x="3073892" y="3897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4" name="tx204"/>
            <p:cNvSpPr/>
            <p:nvPr/>
          </p:nvSpPr>
          <p:spPr>
            <a:xfrm>
              <a:off x="3282690" y="39602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05" name="tx205"/>
            <p:cNvSpPr/>
            <p:nvPr/>
          </p:nvSpPr>
          <p:spPr>
            <a:xfrm>
              <a:off x="3491488" y="3991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06" name="tx206"/>
            <p:cNvSpPr/>
            <p:nvPr/>
          </p:nvSpPr>
          <p:spPr>
            <a:xfrm>
              <a:off x="3700285" y="41323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07" name="tx207"/>
            <p:cNvSpPr/>
            <p:nvPr/>
          </p:nvSpPr>
          <p:spPr>
            <a:xfrm>
              <a:off x="3909083" y="40228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08" name="rc208"/>
            <p:cNvSpPr/>
            <p:nvPr/>
          </p:nvSpPr>
          <p:spPr>
            <a:xfrm>
              <a:off x="2434680" y="4877735"/>
              <a:ext cx="1607740" cy="1049815"/>
            </a:xfrm>
            <a:prstGeom prst="rect">
              <a:avLst/>
            </a:prstGeom>
            <a:solidFill>
              <a:srgbClr val="EBEBEB">
                <a:alpha val="100000"/>
              </a:srgbClr>
            </a:solidFill>
          </p:spPr>
          <p:txBody>
            <a:bodyPr/>
            <a:lstStyle/>
            <a:p/>
          </p:txBody>
        </p:sp>
        <p:sp>
          <p:nvSpPr>
            <p:cNvPr id="209" name="pl209"/>
            <p:cNvSpPr/>
            <p:nvPr/>
          </p:nvSpPr>
          <p:spPr>
            <a:xfrm>
              <a:off x="2434680" y="590329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0" name="pl210"/>
            <p:cNvSpPr/>
            <p:nvPr/>
          </p:nvSpPr>
          <p:spPr>
            <a:xfrm>
              <a:off x="2434680" y="55121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1" name="pl211"/>
            <p:cNvSpPr/>
            <p:nvPr/>
          </p:nvSpPr>
          <p:spPr>
            <a:xfrm>
              <a:off x="2434680" y="51210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2" name="pl212"/>
            <p:cNvSpPr/>
            <p:nvPr/>
          </p:nvSpPr>
          <p:spPr>
            <a:xfrm>
              <a:off x="243468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3" name="pl213"/>
            <p:cNvSpPr/>
            <p:nvPr/>
          </p:nvSpPr>
          <p:spPr>
            <a:xfrm>
              <a:off x="2434680" y="57077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14" name="pl214"/>
            <p:cNvSpPr/>
            <p:nvPr/>
          </p:nvSpPr>
          <p:spPr>
            <a:xfrm>
              <a:off x="2434680" y="531659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15" name="pl215"/>
            <p:cNvSpPr/>
            <p:nvPr/>
          </p:nvSpPr>
          <p:spPr>
            <a:xfrm>
              <a:off x="250775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71655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292535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13415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34294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5517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76054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396934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5504338"/>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224" name="pl224"/>
            <p:cNvSpPr/>
            <p:nvPr/>
          </p:nvSpPr>
          <p:spPr>
            <a:xfrm>
              <a:off x="2507759" y="5394820"/>
              <a:ext cx="1461582" cy="125164"/>
            </a:xfrm>
            <a:custGeom>
              <a:avLst/>
              <a:pathLst>
                <a:path w="1461582" h="125164">
                  <a:moveTo>
                    <a:pt x="0" y="62582"/>
                  </a:moveTo>
                  <a:lnTo>
                    <a:pt x="208797" y="0"/>
                  </a:lnTo>
                  <a:lnTo>
                    <a:pt x="417595" y="0"/>
                  </a:lnTo>
                  <a:lnTo>
                    <a:pt x="626392" y="78227"/>
                  </a:lnTo>
                  <a:lnTo>
                    <a:pt x="835190" y="62582"/>
                  </a:lnTo>
                  <a:lnTo>
                    <a:pt x="1043987" y="125164"/>
                  </a:lnTo>
                  <a:lnTo>
                    <a:pt x="1252785" y="125164"/>
                  </a:lnTo>
                  <a:lnTo>
                    <a:pt x="1461582" y="125164"/>
                  </a:lnTo>
                </a:path>
              </a:pathLst>
            </a:custGeom>
            <a:ln w="40651" cap="flat">
              <a:solidFill>
                <a:srgbClr val="BEBEBE">
                  <a:alpha val="69803"/>
                </a:srgbClr>
              </a:solidFill>
              <a:prstDash val="solid"/>
              <a:round/>
            </a:ln>
          </p:spPr>
          <p:txBody>
            <a:bodyPr/>
            <a:lstStyle/>
            <a:p/>
          </p:txBody>
        </p:sp>
        <p:sp>
          <p:nvSpPr>
            <p:cNvPr id="225" name="pl225"/>
            <p:cNvSpPr/>
            <p:nvPr/>
          </p:nvSpPr>
          <p:spPr>
            <a:xfrm>
              <a:off x="2507759" y="5394820"/>
              <a:ext cx="1461582" cy="125164"/>
            </a:xfrm>
            <a:custGeom>
              <a:avLst/>
              <a:pathLst>
                <a:path w="1461582" h="125164">
                  <a:moveTo>
                    <a:pt x="0" y="62582"/>
                  </a:moveTo>
                  <a:lnTo>
                    <a:pt x="208797" y="0"/>
                  </a:lnTo>
                  <a:lnTo>
                    <a:pt x="417595" y="0"/>
                  </a:lnTo>
                  <a:lnTo>
                    <a:pt x="626392" y="78227"/>
                  </a:lnTo>
                  <a:lnTo>
                    <a:pt x="835190" y="62582"/>
                  </a:lnTo>
                  <a:lnTo>
                    <a:pt x="1043987" y="125164"/>
                  </a:lnTo>
                  <a:lnTo>
                    <a:pt x="1252785" y="125164"/>
                  </a:lnTo>
                  <a:lnTo>
                    <a:pt x="1461582" y="125164"/>
                  </a:lnTo>
                </a:path>
              </a:pathLst>
            </a:custGeom>
            <a:ln w="35231" cap="flat">
              <a:solidFill>
                <a:srgbClr val="BEBEBE">
                  <a:alpha val="69803"/>
                </a:srgbClr>
              </a:solidFill>
              <a:prstDash val="solid"/>
              <a:round/>
            </a:ln>
          </p:spPr>
          <p:txBody>
            <a:bodyPr/>
            <a:lstStyle/>
            <a:p/>
          </p:txBody>
        </p:sp>
        <p:sp>
          <p:nvSpPr>
            <p:cNvPr id="226" name="pl226"/>
            <p:cNvSpPr/>
            <p:nvPr/>
          </p:nvSpPr>
          <p:spPr>
            <a:xfrm>
              <a:off x="2507759" y="5504338"/>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227" name="pl227"/>
            <p:cNvSpPr/>
            <p:nvPr/>
          </p:nvSpPr>
          <p:spPr>
            <a:xfrm>
              <a:off x="2507759" y="5394820"/>
              <a:ext cx="1461582" cy="125164"/>
            </a:xfrm>
            <a:custGeom>
              <a:avLst/>
              <a:pathLst>
                <a:path w="1461582" h="125164">
                  <a:moveTo>
                    <a:pt x="0" y="62582"/>
                  </a:moveTo>
                  <a:lnTo>
                    <a:pt x="208797" y="0"/>
                  </a:lnTo>
                  <a:lnTo>
                    <a:pt x="417595" y="0"/>
                  </a:lnTo>
                  <a:lnTo>
                    <a:pt x="626392" y="78227"/>
                  </a:lnTo>
                  <a:lnTo>
                    <a:pt x="835190" y="62582"/>
                  </a:lnTo>
                  <a:lnTo>
                    <a:pt x="1043987" y="125164"/>
                  </a:lnTo>
                  <a:lnTo>
                    <a:pt x="1252785" y="125164"/>
                  </a:lnTo>
                  <a:lnTo>
                    <a:pt x="1461582" y="125164"/>
                  </a:lnTo>
                </a:path>
              </a:pathLst>
            </a:custGeom>
            <a:ln w="40651" cap="flat">
              <a:solidFill>
                <a:srgbClr val="000000">
                  <a:alpha val="100000"/>
                </a:srgbClr>
              </a:solidFill>
              <a:prstDash val="solid"/>
              <a:round/>
            </a:ln>
          </p:spPr>
          <p:txBody>
            <a:bodyPr/>
            <a:lstStyle/>
            <a:p/>
          </p:txBody>
        </p:sp>
        <p:sp>
          <p:nvSpPr>
            <p:cNvPr id="228" name="pl228"/>
            <p:cNvSpPr/>
            <p:nvPr/>
          </p:nvSpPr>
          <p:spPr>
            <a:xfrm>
              <a:off x="2507759" y="5394820"/>
              <a:ext cx="1461582" cy="125164"/>
            </a:xfrm>
            <a:custGeom>
              <a:avLst/>
              <a:pathLst>
                <a:path w="1461582" h="125164">
                  <a:moveTo>
                    <a:pt x="0" y="62582"/>
                  </a:moveTo>
                  <a:lnTo>
                    <a:pt x="208797" y="0"/>
                  </a:lnTo>
                  <a:lnTo>
                    <a:pt x="417595" y="0"/>
                  </a:lnTo>
                  <a:lnTo>
                    <a:pt x="626392" y="78227"/>
                  </a:lnTo>
                  <a:lnTo>
                    <a:pt x="835190" y="62582"/>
                  </a:lnTo>
                  <a:lnTo>
                    <a:pt x="1043987" y="125164"/>
                  </a:lnTo>
                  <a:lnTo>
                    <a:pt x="1252785" y="125164"/>
                  </a:lnTo>
                  <a:lnTo>
                    <a:pt x="1461582" y="125164"/>
                  </a:lnTo>
                </a:path>
              </a:pathLst>
            </a:custGeom>
            <a:ln w="35231" cap="flat">
              <a:solidFill>
                <a:srgbClr val="1CABE2">
                  <a:alpha val="100000"/>
                </a:srgbClr>
              </a:solidFill>
              <a:prstDash val="solid"/>
              <a:round/>
            </a:ln>
          </p:spPr>
          <p:txBody>
            <a:bodyPr/>
            <a:lstStyle/>
            <a:p/>
          </p:txBody>
        </p:sp>
        <p:sp>
          <p:nvSpPr>
            <p:cNvPr id="229" name="tx229"/>
            <p:cNvSpPr/>
            <p:nvPr/>
          </p:nvSpPr>
          <p:spPr>
            <a:xfrm>
              <a:off x="2447500" y="5278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30" name="tx230"/>
            <p:cNvSpPr/>
            <p:nvPr/>
          </p:nvSpPr>
          <p:spPr>
            <a:xfrm>
              <a:off x="2656297" y="5216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1" name="tx231"/>
            <p:cNvSpPr/>
            <p:nvPr/>
          </p:nvSpPr>
          <p:spPr>
            <a:xfrm>
              <a:off x="2865095" y="5216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2" name="tx232"/>
            <p:cNvSpPr/>
            <p:nvPr/>
          </p:nvSpPr>
          <p:spPr>
            <a:xfrm>
              <a:off x="3073892" y="52944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33" name="tx233"/>
            <p:cNvSpPr/>
            <p:nvPr/>
          </p:nvSpPr>
          <p:spPr>
            <a:xfrm>
              <a:off x="3282690" y="52788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34" name="tx234"/>
            <p:cNvSpPr/>
            <p:nvPr/>
          </p:nvSpPr>
          <p:spPr>
            <a:xfrm>
              <a:off x="3491488" y="5341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35" name="tx235"/>
            <p:cNvSpPr/>
            <p:nvPr/>
          </p:nvSpPr>
          <p:spPr>
            <a:xfrm>
              <a:off x="3700285" y="5341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36" name="tx236"/>
            <p:cNvSpPr/>
            <p:nvPr/>
          </p:nvSpPr>
          <p:spPr>
            <a:xfrm>
              <a:off x="3909083" y="53414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37" name="rc237"/>
            <p:cNvSpPr/>
            <p:nvPr/>
          </p:nvSpPr>
          <p:spPr>
            <a:xfrm>
              <a:off x="4112010" y="874964"/>
              <a:ext cx="1607740" cy="1049815"/>
            </a:xfrm>
            <a:prstGeom prst="rect">
              <a:avLst/>
            </a:prstGeom>
            <a:solidFill>
              <a:srgbClr val="EBEBEB">
                <a:alpha val="100000"/>
              </a:srgbClr>
            </a:solidFill>
          </p:spPr>
          <p:txBody>
            <a:bodyPr/>
            <a:lstStyle/>
            <a:p/>
          </p:txBody>
        </p:sp>
        <p:sp>
          <p:nvSpPr>
            <p:cNvPr id="238" name="pl238"/>
            <p:cNvSpPr/>
            <p:nvPr/>
          </p:nvSpPr>
          <p:spPr>
            <a:xfrm>
              <a:off x="4112010" y="19005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39" name="pl239"/>
            <p:cNvSpPr/>
            <p:nvPr/>
          </p:nvSpPr>
          <p:spPr>
            <a:xfrm>
              <a:off x="4112010" y="150939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0" name="pl240"/>
            <p:cNvSpPr/>
            <p:nvPr/>
          </p:nvSpPr>
          <p:spPr>
            <a:xfrm>
              <a:off x="4112010" y="11182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1" name="pl241"/>
            <p:cNvSpPr/>
            <p:nvPr/>
          </p:nvSpPr>
          <p:spPr>
            <a:xfrm>
              <a:off x="411201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2" name="pl242"/>
            <p:cNvSpPr/>
            <p:nvPr/>
          </p:nvSpPr>
          <p:spPr>
            <a:xfrm>
              <a:off x="4112010" y="17049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43" name="pl243"/>
            <p:cNvSpPr/>
            <p:nvPr/>
          </p:nvSpPr>
          <p:spPr>
            <a:xfrm>
              <a:off x="4112010" y="13138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44" name="pl244"/>
            <p:cNvSpPr/>
            <p:nvPr/>
          </p:nvSpPr>
          <p:spPr>
            <a:xfrm>
              <a:off x="418508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39388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60268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481148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02027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22907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43787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56466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2" name="pl252"/>
            <p:cNvSpPr/>
            <p:nvPr/>
          </p:nvSpPr>
          <p:spPr>
            <a:xfrm>
              <a:off x="4185089" y="1501567"/>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253" name="pl253"/>
            <p:cNvSpPr/>
            <p:nvPr/>
          </p:nvSpPr>
          <p:spPr>
            <a:xfrm>
              <a:off x="4185089" y="1345112"/>
              <a:ext cx="1461582" cy="15645"/>
            </a:xfrm>
            <a:custGeom>
              <a:avLst/>
              <a:pathLst>
                <a:path w="1461582" h="15645">
                  <a:moveTo>
                    <a:pt x="0" y="15645"/>
                  </a:moveTo>
                  <a:lnTo>
                    <a:pt x="208797" y="15645"/>
                  </a:lnTo>
                  <a:lnTo>
                    <a:pt x="417595" y="15645"/>
                  </a:lnTo>
                  <a:lnTo>
                    <a:pt x="626392" y="15645"/>
                  </a:lnTo>
                  <a:lnTo>
                    <a:pt x="835190" y="15645"/>
                  </a:lnTo>
                  <a:lnTo>
                    <a:pt x="1043987" y="15645"/>
                  </a:lnTo>
                  <a:lnTo>
                    <a:pt x="1252785" y="15645"/>
                  </a:lnTo>
                  <a:lnTo>
                    <a:pt x="1461582" y="0"/>
                  </a:lnTo>
                </a:path>
              </a:pathLst>
            </a:custGeom>
            <a:ln w="40651" cap="flat">
              <a:solidFill>
                <a:srgbClr val="BEBEBE">
                  <a:alpha val="69803"/>
                </a:srgbClr>
              </a:solidFill>
              <a:prstDash val="solid"/>
              <a:round/>
            </a:ln>
          </p:spPr>
          <p:txBody>
            <a:bodyPr/>
            <a:lstStyle/>
            <a:p/>
          </p:txBody>
        </p:sp>
        <p:sp>
          <p:nvSpPr>
            <p:cNvPr id="254" name="pl254"/>
            <p:cNvSpPr/>
            <p:nvPr/>
          </p:nvSpPr>
          <p:spPr>
            <a:xfrm>
              <a:off x="4185089" y="1345112"/>
              <a:ext cx="1461582" cy="15645"/>
            </a:xfrm>
            <a:custGeom>
              <a:avLst/>
              <a:pathLst>
                <a:path w="1461582" h="15645">
                  <a:moveTo>
                    <a:pt x="0" y="15645"/>
                  </a:moveTo>
                  <a:lnTo>
                    <a:pt x="208797" y="15645"/>
                  </a:lnTo>
                  <a:lnTo>
                    <a:pt x="417595" y="15645"/>
                  </a:lnTo>
                  <a:lnTo>
                    <a:pt x="626392" y="15645"/>
                  </a:lnTo>
                  <a:lnTo>
                    <a:pt x="835190" y="15645"/>
                  </a:lnTo>
                  <a:lnTo>
                    <a:pt x="1043987" y="15645"/>
                  </a:lnTo>
                  <a:lnTo>
                    <a:pt x="1252785" y="15645"/>
                  </a:lnTo>
                  <a:lnTo>
                    <a:pt x="1461582" y="0"/>
                  </a:lnTo>
                </a:path>
              </a:pathLst>
            </a:custGeom>
            <a:ln w="35231" cap="flat">
              <a:solidFill>
                <a:srgbClr val="BEBEBE">
                  <a:alpha val="69803"/>
                </a:srgbClr>
              </a:solidFill>
              <a:prstDash val="solid"/>
              <a:round/>
            </a:ln>
          </p:spPr>
          <p:txBody>
            <a:bodyPr/>
            <a:lstStyle/>
            <a:p/>
          </p:txBody>
        </p:sp>
        <p:sp>
          <p:nvSpPr>
            <p:cNvPr id="255" name="pl255"/>
            <p:cNvSpPr/>
            <p:nvPr/>
          </p:nvSpPr>
          <p:spPr>
            <a:xfrm>
              <a:off x="4185089" y="1501567"/>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256" name="pl256"/>
            <p:cNvSpPr/>
            <p:nvPr/>
          </p:nvSpPr>
          <p:spPr>
            <a:xfrm>
              <a:off x="4185089" y="1345112"/>
              <a:ext cx="1461582" cy="15645"/>
            </a:xfrm>
            <a:custGeom>
              <a:avLst/>
              <a:pathLst>
                <a:path w="1461582" h="15645">
                  <a:moveTo>
                    <a:pt x="0" y="15645"/>
                  </a:moveTo>
                  <a:lnTo>
                    <a:pt x="208797" y="15645"/>
                  </a:lnTo>
                  <a:lnTo>
                    <a:pt x="417595" y="15645"/>
                  </a:lnTo>
                  <a:lnTo>
                    <a:pt x="626392" y="15645"/>
                  </a:lnTo>
                  <a:lnTo>
                    <a:pt x="835190" y="15645"/>
                  </a:lnTo>
                  <a:lnTo>
                    <a:pt x="1043987" y="15645"/>
                  </a:lnTo>
                  <a:lnTo>
                    <a:pt x="1252785" y="15645"/>
                  </a:lnTo>
                  <a:lnTo>
                    <a:pt x="1461582" y="0"/>
                  </a:lnTo>
                </a:path>
              </a:pathLst>
            </a:custGeom>
            <a:ln w="40651" cap="flat">
              <a:solidFill>
                <a:srgbClr val="000000">
                  <a:alpha val="100000"/>
                </a:srgbClr>
              </a:solidFill>
              <a:prstDash val="solid"/>
              <a:round/>
            </a:ln>
          </p:spPr>
          <p:txBody>
            <a:bodyPr/>
            <a:lstStyle/>
            <a:p/>
          </p:txBody>
        </p:sp>
        <p:sp>
          <p:nvSpPr>
            <p:cNvPr id="257" name="pl257"/>
            <p:cNvSpPr/>
            <p:nvPr/>
          </p:nvSpPr>
          <p:spPr>
            <a:xfrm>
              <a:off x="4185089" y="1345112"/>
              <a:ext cx="1461582" cy="15645"/>
            </a:xfrm>
            <a:custGeom>
              <a:avLst/>
              <a:pathLst>
                <a:path w="1461582" h="15645">
                  <a:moveTo>
                    <a:pt x="0" y="15645"/>
                  </a:moveTo>
                  <a:lnTo>
                    <a:pt x="208797" y="15645"/>
                  </a:lnTo>
                  <a:lnTo>
                    <a:pt x="417595" y="15645"/>
                  </a:lnTo>
                  <a:lnTo>
                    <a:pt x="626392" y="15645"/>
                  </a:lnTo>
                  <a:lnTo>
                    <a:pt x="835190" y="15645"/>
                  </a:lnTo>
                  <a:lnTo>
                    <a:pt x="1043987" y="15645"/>
                  </a:lnTo>
                  <a:lnTo>
                    <a:pt x="1252785" y="15645"/>
                  </a:lnTo>
                  <a:lnTo>
                    <a:pt x="1461582" y="0"/>
                  </a:lnTo>
                </a:path>
              </a:pathLst>
            </a:custGeom>
            <a:ln w="35231" cap="flat">
              <a:solidFill>
                <a:srgbClr val="1CABE2">
                  <a:alpha val="100000"/>
                </a:srgbClr>
              </a:solidFill>
              <a:prstDash val="solid"/>
              <a:round/>
            </a:ln>
          </p:spPr>
          <p:txBody>
            <a:bodyPr/>
            <a:lstStyle/>
            <a:p/>
          </p:txBody>
        </p:sp>
        <p:sp>
          <p:nvSpPr>
            <p:cNvPr id="258" name="tx258"/>
            <p:cNvSpPr/>
            <p:nvPr/>
          </p:nvSpPr>
          <p:spPr>
            <a:xfrm>
              <a:off x="4124830" y="1182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9" name="tx259"/>
            <p:cNvSpPr/>
            <p:nvPr/>
          </p:nvSpPr>
          <p:spPr>
            <a:xfrm>
              <a:off x="4333627" y="1182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0" name="tx260"/>
            <p:cNvSpPr/>
            <p:nvPr/>
          </p:nvSpPr>
          <p:spPr>
            <a:xfrm>
              <a:off x="4542425" y="1182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1" name="tx261"/>
            <p:cNvSpPr/>
            <p:nvPr/>
          </p:nvSpPr>
          <p:spPr>
            <a:xfrm>
              <a:off x="4751222" y="1182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2" name="tx262"/>
            <p:cNvSpPr/>
            <p:nvPr/>
          </p:nvSpPr>
          <p:spPr>
            <a:xfrm>
              <a:off x="4960020" y="1182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3" name="tx263"/>
            <p:cNvSpPr/>
            <p:nvPr/>
          </p:nvSpPr>
          <p:spPr>
            <a:xfrm>
              <a:off x="5168817" y="1182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4" name="tx264"/>
            <p:cNvSpPr/>
            <p:nvPr/>
          </p:nvSpPr>
          <p:spPr>
            <a:xfrm>
              <a:off x="5377615" y="1182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5" name="tx265"/>
            <p:cNvSpPr/>
            <p:nvPr/>
          </p:nvSpPr>
          <p:spPr>
            <a:xfrm>
              <a:off x="5586413" y="11665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66" name="rc266"/>
            <p:cNvSpPr/>
            <p:nvPr/>
          </p:nvSpPr>
          <p:spPr>
            <a:xfrm>
              <a:off x="4112010" y="2209221"/>
              <a:ext cx="1607740" cy="1049815"/>
            </a:xfrm>
            <a:prstGeom prst="rect">
              <a:avLst/>
            </a:prstGeom>
            <a:solidFill>
              <a:srgbClr val="EBEBEB">
                <a:alpha val="100000"/>
              </a:srgbClr>
            </a:solidFill>
          </p:spPr>
          <p:txBody>
            <a:bodyPr/>
            <a:lstStyle/>
            <a:p/>
          </p:txBody>
        </p:sp>
        <p:sp>
          <p:nvSpPr>
            <p:cNvPr id="267" name="pl267"/>
            <p:cNvSpPr/>
            <p:nvPr/>
          </p:nvSpPr>
          <p:spPr>
            <a:xfrm>
              <a:off x="4112010" y="323478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8" name="pl268"/>
            <p:cNvSpPr/>
            <p:nvPr/>
          </p:nvSpPr>
          <p:spPr>
            <a:xfrm>
              <a:off x="4112010" y="28436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9" name="pl269"/>
            <p:cNvSpPr/>
            <p:nvPr/>
          </p:nvSpPr>
          <p:spPr>
            <a:xfrm>
              <a:off x="4112010" y="245250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0" name="pl270"/>
            <p:cNvSpPr/>
            <p:nvPr/>
          </p:nvSpPr>
          <p:spPr>
            <a:xfrm>
              <a:off x="411201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1" name="pl271"/>
            <p:cNvSpPr/>
            <p:nvPr/>
          </p:nvSpPr>
          <p:spPr>
            <a:xfrm>
              <a:off x="4112010" y="3039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72" name="pl272"/>
            <p:cNvSpPr/>
            <p:nvPr/>
          </p:nvSpPr>
          <p:spPr>
            <a:xfrm>
              <a:off x="4112010" y="264807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73" name="pl273"/>
            <p:cNvSpPr/>
            <p:nvPr/>
          </p:nvSpPr>
          <p:spPr>
            <a:xfrm>
              <a:off x="418508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39388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60268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481148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02027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22907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43787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56466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1" name="pl281"/>
            <p:cNvSpPr/>
            <p:nvPr/>
          </p:nvSpPr>
          <p:spPr>
            <a:xfrm>
              <a:off x="4185089" y="2835824"/>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282" name="pl282"/>
            <p:cNvSpPr/>
            <p:nvPr/>
          </p:nvSpPr>
          <p:spPr>
            <a:xfrm>
              <a:off x="4185089" y="3007925"/>
              <a:ext cx="1461582" cy="203391"/>
            </a:xfrm>
            <a:custGeom>
              <a:avLst/>
              <a:pathLst>
                <a:path w="1461582" h="203391">
                  <a:moveTo>
                    <a:pt x="0" y="0"/>
                  </a:moveTo>
                  <a:lnTo>
                    <a:pt x="208797" y="0"/>
                  </a:lnTo>
                  <a:lnTo>
                    <a:pt x="417595" y="0"/>
                  </a:lnTo>
                  <a:lnTo>
                    <a:pt x="626392" y="203391"/>
                  </a:lnTo>
                  <a:lnTo>
                    <a:pt x="835190" y="172100"/>
                  </a:lnTo>
                  <a:lnTo>
                    <a:pt x="1043987" y="46936"/>
                  </a:lnTo>
                  <a:lnTo>
                    <a:pt x="1252785" y="109518"/>
                  </a:lnTo>
                  <a:lnTo>
                    <a:pt x="1461582" y="46936"/>
                  </a:lnTo>
                </a:path>
              </a:pathLst>
            </a:custGeom>
            <a:ln w="40651" cap="flat">
              <a:solidFill>
                <a:srgbClr val="BEBEBE">
                  <a:alpha val="69803"/>
                </a:srgbClr>
              </a:solidFill>
              <a:prstDash val="solid"/>
              <a:round/>
            </a:ln>
          </p:spPr>
          <p:txBody>
            <a:bodyPr/>
            <a:lstStyle/>
            <a:p/>
          </p:txBody>
        </p:sp>
        <p:sp>
          <p:nvSpPr>
            <p:cNvPr id="283" name="pl283"/>
            <p:cNvSpPr/>
            <p:nvPr/>
          </p:nvSpPr>
          <p:spPr>
            <a:xfrm>
              <a:off x="4185089" y="3007925"/>
              <a:ext cx="1461582" cy="203391"/>
            </a:xfrm>
            <a:custGeom>
              <a:avLst/>
              <a:pathLst>
                <a:path w="1461582" h="203391">
                  <a:moveTo>
                    <a:pt x="0" y="0"/>
                  </a:moveTo>
                  <a:lnTo>
                    <a:pt x="208797" y="0"/>
                  </a:lnTo>
                  <a:lnTo>
                    <a:pt x="417595" y="0"/>
                  </a:lnTo>
                  <a:lnTo>
                    <a:pt x="626392" y="203391"/>
                  </a:lnTo>
                  <a:lnTo>
                    <a:pt x="835190" y="172100"/>
                  </a:lnTo>
                  <a:lnTo>
                    <a:pt x="1043987" y="46936"/>
                  </a:lnTo>
                  <a:lnTo>
                    <a:pt x="1252785" y="109518"/>
                  </a:lnTo>
                  <a:lnTo>
                    <a:pt x="1461582" y="46936"/>
                  </a:lnTo>
                </a:path>
              </a:pathLst>
            </a:custGeom>
            <a:ln w="35231" cap="flat">
              <a:solidFill>
                <a:srgbClr val="BEBEBE">
                  <a:alpha val="69803"/>
                </a:srgbClr>
              </a:solidFill>
              <a:prstDash val="solid"/>
              <a:round/>
            </a:ln>
          </p:spPr>
          <p:txBody>
            <a:bodyPr/>
            <a:lstStyle/>
            <a:p/>
          </p:txBody>
        </p:sp>
        <p:sp>
          <p:nvSpPr>
            <p:cNvPr id="284" name="pl284"/>
            <p:cNvSpPr/>
            <p:nvPr/>
          </p:nvSpPr>
          <p:spPr>
            <a:xfrm>
              <a:off x="4185089" y="2835824"/>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285" name="pl285"/>
            <p:cNvSpPr/>
            <p:nvPr/>
          </p:nvSpPr>
          <p:spPr>
            <a:xfrm>
              <a:off x="4185089" y="3007925"/>
              <a:ext cx="1461582" cy="203391"/>
            </a:xfrm>
            <a:custGeom>
              <a:avLst/>
              <a:pathLst>
                <a:path w="1461582" h="203391">
                  <a:moveTo>
                    <a:pt x="0" y="0"/>
                  </a:moveTo>
                  <a:lnTo>
                    <a:pt x="208797" y="0"/>
                  </a:lnTo>
                  <a:lnTo>
                    <a:pt x="417595" y="0"/>
                  </a:lnTo>
                  <a:lnTo>
                    <a:pt x="626392" y="203391"/>
                  </a:lnTo>
                  <a:lnTo>
                    <a:pt x="835190" y="172100"/>
                  </a:lnTo>
                  <a:lnTo>
                    <a:pt x="1043987" y="46936"/>
                  </a:lnTo>
                  <a:lnTo>
                    <a:pt x="1252785" y="109518"/>
                  </a:lnTo>
                  <a:lnTo>
                    <a:pt x="1461582" y="46936"/>
                  </a:lnTo>
                </a:path>
              </a:pathLst>
            </a:custGeom>
            <a:ln w="40651" cap="flat">
              <a:solidFill>
                <a:srgbClr val="000000">
                  <a:alpha val="100000"/>
                </a:srgbClr>
              </a:solidFill>
              <a:prstDash val="solid"/>
              <a:round/>
            </a:ln>
          </p:spPr>
          <p:txBody>
            <a:bodyPr/>
            <a:lstStyle/>
            <a:p/>
          </p:txBody>
        </p:sp>
        <p:sp>
          <p:nvSpPr>
            <p:cNvPr id="286" name="pl286"/>
            <p:cNvSpPr/>
            <p:nvPr/>
          </p:nvSpPr>
          <p:spPr>
            <a:xfrm>
              <a:off x="4185089" y="3007925"/>
              <a:ext cx="1461582" cy="203391"/>
            </a:xfrm>
            <a:custGeom>
              <a:avLst/>
              <a:pathLst>
                <a:path w="1461582" h="203391">
                  <a:moveTo>
                    <a:pt x="0" y="0"/>
                  </a:moveTo>
                  <a:lnTo>
                    <a:pt x="208797" y="0"/>
                  </a:lnTo>
                  <a:lnTo>
                    <a:pt x="417595" y="0"/>
                  </a:lnTo>
                  <a:lnTo>
                    <a:pt x="626392" y="203391"/>
                  </a:lnTo>
                  <a:lnTo>
                    <a:pt x="835190" y="172100"/>
                  </a:lnTo>
                  <a:lnTo>
                    <a:pt x="1043987" y="46936"/>
                  </a:lnTo>
                  <a:lnTo>
                    <a:pt x="1252785" y="109518"/>
                  </a:lnTo>
                  <a:lnTo>
                    <a:pt x="1461582" y="46936"/>
                  </a:lnTo>
                </a:path>
              </a:pathLst>
            </a:custGeom>
            <a:ln w="35231" cap="flat">
              <a:solidFill>
                <a:srgbClr val="1CABE2">
                  <a:alpha val="100000"/>
                </a:srgbClr>
              </a:solidFill>
              <a:prstDash val="solid"/>
              <a:round/>
            </a:ln>
          </p:spPr>
          <p:txBody>
            <a:bodyPr/>
            <a:lstStyle/>
            <a:p/>
          </p:txBody>
        </p:sp>
        <p:sp>
          <p:nvSpPr>
            <p:cNvPr id="287" name="tx287"/>
            <p:cNvSpPr/>
            <p:nvPr/>
          </p:nvSpPr>
          <p:spPr>
            <a:xfrm>
              <a:off x="4124830" y="2829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8" name="tx288"/>
            <p:cNvSpPr/>
            <p:nvPr/>
          </p:nvSpPr>
          <p:spPr>
            <a:xfrm>
              <a:off x="4333627" y="2829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9" name="tx289"/>
            <p:cNvSpPr/>
            <p:nvPr/>
          </p:nvSpPr>
          <p:spPr>
            <a:xfrm>
              <a:off x="4542425" y="28293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0" name="tx290"/>
            <p:cNvSpPr/>
            <p:nvPr/>
          </p:nvSpPr>
          <p:spPr>
            <a:xfrm>
              <a:off x="4751222" y="30327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1" name="tx291"/>
            <p:cNvSpPr/>
            <p:nvPr/>
          </p:nvSpPr>
          <p:spPr>
            <a:xfrm>
              <a:off x="4960020" y="3001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92" name="tx292"/>
            <p:cNvSpPr/>
            <p:nvPr/>
          </p:nvSpPr>
          <p:spPr>
            <a:xfrm>
              <a:off x="5168817" y="2876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93" name="tx293"/>
            <p:cNvSpPr/>
            <p:nvPr/>
          </p:nvSpPr>
          <p:spPr>
            <a:xfrm>
              <a:off x="5377615" y="29388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4" name="tx294"/>
            <p:cNvSpPr/>
            <p:nvPr/>
          </p:nvSpPr>
          <p:spPr>
            <a:xfrm>
              <a:off x="5586413" y="28763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95" name="rc295"/>
            <p:cNvSpPr/>
            <p:nvPr/>
          </p:nvSpPr>
          <p:spPr>
            <a:xfrm>
              <a:off x="4112010" y="3543478"/>
              <a:ext cx="1607740" cy="1049815"/>
            </a:xfrm>
            <a:prstGeom prst="rect">
              <a:avLst/>
            </a:prstGeom>
            <a:solidFill>
              <a:srgbClr val="EBEBEB">
                <a:alpha val="100000"/>
              </a:srgbClr>
            </a:solidFill>
          </p:spPr>
          <p:txBody>
            <a:bodyPr/>
            <a:lstStyle/>
            <a:p/>
          </p:txBody>
        </p:sp>
        <p:sp>
          <p:nvSpPr>
            <p:cNvPr id="296" name="pl296"/>
            <p:cNvSpPr/>
            <p:nvPr/>
          </p:nvSpPr>
          <p:spPr>
            <a:xfrm>
              <a:off x="4112010" y="456904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7" name="pl297"/>
            <p:cNvSpPr/>
            <p:nvPr/>
          </p:nvSpPr>
          <p:spPr>
            <a:xfrm>
              <a:off x="4112010" y="41779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8" name="pl298"/>
            <p:cNvSpPr/>
            <p:nvPr/>
          </p:nvSpPr>
          <p:spPr>
            <a:xfrm>
              <a:off x="4112010" y="37867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9" name="pl299"/>
            <p:cNvSpPr/>
            <p:nvPr/>
          </p:nvSpPr>
          <p:spPr>
            <a:xfrm>
              <a:off x="411201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0" name="pl300"/>
            <p:cNvSpPr/>
            <p:nvPr/>
          </p:nvSpPr>
          <p:spPr>
            <a:xfrm>
              <a:off x="4112010" y="43734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01" name="pl301"/>
            <p:cNvSpPr/>
            <p:nvPr/>
          </p:nvSpPr>
          <p:spPr>
            <a:xfrm>
              <a:off x="4112010" y="39823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02" name="pl302"/>
            <p:cNvSpPr/>
            <p:nvPr/>
          </p:nvSpPr>
          <p:spPr>
            <a:xfrm>
              <a:off x="418508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39388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60268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81148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02027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22907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43787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56466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4185089" y="4170081"/>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311" name="pl311"/>
            <p:cNvSpPr/>
            <p:nvPr/>
          </p:nvSpPr>
          <p:spPr>
            <a:xfrm>
              <a:off x="4185089" y="3997980"/>
              <a:ext cx="1461582" cy="78227"/>
            </a:xfrm>
            <a:custGeom>
              <a:avLst/>
              <a:pathLst>
                <a:path w="1461582" h="78227">
                  <a:moveTo>
                    <a:pt x="0" y="15645"/>
                  </a:moveTo>
                  <a:lnTo>
                    <a:pt x="208797" y="0"/>
                  </a:lnTo>
                  <a:lnTo>
                    <a:pt x="417595" y="78227"/>
                  </a:lnTo>
                  <a:lnTo>
                    <a:pt x="626392" y="78227"/>
                  </a:lnTo>
                  <a:lnTo>
                    <a:pt x="835190" y="15645"/>
                  </a:lnTo>
                  <a:lnTo>
                    <a:pt x="1043987" y="78227"/>
                  </a:lnTo>
                  <a:lnTo>
                    <a:pt x="1252785" y="0"/>
                  </a:lnTo>
                  <a:lnTo>
                    <a:pt x="1461582" y="15645"/>
                  </a:lnTo>
                </a:path>
              </a:pathLst>
            </a:custGeom>
            <a:ln w="40651" cap="flat">
              <a:solidFill>
                <a:srgbClr val="BEBEBE">
                  <a:alpha val="69803"/>
                </a:srgbClr>
              </a:solidFill>
              <a:prstDash val="solid"/>
              <a:round/>
            </a:ln>
          </p:spPr>
          <p:txBody>
            <a:bodyPr/>
            <a:lstStyle/>
            <a:p/>
          </p:txBody>
        </p:sp>
        <p:sp>
          <p:nvSpPr>
            <p:cNvPr id="312" name="pl312"/>
            <p:cNvSpPr/>
            <p:nvPr/>
          </p:nvSpPr>
          <p:spPr>
            <a:xfrm>
              <a:off x="4185089" y="3997980"/>
              <a:ext cx="1461582" cy="78227"/>
            </a:xfrm>
            <a:custGeom>
              <a:avLst/>
              <a:pathLst>
                <a:path w="1461582" h="78227">
                  <a:moveTo>
                    <a:pt x="0" y="15645"/>
                  </a:moveTo>
                  <a:lnTo>
                    <a:pt x="208797" y="0"/>
                  </a:lnTo>
                  <a:lnTo>
                    <a:pt x="417595" y="78227"/>
                  </a:lnTo>
                  <a:lnTo>
                    <a:pt x="626392" y="78227"/>
                  </a:lnTo>
                  <a:lnTo>
                    <a:pt x="835190" y="15645"/>
                  </a:lnTo>
                  <a:lnTo>
                    <a:pt x="1043987" y="78227"/>
                  </a:lnTo>
                  <a:lnTo>
                    <a:pt x="1252785" y="0"/>
                  </a:lnTo>
                  <a:lnTo>
                    <a:pt x="1461582" y="15645"/>
                  </a:lnTo>
                </a:path>
              </a:pathLst>
            </a:custGeom>
            <a:ln w="35231" cap="flat">
              <a:solidFill>
                <a:srgbClr val="BEBEBE">
                  <a:alpha val="69803"/>
                </a:srgbClr>
              </a:solidFill>
              <a:prstDash val="solid"/>
              <a:round/>
            </a:ln>
          </p:spPr>
          <p:txBody>
            <a:bodyPr/>
            <a:lstStyle/>
            <a:p/>
          </p:txBody>
        </p:sp>
        <p:sp>
          <p:nvSpPr>
            <p:cNvPr id="313" name="pl313"/>
            <p:cNvSpPr/>
            <p:nvPr/>
          </p:nvSpPr>
          <p:spPr>
            <a:xfrm>
              <a:off x="4185089" y="4170081"/>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314" name="pl314"/>
            <p:cNvSpPr/>
            <p:nvPr/>
          </p:nvSpPr>
          <p:spPr>
            <a:xfrm>
              <a:off x="4185089" y="3997980"/>
              <a:ext cx="1461582" cy="78227"/>
            </a:xfrm>
            <a:custGeom>
              <a:avLst/>
              <a:pathLst>
                <a:path w="1461582" h="78227">
                  <a:moveTo>
                    <a:pt x="0" y="15645"/>
                  </a:moveTo>
                  <a:lnTo>
                    <a:pt x="208797" y="0"/>
                  </a:lnTo>
                  <a:lnTo>
                    <a:pt x="417595" y="78227"/>
                  </a:lnTo>
                  <a:lnTo>
                    <a:pt x="626392" y="78227"/>
                  </a:lnTo>
                  <a:lnTo>
                    <a:pt x="835190" y="15645"/>
                  </a:lnTo>
                  <a:lnTo>
                    <a:pt x="1043987" y="78227"/>
                  </a:lnTo>
                  <a:lnTo>
                    <a:pt x="1252785" y="0"/>
                  </a:lnTo>
                  <a:lnTo>
                    <a:pt x="1461582" y="15645"/>
                  </a:lnTo>
                </a:path>
              </a:pathLst>
            </a:custGeom>
            <a:ln w="40651" cap="flat">
              <a:solidFill>
                <a:srgbClr val="000000">
                  <a:alpha val="100000"/>
                </a:srgbClr>
              </a:solidFill>
              <a:prstDash val="solid"/>
              <a:round/>
            </a:ln>
          </p:spPr>
          <p:txBody>
            <a:bodyPr/>
            <a:lstStyle/>
            <a:p/>
          </p:txBody>
        </p:sp>
        <p:sp>
          <p:nvSpPr>
            <p:cNvPr id="315" name="pl315"/>
            <p:cNvSpPr/>
            <p:nvPr/>
          </p:nvSpPr>
          <p:spPr>
            <a:xfrm>
              <a:off x="4185089" y="3997980"/>
              <a:ext cx="1461582" cy="78227"/>
            </a:xfrm>
            <a:custGeom>
              <a:avLst/>
              <a:pathLst>
                <a:path w="1461582" h="78227">
                  <a:moveTo>
                    <a:pt x="0" y="15645"/>
                  </a:moveTo>
                  <a:lnTo>
                    <a:pt x="208797" y="0"/>
                  </a:lnTo>
                  <a:lnTo>
                    <a:pt x="417595" y="78227"/>
                  </a:lnTo>
                  <a:lnTo>
                    <a:pt x="626392" y="78227"/>
                  </a:lnTo>
                  <a:lnTo>
                    <a:pt x="835190" y="15645"/>
                  </a:lnTo>
                  <a:lnTo>
                    <a:pt x="1043987" y="78227"/>
                  </a:lnTo>
                  <a:lnTo>
                    <a:pt x="1252785" y="0"/>
                  </a:lnTo>
                  <a:lnTo>
                    <a:pt x="1461582" y="15645"/>
                  </a:lnTo>
                </a:path>
              </a:pathLst>
            </a:custGeom>
            <a:ln w="35231" cap="flat">
              <a:solidFill>
                <a:srgbClr val="1CABE2">
                  <a:alpha val="100000"/>
                </a:srgbClr>
              </a:solidFill>
              <a:prstDash val="solid"/>
              <a:round/>
            </a:ln>
          </p:spPr>
          <p:txBody>
            <a:bodyPr/>
            <a:lstStyle/>
            <a:p/>
          </p:txBody>
        </p:sp>
        <p:sp>
          <p:nvSpPr>
            <p:cNvPr id="316" name="tx316"/>
            <p:cNvSpPr/>
            <p:nvPr/>
          </p:nvSpPr>
          <p:spPr>
            <a:xfrm>
              <a:off x="4124830" y="3835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7" name="tx317"/>
            <p:cNvSpPr/>
            <p:nvPr/>
          </p:nvSpPr>
          <p:spPr>
            <a:xfrm>
              <a:off x="4333627" y="3819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18" name="tx318"/>
            <p:cNvSpPr/>
            <p:nvPr/>
          </p:nvSpPr>
          <p:spPr>
            <a:xfrm>
              <a:off x="4542425" y="3897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9" name="tx319"/>
            <p:cNvSpPr/>
            <p:nvPr/>
          </p:nvSpPr>
          <p:spPr>
            <a:xfrm>
              <a:off x="4751222" y="3897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0" name="tx320"/>
            <p:cNvSpPr/>
            <p:nvPr/>
          </p:nvSpPr>
          <p:spPr>
            <a:xfrm>
              <a:off x="4960020" y="3835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1" name="tx321"/>
            <p:cNvSpPr/>
            <p:nvPr/>
          </p:nvSpPr>
          <p:spPr>
            <a:xfrm>
              <a:off x="5168817" y="3897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2" name="tx322"/>
            <p:cNvSpPr/>
            <p:nvPr/>
          </p:nvSpPr>
          <p:spPr>
            <a:xfrm>
              <a:off x="5377615" y="3819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3" name="tx323"/>
            <p:cNvSpPr/>
            <p:nvPr/>
          </p:nvSpPr>
          <p:spPr>
            <a:xfrm>
              <a:off x="5586413" y="3835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4" name="rc324"/>
            <p:cNvSpPr/>
            <p:nvPr/>
          </p:nvSpPr>
          <p:spPr>
            <a:xfrm>
              <a:off x="4112010" y="4877735"/>
              <a:ext cx="1607740" cy="1049815"/>
            </a:xfrm>
            <a:prstGeom prst="rect">
              <a:avLst/>
            </a:prstGeom>
            <a:solidFill>
              <a:srgbClr val="EBEBEB">
                <a:alpha val="100000"/>
              </a:srgbClr>
            </a:solidFill>
          </p:spPr>
          <p:txBody>
            <a:bodyPr/>
            <a:lstStyle/>
            <a:p/>
          </p:txBody>
        </p:sp>
        <p:sp>
          <p:nvSpPr>
            <p:cNvPr id="325" name="pl325"/>
            <p:cNvSpPr/>
            <p:nvPr/>
          </p:nvSpPr>
          <p:spPr>
            <a:xfrm>
              <a:off x="4112010" y="590329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6" name="pl326"/>
            <p:cNvSpPr/>
            <p:nvPr/>
          </p:nvSpPr>
          <p:spPr>
            <a:xfrm>
              <a:off x="4112010" y="55121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7" name="pl327"/>
            <p:cNvSpPr/>
            <p:nvPr/>
          </p:nvSpPr>
          <p:spPr>
            <a:xfrm>
              <a:off x="4112010" y="51210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8" name="pl328"/>
            <p:cNvSpPr/>
            <p:nvPr/>
          </p:nvSpPr>
          <p:spPr>
            <a:xfrm>
              <a:off x="411201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9" name="pl329"/>
            <p:cNvSpPr/>
            <p:nvPr/>
          </p:nvSpPr>
          <p:spPr>
            <a:xfrm>
              <a:off x="4112010" y="57077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0" name="pl330"/>
            <p:cNvSpPr/>
            <p:nvPr/>
          </p:nvSpPr>
          <p:spPr>
            <a:xfrm>
              <a:off x="4112010" y="531659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1" name="pl331"/>
            <p:cNvSpPr/>
            <p:nvPr/>
          </p:nvSpPr>
          <p:spPr>
            <a:xfrm>
              <a:off x="418508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39388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60268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481148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02027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22907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43787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564667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4185089" y="5504338"/>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340" name="pl340"/>
            <p:cNvSpPr/>
            <p:nvPr/>
          </p:nvSpPr>
          <p:spPr>
            <a:xfrm>
              <a:off x="4185089" y="5347883"/>
              <a:ext cx="1461582" cy="62582"/>
            </a:xfrm>
            <a:custGeom>
              <a:avLst/>
              <a:pathLst>
                <a:path w="1461582" h="62582">
                  <a:moveTo>
                    <a:pt x="0" y="15645"/>
                  </a:moveTo>
                  <a:lnTo>
                    <a:pt x="208797" y="31291"/>
                  </a:lnTo>
                  <a:lnTo>
                    <a:pt x="417595" y="62582"/>
                  </a:lnTo>
                  <a:lnTo>
                    <a:pt x="626392" y="15645"/>
                  </a:lnTo>
                  <a:lnTo>
                    <a:pt x="835190" y="62582"/>
                  </a:lnTo>
                  <a:lnTo>
                    <a:pt x="1043987" y="46936"/>
                  </a:lnTo>
                  <a:lnTo>
                    <a:pt x="1252785" y="15645"/>
                  </a:lnTo>
                  <a:lnTo>
                    <a:pt x="1461582" y="0"/>
                  </a:lnTo>
                </a:path>
              </a:pathLst>
            </a:custGeom>
            <a:ln w="40651" cap="flat">
              <a:solidFill>
                <a:srgbClr val="BEBEBE">
                  <a:alpha val="69803"/>
                </a:srgbClr>
              </a:solidFill>
              <a:prstDash val="solid"/>
              <a:round/>
            </a:ln>
          </p:spPr>
          <p:txBody>
            <a:bodyPr/>
            <a:lstStyle/>
            <a:p/>
          </p:txBody>
        </p:sp>
        <p:sp>
          <p:nvSpPr>
            <p:cNvPr id="341" name="pl341"/>
            <p:cNvSpPr/>
            <p:nvPr/>
          </p:nvSpPr>
          <p:spPr>
            <a:xfrm>
              <a:off x="4185089" y="5347883"/>
              <a:ext cx="1461582" cy="62582"/>
            </a:xfrm>
            <a:custGeom>
              <a:avLst/>
              <a:pathLst>
                <a:path w="1461582" h="62582">
                  <a:moveTo>
                    <a:pt x="0" y="15645"/>
                  </a:moveTo>
                  <a:lnTo>
                    <a:pt x="208797" y="31291"/>
                  </a:lnTo>
                  <a:lnTo>
                    <a:pt x="417595" y="62582"/>
                  </a:lnTo>
                  <a:lnTo>
                    <a:pt x="626392" y="15645"/>
                  </a:lnTo>
                  <a:lnTo>
                    <a:pt x="835190" y="62582"/>
                  </a:lnTo>
                  <a:lnTo>
                    <a:pt x="1043987" y="46936"/>
                  </a:lnTo>
                  <a:lnTo>
                    <a:pt x="1252785" y="15645"/>
                  </a:lnTo>
                  <a:lnTo>
                    <a:pt x="1461582" y="0"/>
                  </a:lnTo>
                </a:path>
              </a:pathLst>
            </a:custGeom>
            <a:ln w="35231" cap="flat">
              <a:solidFill>
                <a:srgbClr val="BEBEBE">
                  <a:alpha val="69803"/>
                </a:srgbClr>
              </a:solidFill>
              <a:prstDash val="solid"/>
              <a:round/>
            </a:ln>
          </p:spPr>
          <p:txBody>
            <a:bodyPr/>
            <a:lstStyle/>
            <a:p/>
          </p:txBody>
        </p:sp>
        <p:sp>
          <p:nvSpPr>
            <p:cNvPr id="342" name="pl342"/>
            <p:cNvSpPr/>
            <p:nvPr/>
          </p:nvSpPr>
          <p:spPr>
            <a:xfrm>
              <a:off x="4185089" y="5504338"/>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343" name="pl343"/>
            <p:cNvSpPr/>
            <p:nvPr/>
          </p:nvSpPr>
          <p:spPr>
            <a:xfrm>
              <a:off x="4185089" y="5347883"/>
              <a:ext cx="1461582" cy="62582"/>
            </a:xfrm>
            <a:custGeom>
              <a:avLst/>
              <a:pathLst>
                <a:path w="1461582" h="62582">
                  <a:moveTo>
                    <a:pt x="0" y="15645"/>
                  </a:moveTo>
                  <a:lnTo>
                    <a:pt x="208797" y="31291"/>
                  </a:lnTo>
                  <a:lnTo>
                    <a:pt x="417595" y="62582"/>
                  </a:lnTo>
                  <a:lnTo>
                    <a:pt x="626392" y="15645"/>
                  </a:lnTo>
                  <a:lnTo>
                    <a:pt x="835190" y="62582"/>
                  </a:lnTo>
                  <a:lnTo>
                    <a:pt x="1043987" y="46936"/>
                  </a:lnTo>
                  <a:lnTo>
                    <a:pt x="1252785" y="15645"/>
                  </a:lnTo>
                  <a:lnTo>
                    <a:pt x="1461582" y="0"/>
                  </a:lnTo>
                </a:path>
              </a:pathLst>
            </a:custGeom>
            <a:ln w="40651" cap="flat">
              <a:solidFill>
                <a:srgbClr val="000000">
                  <a:alpha val="100000"/>
                </a:srgbClr>
              </a:solidFill>
              <a:prstDash val="solid"/>
              <a:round/>
            </a:ln>
          </p:spPr>
          <p:txBody>
            <a:bodyPr/>
            <a:lstStyle/>
            <a:p/>
          </p:txBody>
        </p:sp>
        <p:sp>
          <p:nvSpPr>
            <p:cNvPr id="344" name="pl344"/>
            <p:cNvSpPr/>
            <p:nvPr/>
          </p:nvSpPr>
          <p:spPr>
            <a:xfrm>
              <a:off x="4185089" y="5347883"/>
              <a:ext cx="1461582" cy="62582"/>
            </a:xfrm>
            <a:custGeom>
              <a:avLst/>
              <a:pathLst>
                <a:path w="1461582" h="62582">
                  <a:moveTo>
                    <a:pt x="0" y="15645"/>
                  </a:moveTo>
                  <a:lnTo>
                    <a:pt x="208797" y="31291"/>
                  </a:lnTo>
                  <a:lnTo>
                    <a:pt x="417595" y="62582"/>
                  </a:lnTo>
                  <a:lnTo>
                    <a:pt x="626392" y="15645"/>
                  </a:lnTo>
                  <a:lnTo>
                    <a:pt x="835190" y="62582"/>
                  </a:lnTo>
                  <a:lnTo>
                    <a:pt x="1043987" y="46936"/>
                  </a:lnTo>
                  <a:lnTo>
                    <a:pt x="1252785" y="15645"/>
                  </a:lnTo>
                  <a:lnTo>
                    <a:pt x="1461582" y="0"/>
                  </a:lnTo>
                </a:path>
              </a:pathLst>
            </a:custGeom>
            <a:ln w="35231" cap="flat">
              <a:solidFill>
                <a:srgbClr val="1CABE2">
                  <a:alpha val="100000"/>
                </a:srgbClr>
              </a:solidFill>
              <a:prstDash val="solid"/>
              <a:round/>
            </a:ln>
          </p:spPr>
          <p:txBody>
            <a:bodyPr/>
            <a:lstStyle/>
            <a:p/>
          </p:txBody>
        </p:sp>
        <p:sp>
          <p:nvSpPr>
            <p:cNvPr id="345" name="tx345"/>
            <p:cNvSpPr/>
            <p:nvPr/>
          </p:nvSpPr>
          <p:spPr>
            <a:xfrm>
              <a:off x="4124830" y="51849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6" name="tx346"/>
            <p:cNvSpPr/>
            <p:nvPr/>
          </p:nvSpPr>
          <p:spPr>
            <a:xfrm>
              <a:off x="4333627" y="52006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7" name="tx347"/>
            <p:cNvSpPr/>
            <p:nvPr/>
          </p:nvSpPr>
          <p:spPr>
            <a:xfrm>
              <a:off x="4542425" y="5231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8" name="tx348"/>
            <p:cNvSpPr/>
            <p:nvPr/>
          </p:nvSpPr>
          <p:spPr>
            <a:xfrm>
              <a:off x="4751222" y="51849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49" name="tx349"/>
            <p:cNvSpPr/>
            <p:nvPr/>
          </p:nvSpPr>
          <p:spPr>
            <a:xfrm>
              <a:off x="4960020" y="5231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0" name="tx350"/>
            <p:cNvSpPr/>
            <p:nvPr/>
          </p:nvSpPr>
          <p:spPr>
            <a:xfrm>
              <a:off x="5168817" y="5216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1" name="tx351"/>
            <p:cNvSpPr/>
            <p:nvPr/>
          </p:nvSpPr>
          <p:spPr>
            <a:xfrm>
              <a:off x="5377615" y="51849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2" name="tx352"/>
            <p:cNvSpPr/>
            <p:nvPr/>
          </p:nvSpPr>
          <p:spPr>
            <a:xfrm>
              <a:off x="5586413" y="5169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3" name="rc353"/>
            <p:cNvSpPr/>
            <p:nvPr/>
          </p:nvSpPr>
          <p:spPr>
            <a:xfrm>
              <a:off x="5789340" y="874964"/>
              <a:ext cx="1607740" cy="1049815"/>
            </a:xfrm>
            <a:prstGeom prst="rect">
              <a:avLst/>
            </a:prstGeom>
            <a:solidFill>
              <a:srgbClr val="EBEBEB">
                <a:alpha val="100000"/>
              </a:srgbClr>
            </a:solidFill>
          </p:spPr>
          <p:txBody>
            <a:bodyPr/>
            <a:lstStyle/>
            <a:p/>
          </p:txBody>
        </p:sp>
        <p:sp>
          <p:nvSpPr>
            <p:cNvPr id="354" name="pl354"/>
            <p:cNvSpPr/>
            <p:nvPr/>
          </p:nvSpPr>
          <p:spPr>
            <a:xfrm>
              <a:off x="5789340" y="19005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5" name="pl355"/>
            <p:cNvSpPr/>
            <p:nvPr/>
          </p:nvSpPr>
          <p:spPr>
            <a:xfrm>
              <a:off x="5789340" y="150939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6" name="pl356"/>
            <p:cNvSpPr/>
            <p:nvPr/>
          </p:nvSpPr>
          <p:spPr>
            <a:xfrm>
              <a:off x="5789340" y="11182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7" name="pl357"/>
            <p:cNvSpPr/>
            <p:nvPr/>
          </p:nvSpPr>
          <p:spPr>
            <a:xfrm>
              <a:off x="578934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8" name="pl358"/>
            <p:cNvSpPr/>
            <p:nvPr/>
          </p:nvSpPr>
          <p:spPr>
            <a:xfrm>
              <a:off x="5789340" y="17049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9" name="pl359"/>
            <p:cNvSpPr/>
            <p:nvPr/>
          </p:nvSpPr>
          <p:spPr>
            <a:xfrm>
              <a:off x="5789340" y="13138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60" name="pl360"/>
            <p:cNvSpPr/>
            <p:nvPr/>
          </p:nvSpPr>
          <p:spPr>
            <a:xfrm>
              <a:off x="58624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07121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2800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48881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69760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690640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11520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732400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5862419" y="1501567"/>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369" name="pl369"/>
            <p:cNvSpPr/>
            <p:nvPr/>
          </p:nvSpPr>
          <p:spPr>
            <a:xfrm>
              <a:off x="5862419" y="1329467"/>
              <a:ext cx="1461582" cy="234683"/>
            </a:xfrm>
            <a:custGeom>
              <a:avLst/>
              <a:pathLst>
                <a:path w="1461582" h="234683">
                  <a:moveTo>
                    <a:pt x="0" y="46936"/>
                  </a:moveTo>
                  <a:lnTo>
                    <a:pt x="208797" y="46936"/>
                  </a:lnTo>
                  <a:lnTo>
                    <a:pt x="417595" y="187746"/>
                  </a:lnTo>
                  <a:lnTo>
                    <a:pt x="626392" y="203391"/>
                  </a:lnTo>
                  <a:lnTo>
                    <a:pt x="835190" y="0"/>
                  </a:lnTo>
                  <a:lnTo>
                    <a:pt x="1043987" y="156455"/>
                  </a:lnTo>
                  <a:lnTo>
                    <a:pt x="1252785" y="125164"/>
                  </a:lnTo>
                  <a:lnTo>
                    <a:pt x="1461582" y="234683"/>
                  </a:lnTo>
                </a:path>
              </a:pathLst>
            </a:custGeom>
            <a:ln w="40651" cap="flat">
              <a:solidFill>
                <a:srgbClr val="BEBEBE">
                  <a:alpha val="69803"/>
                </a:srgbClr>
              </a:solidFill>
              <a:prstDash val="solid"/>
              <a:round/>
            </a:ln>
          </p:spPr>
          <p:txBody>
            <a:bodyPr/>
            <a:lstStyle/>
            <a:p/>
          </p:txBody>
        </p:sp>
        <p:sp>
          <p:nvSpPr>
            <p:cNvPr id="370" name="pl370"/>
            <p:cNvSpPr/>
            <p:nvPr/>
          </p:nvSpPr>
          <p:spPr>
            <a:xfrm>
              <a:off x="5862419" y="1329467"/>
              <a:ext cx="1461582" cy="234683"/>
            </a:xfrm>
            <a:custGeom>
              <a:avLst/>
              <a:pathLst>
                <a:path w="1461582" h="234683">
                  <a:moveTo>
                    <a:pt x="0" y="46936"/>
                  </a:moveTo>
                  <a:lnTo>
                    <a:pt x="208797" y="46936"/>
                  </a:lnTo>
                  <a:lnTo>
                    <a:pt x="417595" y="187746"/>
                  </a:lnTo>
                  <a:lnTo>
                    <a:pt x="626392" y="203391"/>
                  </a:lnTo>
                  <a:lnTo>
                    <a:pt x="835190" y="0"/>
                  </a:lnTo>
                  <a:lnTo>
                    <a:pt x="1043987" y="156455"/>
                  </a:lnTo>
                  <a:lnTo>
                    <a:pt x="1252785" y="125164"/>
                  </a:lnTo>
                  <a:lnTo>
                    <a:pt x="1461582" y="234683"/>
                  </a:lnTo>
                </a:path>
              </a:pathLst>
            </a:custGeom>
            <a:ln w="35231" cap="flat">
              <a:solidFill>
                <a:srgbClr val="BEBEBE">
                  <a:alpha val="69803"/>
                </a:srgbClr>
              </a:solidFill>
              <a:prstDash val="solid"/>
              <a:round/>
            </a:ln>
          </p:spPr>
          <p:txBody>
            <a:bodyPr/>
            <a:lstStyle/>
            <a:p/>
          </p:txBody>
        </p:sp>
        <p:sp>
          <p:nvSpPr>
            <p:cNvPr id="371" name="pl371"/>
            <p:cNvSpPr/>
            <p:nvPr/>
          </p:nvSpPr>
          <p:spPr>
            <a:xfrm>
              <a:off x="5862419" y="1501567"/>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372" name="pl372"/>
            <p:cNvSpPr/>
            <p:nvPr/>
          </p:nvSpPr>
          <p:spPr>
            <a:xfrm>
              <a:off x="5862419" y="1329467"/>
              <a:ext cx="1461582" cy="234683"/>
            </a:xfrm>
            <a:custGeom>
              <a:avLst/>
              <a:pathLst>
                <a:path w="1461582" h="234683">
                  <a:moveTo>
                    <a:pt x="0" y="46936"/>
                  </a:moveTo>
                  <a:lnTo>
                    <a:pt x="208797" y="46936"/>
                  </a:lnTo>
                  <a:lnTo>
                    <a:pt x="417595" y="187746"/>
                  </a:lnTo>
                  <a:lnTo>
                    <a:pt x="626392" y="203391"/>
                  </a:lnTo>
                  <a:lnTo>
                    <a:pt x="835190" y="0"/>
                  </a:lnTo>
                  <a:lnTo>
                    <a:pt x="1043987" y="156455"/>
                  </a:lnTo>
                  <a:lnTo>
                    <a:pt x="1252785" y="125164"/>
                  </a:lnTo>
                  <a:lnTo>
                    <a:pt x="1461582" y="234683"/>
                  </a:lnTo>
                </a:path>
              </a:pathLst>
            </a:custGeom>
            <a:ln w="40651" cap="flat">
              <a:solidFill>
                <a:srgbClr val="000000">
                  <a:alpha val="100000"/>
                </a:srgbClr>
              </a:solidFill>
              <a:prstDash val="solid"/>
              <a:round/>
            </a:ln>
          </p:spPr>
          <p:txBody>
            <a:bodyPr/>
            <a:lstStyle/>
            <a:p/>
          </p:txBody>
        </p:sp>
        <p:sp>
          <p:nvSpPr>
            <p:cNvPr id="373" name="pl373"/>
            <p:cNvSpPr/>
            <p:nvPr/>
          </p:nvSpPr>
          <p:spPr>
            <a:xfrm>
              <a:off x="5862419" y="1329467"/>
              <a:ext cx="1461582" cy="234683"/>
            </a:xfrm>
            <a:custGeom>
              <a:avLst/>
              <a:pathLst>
                <a:path w="1461582" h="234683">
                  <a:moveTo>
                    <a:pt x="0" y="46936"/>
                  </a:moveTo>
                  <a:lnTo>
                    <a:pt x="208797" y="46936"/>
                  </a:lnTo>
                  <a:lnTo>
                    <a:pt x="417595" y="187746"/>
                  </a:lnTo>
                  <a:lnTo>
                    <a:pt x="626392" y="203391"/>
                  </a:lnTo>
                  <a:lnTo>
                    <a:pt x="835190" y="0"/>
                  </a:lnTo>
                  <a:lnTo>
                    <a:pt x="1043987" y="156455"/>
                  </a:lnTo>
                  <a:lnTo>
                    <a:pt x="1252785" y="125164"/>
                  </a:lnTo>
                  <a:lnTo>
                    <a:pt x="1461582" y="234683"/>
                  </a:lnTo>
                </a:path>
              </a:pathLst>
            </a:custGeom>
            <a:ln w="35231" cap="flat">
              <a:solidFill>
                <a:srgbClr val="1CABE2">
                  <a:alpha val="100000"/>
                </a:srgbClr>
              </a:solidFill>
              <a:prstDash val="solid"/>
              <a:round/>
            </a:ln>
          </p:spPr>
          <p:txBody>
            <a:bodyPr/>
            <a:lstStyle/>
            <a:p/>
          </p:txBody>
        </p:sp>
        <p:sp>
          <p:nvSpPr>
            <p:cNvPr id="374" name="tx374"/>
            <p:cNvSpPr/>
            <p:nvPr/>
          </p:nvSpPr>
          <p:spPr>
            <a:xfrm>
              <a:off x="5802160" y="1197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75" name="tx375"/>
            <p:cNvSpPr/>
            <p:nvPr/>
          </p:nvSpPr>
          <p:spPr>
            <a:xfrm>
              <a:off x="6010957" y="11978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76" name="tx376"/>
            <p:cNvSpPr/>
            <p:nvPr/>
          </p:nvSpPr>
          <p:spPr>
            <a:xfrm>
              <a:off x="6219755" y="1338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7" name="tx377"/>
            <p:cNvSpPr/>
            <p:nvPr/>
          </p:nvSpPr>
          <p:spPr>
            <a:xfrm>
              <a:off x="6428552" y="13543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78" name="tx378"/>
            <p:cNvSpPr/>
            <p:nvPr/>
          </p:nvSpPr>
          <p:spPr>
            <a:xfrm>
              <a:off x="6637350" y="11509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79" name="tx379"/>
            <p:cNvSpPr/>
            <p:nvPr/>
          </p:nvSpPr>
          <p:spPr>
            <a:xfrm>
              <a:off x="6846147" y="13073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0" name="tx380"/>
            <p:cNvSpPr/>
            <p:nvPr/>
          </p:nvSpPr>
          <p:spPr>
            <a:xfrm>
              <a:off x="7054945" y="1276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1" name="tx381"/>
            <p:cNvSpPr/>
            <p:nvPr/>
          </p:nvSpPr>
          <p:spPr>
            <a:xfrm>
              <a:off x="7263742" y="1385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82" name="rc382"/>
            <p:cNvSpPr/>
            <p:nvPr/>
          </p:nvSpPr>
          <p:spPr>
            <a:xfrm>
              <a:off x="5789340" y="2209221"/>
              <a:ext cx="1607740" cy="1049815"/>
            </a:xfrm>
            <a:prstGeom prst="rect">
              <a:avLst/>
            </a:prstGeom>
            <a:solidFill>
              <a:srgbClr val="EBEBEB">
                <a:alpha val="100000"/>
              </a:srgbClr>
            </a:solidFill>
          </p:spPr>
          <p:txBody>
            <a:bodyPr/>
            <a:lstStyle/>
            <a:p/>
          </p:txBody>
        </p:sp>
        <p:sp>
          <p:nvSpPr>
            <p:cNvPr id="383" name="pl383"/>
            <p:cNvSpPr/>
            <p:nvPr/>
          </p:nvSpPr>
          <p:spPr>
            <a:xfrm>
              <a:off x="5789340" y="323478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4" name="pl384"/>
            <p:cNvSpPr/>
            <p:nvPr/>
          </p:nvSpPr>
          <p:spPr>
            <a:xfrm>
              <a:off x="5789340" y="28436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5" name="pl385"/>
            <p:cNvSpPr/>
            <p:nvPr/>
          </p:nvSpPr>
          <p:spPr>
            <a:xfrm>
              <a:off x="5789340" y="245250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6" name="pl386"/>
            <p:cNvSpPr/>
            <p:nvPr/>
          </p:nvSpPr>
          <p:spPr>
            <a:xfrm>
              <a:off x="578934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7" name="pl387"/>
            <p:cNvSpPr/>
            <p:nvPr/>
          </p:nvSpPr>
          <p:spPr>
            <a:xfrm>
              <a:off x="5789340" y="3039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8" name="pl388"/>
            <p:cNvSpPr/>
            <p:nvPr/>
          </p:nvSpPr>
          <p:spPr>
            <a:xfrm>
              <a:off x="5789340" y="264807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9" name="pl389"/>
            <p:cNvSpPr/>
            <p:nvPr/>
          </p:nvSpPr>
          <p:spPr>
            <a:xfrm>
              <a:off x="58624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07121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2800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48881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69760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690640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11520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732400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7" name="pl397"/>
            <p:cNvSpPr/>
            <p:nvPr/>
          </p:nvSpPr>
          <p:spPr>
            <a:xfrm>
              <a:off x="5862419" y="2835824"/>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398" name="pl398"/>
            <p:cNvSpPr/>
            <p:nvPr/>
          </p:nvSpPr>
          <p:spPr>
            <a:xfrm>
              <a:off x="5862419" y="2695015"/>
              <a:ext cx="1461582" cy="125164"/>
            </a:xfrm>
            <a:custGeom>
              <a:avLst/>
              <a:pathLst>
                <a:path w="1461582" h="125164">
                  <a:moveTo>
                    <a:pt x="0" y="15645"/>
                  </a:moveTo>
                  <a:lnTo>
                    <a:pt x="208797" y="0"/>
                  </a:lnTo>
                  <a:lnTo>
                    <a:pt x="417595" y="31291"/>
                  </a:lnTo>
                  <a:lnTo>
                    <a:pt x="626392" y="31291"/>
                  </a:lnTo>
                  <a:lnTo>
                    <a:pt x="835190" y="125164"/>
                  </a:lnTo>
                  <a:lnTo>
                    <a:pt x="1043987" y="31291"/>
                  </a:lnTo>
                  <a:lnTo>
                    <a:pt x="1252785" y="46936"/>
                  </a:lnTo>
                  <a:lnTo>
                    <a:pt x="1461582" y="46936"/>
                  </a:lnTo>
                </a:path>
              </a:pathLst>
            </a:custGeom>
            <a:ln w="40651" cap="flat">
              <a:solidFill>
                <a:srgbClr val="BEBEBE">
                  <a:alpha val="69803"/>
                </a:srgbClr>
              </a:solidFill>
              <a:prstDash val="solid"/>
              <a:round/>
            </a:ln>
          </p:spPr>
          <p:txBody>
            <a:bodyPr/>
            <a:lstStyle/>
            <a:p/>
          </p:txBody>
        </p:sp>
        <p:sp>
          <p:nvSpPr>
            <p:cNvPr id="399" name="pl399"/>
            <p:cNvSpPr/>
            <p:nvPr/>
          </p:nvSpPr>
          <p:spPr>
            <a:xfrm>
              <a:off x="5862419" y="2695015"/>
              <a:ext cx="1461582" cy="125164"/>
            </a:xfrm>
            <a:custGeom>
              <a:avLst/>
              <a:pathLst>
                <a:path w="1461582" h="125164">
                  <a:moveTo>
                    <a:pt x="0" y="15645"/>
                  </a:moveTo>
                  <a:lnTo>
                    <a:pt x="208797" y="0"/>
                  </a:lnTo>
                  <a:lnTo>
                    <a:pt x="417595" y="31291"/>
                  </a:lnTo>
                  <a:lnTo>
                    <a:pt x="626392" y="31291"/>
                  </a:lnTo>
                  <a:lnTo>
                    <a:pt x="835190" y="125164"/>
                  </a:lnTo>
                  <a:lnTo>
                    <a:pt x="1043987" y="31291"/>
                  </a:lnTo>
                  <a:lnTo>
                    <a:pt x="1252785" y="46936"/>
                  </a:lnTo>
                  <a:lnTo>
                    <a:pt x="1461582" y="46936"/>
                  </a:lnTo>
                </a:path>
              </a:pathLst>
            </a:custGeom>
            <a:ln w="35231" cap="flat">
              <a:solidFill>
                <a:srgbClr val="BEBEBE">
                  <a:alpha val="69803"/>
                </a:srgbClr>
              </a:solidFill>
              <a:prstDash val="solid"/>
              <a:round/>
            </a:ln>
          </p:spPr>
          <p:txBody>
            <a:bodyPr/>
            <a:lstStyle/>
            <a:p/>
          </p:txBody>
        </p:sp>
        <p:sp>
          <p:nvSpPr>
            <p:cNvPr id="400" name="pl400"/>
            <p:cNvSpPr/>
            <p:nvPr/>
          </p:nvSpPr>
          <p:spPr>
            <a:xfrm>
              <a:off x="5862419" y="2835824"/>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401" name="pl401"/>
            <p:cNvSpPr/>
            <p:nvPr/>
          </p:nvSpPr>
          <p:spPr>
            <a:xfrm>
              <a:off x="5862419" y="2695015"/>
              <a:ext cx="1461582" cy="125164"/>
            </a:xfrm>
            <a:custGeom>
              <a:avLst/>
              <a:pathLst>
                <a:path w="1461582" h="125164">
                  <a:moveTo>
                    <a:pt x="0" y="15645"/>
                  </a:moveTo>
                  <a:lnTo>
                    <a:pt x="208797" y="0"/>
                  </a:lnTo>
                  <a:lnTo>
                    <a:pt x="417595" y="31291"/>
                  </a:lnTo>
                  <a:lnTo>
                    <a:pt x="626392" y="31291"/>
                  </a:lnTo>
                  <a:lnTo>
                    <a:pt x="835190" y="125164"/>
                  </a:lnTo>
                  <a:lnTo>
                    <a:pt x="1043987" y="31291"/>
                  </a:lnTo>
                  <a:lnTo>
                    <a:pt x="1252785" y="46936"/>
                  </a:lnTo>
                  <a:lnTo>
                    <a:pt x="1461582" y="46936"/>
                  </a:lnTo>
                </a:path>
              </a:pathLst>
            </a:custGeom>
            <a:ln w="40651" cap="flat">
              <a:solidFill>
                <a:srgbClr val="000000">
                  <a:alpha val="100000"/>
                </a:srgbClr>
              </a:solidFill>
              <a:prstDash val="solid"/>
              <a:round/>
            </a:ln>
          </p:spPr>
          <p:txBody>
            <a:bodyPr/>
            <a:lstStyle/>
            <a:p/>
          </p:txBody>
        </p:sp>
        <p:sp>
          <p:nvSpPr>
            <p:cNvPr id="402" name="pl402"/>
            <p:cNvSpPr/>
            <p:nvPr/>
          </p:nvSpPr>
          <p:spPr>
            <a:xfrm>
              <a:off x="5862419" y="2695015"/>
              <a:ext cx="1461582" cy="125164"/>
            </a:xfrm>
            <a:custGeom>
              <a:avLst/>
              <a:pathLst>
                <a:path w="1461582" h="125164">
                  <a:moveTo>
                    <a:pt x="0" y="15645"/>
                  </a:moveTo>
                  <a:lnTo>
                    <a:pt x="208797" y="0"/>
                  </a:lnTo>
                  <a:lnTo>
                    <a:pt x="417595" y="31291"/>
                  </a:lnTo>
                  <a:lnTo>
                    <a:pt x="626392" y="31291"/>
                  </a:lnTo>
                  <a:lnTo>
                    <a:pt x="835190" y="125164"/>
                  </a:lnTo>
                  <a:lnTo>
                    <a:pt x="1043987" y="31291"/>
                  </a:lnTo>
                  <a:lnTo>
                    <a:pt x="1252785" y="46936"/>
                  </a:lnTo>
                  <a:lnTo>
                    <a:pt x="1461582" y="46936"/>
                  </a:lnTo>
                </a:path>
              </a:pathLst>
            </a:custGeom>
            <a:ln w="35231" cap="flat">
              <a:solidFill>
                <a:srgbClr val="1CABE2">
                  <a:alpha val="100000"/>
                </a:srgbClr>
              </a:solidFill>
              <a:prstDash val="solid"/>
              <a:round/>
            </a:ln>
          </p:spPr>
          <p:txBody>
            <a:bodyPr/>
            <a:lstStyle/>
            <a:p/>
          </p:txBody>
        </p:sp>
        <p:sp>
          <p:nvSpPr>
            <p:cNvPr id="403" name="tx403"/>
            <p:cNvSpPr/>
            <p:nvPr/>
          </p:nvSpPr>
          <p:spPr>
            <a:xfrm>
              <a:off x="5802160" y="2532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4" name="tx404"/>
            <p:cNvSpPr/>
            <p:nvPr/>
          </p:nvSpPr>
          <p:spPr>
            <a:xfrm>
              <a:off x="6010957" y="2516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5" name="tx405"/>
            <p:cNvSpPr/>
            <p:nvPr/>
          </p:nvSpPr>
          <p:spPr>
            <a:xfrm>
              <a:off x="6219755" y="2547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6" name="tx406"/>
            <p:cNvSpPr/>
            <p:nvPr/>
          </p:nvSpPr>
          <p:spPr>
            <a:xfrm>
              <a:off x="6428552" y="2547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7" name="tx407"/>
            <p:cNvSpPr/>
            <p:nvPr/>
          </p:nvSpPr>
          <p:spPr>
            <a:xfrm>
              <a:off x="6637350" y="2641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08" name="tx408"/>
            <p:cNvSpPr/>
            <p:nvPr/>
          </p:nvSpPr>
          <p:spPr>
            <a:xfrm>
              <a:off x="6846147" y="2547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9" name="tx409"/>
            <p:cNvSpPr/>
            <p:nvPr/>
          </p:nvSpPr>
          <p:spPr>
            <a:xfrm>
              <a:off x="7054945" y="25633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0" name="tx410"/>
            <p:cNvSpPr/>
            <p:nvPr/>
          </p:nvSpPr>
          <p:spPr>
            <a:xfrm>
              <a:off x="7263742" y="25633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1" name="rc411"/>
            <p:cNvSpPr/>
            <p:nvPr/>
          </p:nvSpPr>
          <p:spPr>
            <a:xfrm>
              <a:off x="5789340" y="3543478"/>
              <a:ext cx="1607740" cy="1049815"/>
            </a:xfrm>
            <a:prstGeom prst="rect">
              <a:avLst/>
            </a:prstGeom>
            <a:solidFill>
              <a:srgbClr val="EBEBEB">
                <a:alpha val="100000"/>
              </a:srgbClr>
            </a:solidFill>
          </p:spPr>
          <p:txBody>
            <a:bodyPr/>
            <a:lstStyle/>
            <a:p/>
          </p:txBody>
        </p:sp>
        <p:sp>
          <p:nvSpPr>
            <p:cNvPr id="412" name="pl412"/>
            <p:cNvSpPr/>
            <p:nvPr/>
          </p:nvSpPr>
          <p:spPr>
            <a:xfrm>
              <a:off x="5789340" y="456904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41779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7867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5" name="pl415"/>
            <p:cNvSpPr/>
            <p:nvPr/>
          </p:nvSpPr>
          <p:spPr>
            <a:xfrm>
              <a:off x="578934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6" name="pl416"/>
            <p:cNvSpPr/>
            <p:nvPr/>
          </p:nvSpPr>
          <p:spPr>
            <a:xfrm>
              <a:off x="5789340" y="43734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789340" y="39823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8" name="pl418"/>
            <p:cNvSpPr/>
            <p:nvPr/>
          </p:nvSpPr>
          <p:spPr>
            <a:xfrm>
              <a:off x="58624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07121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2800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48881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69760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690640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11520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732400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6" name="pl426"/>
            <p:cNvSpPr/>
            <p:nvPr/>
          </p:nvSpPr>
          <p:spPr>
            <a:xfrm>
              <a:off x="5862419" y="4170081"/>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427" name="pl427"/>
            <p:cNvSpPr/>
            <p:nvPr/>
          </p:nvSpPr>
          <p:spPr>
            <a:xfrm>
              <a:off x="5862419" y="3997980"/>
              <a:ext cx="1461582" cy="15645"/>
            </a:xfrm>
            <a:custGeom>
              <a:avLst/>
              <a:pathLst>
                <a:path w="1461582" h="15645">
                  <a:moveTo>
                    <a:pt x="0" y="0"/>
                  </a:moveTo>
                  <a:lnTo>
                    <a:pt x="208797" y="0"/>
                  </a:lnTo>
                  <a:lnTo>
                    <a:pt x="417595" y="0"/>
                  </a:lnTo>
                  <a:lnTo>
                    <a:pt x="626392" y="0"/>
                  </a:lnTo>
                  <a:lnTo>
                    <a:pt x="835190" y="0"/>
                  </a:lnTo>
                  <a:lnTo>
                    <a:pt x="1043987" y="15645"/>
                  </a:lnTo>
                  <a:lnTo>
                    <a:pt x="1252785" y="15645"/>
                  </a:lnTo>
                  <a:lnTo>
                    <a:pt x="1461582" y="0"/>
                  </a:lnTo>
                </a:path>
              </a:pathLst>
            </a:custGeom>
            <a:ln w="40651" cap="flat">
              <a:solidFill>
                <a:srgbClr val="BEBEBE">
                  <a:alpha val="69803"/>
                </a:srgbClr>
              </a:solidFill>
              <a:prstDash val="solid"/>
              <a:round/>
            </a:ln>
          </p:spPr>
          <p:txBody>
            <a:bodyPr/>
            <a:lstStyle/>
            <a:p/>
          </p:txBody>
        </p:sp>
        <p:sp>
          <p:nvSpPr>
            <p:cNvPr id="428" name="pl428"/>
            <p:cNvSpPr/>
            <p:nvPr/>
          </p:nvSpPr>
          <p:spPr>
            <a:xfrm>
              <a:off x="5862419" y="3997980"/>
              <a:ext cx="1461582" cy="15645"/>
            </a:xfrm>
            <a:custGeom>
              <a:avLst/>
              <a:pathLst>
                <a:path w="1461582" h="15645">
                  <a:moveTo>
                    <a:pt x="0" y="0"/>
                  </a:moveTo>
                  <a:lnTo>
                    <a:pt x="208797" y="0"/>
                  </a:lnTo>
                  <a:lnTo>
                    <a:pt x="417595" y="0"/>
                  </a:lnTo>
                  <a:lnTo>
                    <a:pt x="626392" y="0"/>
                  </a:lnTo>
                  <a:lnTo>
                    <a:pt x="835190" y="0"/>
                  </a:lnTo>
                  <a:lnTo>
                    <a:pt x="1043987" y="15645"/>
                  </a:lnTo>
                  <a:lnTo>
                    <a:pt x="1252785" y="15645"/>
                  </a:lnTo>
                  <a:lnTo>
                    <a:pt x="1461582" y="0"/>
                  </a:lnTo>
                </a:path>
              </a:pathLst>
            </a:custGeom>
            <a:ln w="35231" cap="flat">
              <a:solidFill>
                <a:srgbClr val="BEBEBE">
                  <a:alpha val="69803"/>
                </a:srgbClr>
              </a:solidFill>
              <a:prstDash val="solid"/>
              <a:round/>
            </a:ln>
          </p:spPr>
          <p:txBody>
            <a:bodyPr/>
            <a:lstStyle/>
            <a:p/>
          </p:txBody>
        </p:sp>
        <p:sp>
          <p:nvSpPr>
            <p:cNvPr id="429" name="pl429"/>
            <p:cNvSpPr/>
            <p:nvPr/>
          </p:nvSpPr>
          <p:spPr>
            <a:xfrm>
              <a:off x="5862419" y="4170081"/>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430" name="pl430"/>
            <p:cNvSpPr/>
            <p:nvPr/>
          </p:nvSpPr>
          <p:spPr>
            <a:xfrm>
              <a:off x="5862419" y="3997980"/>
              <a:ext cx="1461582" cy="15645"/>
            </a:xfrm>
            <a:custGeom>
              <a:avLst/>
              <a:pathLst>
                <a:path w="1461582" h="15645">
                  <a:moveTo>
                    <a:pt x="0" y="0"/>
                  </a:moveTo>
                  <a:lnTo>
                    <a:pt x="208797" y="0"/>
                  </a:lnTo>
                  <a:lnTo>
                    <a:pt x="417595" y="0"/>
                  </a:lnTo>
                  <a:lnTo>
                    <a:pt x="626392" y="0"/>
                  </a:lnTo>
                  <a:lnTo>
                    <a:pt x="835190" y="0"/>
                  </a:lnTo>
                  <a:lnTo>
                    <a:pt x="1043987" y="15645"/>
                  </a:lnTo>
                  <a:lnTo>
                    <a:pt x="1252785" y="15645"/>
                  </a:lnTo>
                  <a:lnTo>
                    <a:pt x="1461582" y="0"/>
                  </a:lnTo>
                </a:path>
              </a:pathLst>
            </a:custGeom>
            <a:ln w="40651" cap="flat">
              <a:solidFill>
                <a:srgbClr val="000000">
                  <a:alpha val="100000"/>
                </a:srgbClr>
              </a:solidFill>
              <a:prstDash val="solid"/>
              <a:round/>
            </a:ln>
          </p:spPr>
          <p:txBody>
            <a:bodyPr/>
            <a:lstStyle/>
            <a:p/>
          </p:txBody>
        </p:sp>
        <p:sp>
          <p:nvSpPr>
            <p:cNvPr id="431" name="pl431"/>
            <p:cNvSpPr/>
            <p:nvPr/>
          </p:nvSpPr>
          <p:spPr>
            <a:xfrm>
              <a:off x="5862419" y="3997980"/>
              <a:ext cx="1461582" cy="15645"/>
            </a:xfrm>
            <a:custGeom>
              <a:avLst/>
              <a:pathLst>
                <a:path w="1461582" h="15645">
                  <a:moveTo>
                    <a:pt x="0" y="0"/>
                  </a:moveTo>
                  <a:lnTo>
                    <a:pt x="208797" y="0"/>
                  </a:lnTo>
                  <a:lnTo>
                    <a:pt x="417595" y="0"/>
                  </a:lnTo>
                  <a:lnTo>
                    <a:pt x="626392" y="0"/>
                  </a:lnTo>
                  <a:lnTo>
                    <a:pt x="835190" y="0"/>
                  </a:lnTo>
                  <a:lnTo>
                    <a:pt x="1043987" y="15645"/>
                  </a:lnTo>
                  <a:lnTo>
                    <a:pt x="1252785" y="15645"/>
                  </a:lnTo>
                  <a:lnTo>
                    <a:pt x="1461582" y="0"/>
                  </a:lnTo>
                </a:path>
              </a:pathLst>
            </a:custGeom>
            <a:ln w="35231" cap="flat">
              <a:solidFill>
                <a:srgbClr val="1CABE2">
                  <a:alpha val="100000"/>
                </a:srgbClr>
              </a:solidFill>
              <a:prstDash val="solid"/>
              <a:round/>
            </a:ln>
          </p:spPr>
          <p:txBody>
            <a:bodyPr/>
            <a:lstStyle/>
            <a:p/>
          </p:txBody>
        </p:sp>
        <p:sp>
          <p:nvSpPr>
            <p:cNvPr id="432" name="tx432"/>
            <p:cNvSpPr/>
            <p:nvPr/>
          </p:nvSpPr>
          <p:spPr>
            <a:xfrm>
              <a:off x="5802160" y="3819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3" name="tx433"/>
            <p:cNvSpPr/>
            <p:nvPr/>
          </p:nvSpPr>
          <p:spPr>
            <a:xfrm>
              <a:off x="6010957" y="3819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4" name="tx434"/>
            <p:cNvSpPr/>
            <p:nvPr/>
          </p:nvSpPr>
          <p:spPr>
            <a:xfrm>
              <a:off x="6219755" y="3819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5" name="tx435"/>
            <p:cNvSpPr/>
            <p:nvPr/>
          </p:nvSpPr>
          <p:spPr>
            <a:xfrm>
              <a:off x="6428552" y="3819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6" name="tx436"/>
            <p:cNvSpPr/>
            <p:nvPr/>
          </p:nvSpPr>
          <p:spPr>
            <a:xfrm>
              <a:off x="6637350" y="3819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7" name="tx437"/>
            <p:cNvSpPr/>
            <p:nvPr/>
          </p:nvSpPr>
          <p:spPr>
            <a:xfrm>
              <a:off x="6846147" y="3835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8" name="tx438"/>
            <p:cNvSpPr/>
            <p:nvPr/>
          </p:nvSpPr>
          <p:spPr>
            <a:xfrm>
              <a:off x="7054945" y="3835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9" name="tx439"/>
            <p:cNvSpPr/>
            <p:nvPr/>
          </p:nvSpPr>
          <p:spPr>
            <a:xfrm>
              <a:off x="7263742" y="38194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40" name="rc440"/>
            <p:cNvSpPr/>
            <p:nvPr/>
          </p:nvSpPr>
          <p:spPr>
            <a:xfrm>
              <a:off x="5789340" y="4877735"/>
              <a:ext cx="1607740" cy="1049815"/>
            </a:xfrm>
            <a:prstGeom prst="rect">
              <a:avLst/>
            </a:prstGeom>
            <a:solidFill>
              <a:srgbClr val="EBEBEB">
                <a:alpha val="100000"/>
              </a:srgbClr>
            </a:solidFill>
          </p:spPr>
          <p:txBody>
            <a:bodyPr/>
            <a:lstStyle/>
            <a:p/>
          </p:txBody>
        </p:sp>
        <p:sp>
          <p:nvSpPr>
            <p:cNvPr id="441" name="pl441"/>
            <p:cNvSpPr/>
            <p:nvPr/>
          </p:nvSpPr>
          <p:spPr>
            <a:xfrm>
              <a:off x="5789340" y="590329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55121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51210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57077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531659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86241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7121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800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881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760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90640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1520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2400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62419" y="5504338"/>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456" name="pl456"/>
            <p:cNvSpPr/>
            <p:nvPr/>
          </p:nvSpPr>
          <p:spPr>
            <a:xfrm>
              <a:off x="5862419" y="5347883"/>
              <a:ext cx="1461582" cy="156455"/>
            </a:xfrm>
            <a:custGeom>
              <a:avLst/>
              <a:pathLst>
                <a:path w="1461582" h="156455">
                  <a:moveTo>
                    <a:pt x="0" y="62582"/>
                  </a:moveTo>
                  <a:lnTo>
                    <a:pt x="208797" y="62582"/>
                  </a:lnTo>
                  <a:lnTo>
                    <a:pt x="417595" y="156455"/>
                  </a:lnTo>
                  <a:lnTo>
                    <a:pt x="626392" y="62582"/>
                  </a:lnTo>
                  <a:lnTo>
                    <a:pt x="835190" y="0"/>
                  </a:lnTo>
                  <a:lnTo>
                    <a:pt x="1043987" y="62582"/>
                  </a:lnTo>
                  <a:lnTo>
                    <a:pt x="1252785" y="62582"/>
                  </a:lnTo>
                  <a:lnTo>
                    <a:pt x="1461582" y="31291"/>
                  </a:lnTo>
                </a:path>
              </a:pathLst>
            </a:custGeom>
            <a:ln w="40651" cap="flat">
              <a:solidFill>
                <a:srgbClr val="BEBEBE">
                  <a:alpha val="69803"/>
                </a:srgbClr>
              </a:solidFill>
              <a:prstDash val="solid"/>
              <a:round/>
            </a:ln>
          </p:spPr>
          <p:txBody>
            <a:bodyPr/>
            <a:lstStyle/>
            <a:p/>
          </p:txBody>
        </p:sp>
        <p:sp>
          <p:nvSpPr>
            <p:cNvPr id="457" name="pl457"/>
            <p:cNvSpPr/>
            <p:nvPr/>
          </p:nvSpPr>
          <p:spPr>
            <a:xfrm>
              <a:off x="5862419" y="5347883"/>
              <a:ext cx="1461582" cy="156455"/>
            </a:xfrm>
            <a:custGeom>
              <a:avLst/>
              <a:pathLst>
                <a:path w="1461582" h="156455">
                  <a:moveTo>
                    <a:pt x="0" y="62582"/>
                  </a:moveTo>
                  <a:lnTo>
                    <a:pt x="208797" y="62582"/>
                  </a:lnTo>
                  <a:lnTo>
                    <a:pt x="417595" y="156455"/>
                  </a:lnTo>
                  <a:lnTo>
                    <a:pt x="626392" y="62582"/>
                  </a:lnTo>
                  <a:lnTo>
                    <a:pt x="835190" y="0"/>
                  </a:lnTo>
                  <a:lnTo>
                    <a:pt x="1043987" y="62582"/>
                  </a:lnTo>
                  <a:lnTo>
                    <a:pt x="1252785" y="62582"/>
                  </a:lnTo>
                  <a:lnTo>
                    <a:pt x="1461582" y="31291"/>
                  </a:lnTo>
                </a:path>
              </a:pathLst>
            </a:custGeom>
            <a:ln w="35231" cap="flat">
              <a:solidFill>
                <a:srgbClr val="BEBEBE">
                  <a:alpha val="69803"/>
                </a:srgbClr>
              </a:solidFill>
              <a:prstDash val="solid"/>
              <a:round/>
            </a:ln>
          </p:spPr>
          <p:txBody>
            <a:bodyPr/>
            <a:lstStyle/>
            <a:p/>
          </p:txBody>
        </p:sp>
        <p:sp>
          <p:nvSpPr>
            <p:cNvPr id="458" name="pl458"/>
            <p:cNvSpPr/>
            <p:nvPr/>
          </p:nvSpPr>
          <p:spPr>
            <a:xfrm>
              <a:off x="5862419" y="5504338"/>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459" name="pl459"/>
            <p:cNvSpPr/>
            <p:nvPr/>
          </p:nvSpPr>
          <p:spPr>
            <a:xfrm>
              <a:off x="5862419" y="5347883"/>
              <a:ext cx="1461582" cy="156455"/>
            </a:xfrm>
            <a:custGeom>
              <a:avLst/>
              <a:pathLst>
                <a:path w="1461582" h="156455">
                  <a:moveTo>
                    <a:pt x="0" y="62582"/>
                  </a:moveTo>
                  <a:lnTo>
                    <a:pt x="208797" y="62582"/>
                  </a:lnTo>
                  <a:lnTo>
                    <a:pt x="417595" y="156455"/>
                  </a:lnTo>
                  <a:lnTo>
                    <a:pt x="626392" y="62582"/>
                  </a:lnTo>
                  <a:lnTo>
                    <a:pt x="835190" y="0"/>
                  </a:lnTo>
                  <a:lnTo>
                    <a:pt x="1043987" y="62582"/>
                  </a:lnTo>
                  <a:lnTo>
                    <a:pt x="1252785" y="62582"/>
                  </a:lnTo>
                  <a:lnTo>
                    <a:pt x="1461582" y="31291"/>
                  </a:lnTo>
                </a:path>
              </a:pathLst>
            </a:custGeom>
            <a:ln w="40651" cap="flat">
              <a:solidFill>
                <a:srgbClr val="000000">
                  <a:alpha val="100000"/>
                </a:srgbClr>
              </a:solidFill>
              <a:prstDash val="solid"/>
              <a:round/>
            </a:ln>
          </p:spPr>
          <p:txBody>
            <a:bodyPr/>
            <a:lstStyle/>
            <a:p/>
          </p:txBody>
        </p:sp>
        <p:sp>
          <p:nvSpPr>
            <p:cNvPr id="460" name="pl460"/>
            <p:cNvSpPr/>
            <p:nvPr/>
          </p:nvSpPr>
          <p:spPr>
            <a:xfrm>
              <a:off x="5862419" y="5347883"/>
              <a:ext cx="1461582" cy="156455"/>
            </a:xfrm>
            <a:custGeom>
              <a:avLst/>
              <a:pathLst>
                <a:path w="1461582" h="156455">
                  <a:moveTo>
                    <a:pt x="0" y="62582"/>
                  </a:moveTo>
                  <a:lnTo>
                    <a:pt x="208797" y="62582"/>
                  </a:lnTo>
                  <a:lnTo>
                    <a:pt x="417595" y="156455"/>
                  </a:lnTo>
                  <a:lnTo>
                    <a:pt x="626392" y="62582"/>
                  </a:lnTo>
                  <a:lnTo>
                    <a:pt x="835190" y="0"/>
                  </a:lnTo>
                  <a:lnTo>
                    <a:pt x="1043987" y="62582"/>
                  </a:lnTo>
                  <a:lnTo>
                    <a:pt x="1252785" y="62582"/>
                  </a:lnTo>
                  <a:lnTo>
                    <a:pt x="1461582" y="31291"/>
                  </a:lnTo>
                </a:path>
              </a:pathLst>
            </a:custGeom>
            <a:ln w="35231" cap="flat">
              <a:solidFill>
                <a:srgbClr val="1CABE2">
                  <a:alpha val="100000"/>
                </a:srgbClr>
              </a:solidFill>
              <a:prstDash val="solid"/>
              <a:round/>
            </a:ln>
          </p:spPr>
          <p:txBody>
            <a:bodyPr/>
            <a:lstStyle/>
            <a:p/>
          </p:txBody>
        </p:sp>
        <p:sp>
          <p:nvSpPr>
            <p:cNvPr id="461" name="tx461"/>
            <p:cNvSpPr/>
            <p:nvPr/>
          </p:nvSpPr>
          <p:spPr>
            <a:xfrm>
              <a:off x="5802160" y="5231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2" name="tx462"/>
            <p:cNvSpPr/>
            <p:nvPr/>
          </p:nvSpPr>
          <p:spPr>
            <a:xfrm>
              <a:off x="6010957" y="5231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3" name="tx463"/>
            <p:cNvSpPr/>
            <p:nvPr/>
          </p:nvSpPr>
          <p:spPr>
            <a:xfrm>
              <a:off x="6219755" y="5325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4" name="tx464"/>
            <p:cNvSpPr/>
            <p:nvPr/>
          </p:nvSpPr>
          <p:spPr>
            <a:xfrm>
              <a:off x="6428552" y="5231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5" name="tx465"/>
            <p:cNvSpPr/>
            <p:nvPr/>
          </p:nvSpPr>
          <p:spPr>
            <a:xfrm>
              <a:off x="6637350" y="5169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66" name="tx466"/>
            <p:cNvSpPr/>
            <p:nvPr/>
          </p:nvSpPr>
          <p:spPr>
            <a:xfrm>
              <a:off x="6846147" y="5231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7" name="tx467"/>
            <p:cNvSpPr/>
            <p:nvPr/>
          </p:nvSpPr>
          <p:spPr>
            <a:xfrm>
              <a:off x="7054945" y="5231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8" name="tx468"/>
            <p:cNvSpPr/>
            <p:nvPr/>
          </p:nvSpPr>
          <p:spPr>
            <a:xfrm>
              <a:off x="7263742" y="52006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9" name="rc469"/>
            <p:cNvSpPr/>
            <p:nvPr/>
          </p:nvSpPr>
          <p:spPr>
            <a:xfrm>
              <a:off x="7466670" y="874964"/>
              <a:ext cx="1607740" cy="1049815"/>
            </a:xfrm>
            <a:prstGeom prst="rect">
              <a:avLst/>
            </a:prstGeom>
            <a:solidFill>
              <a:srgbClr val="EBEBEB">
                <a:alpha val="100000"/>
              </a:srgbClr>
            </a:solidFill>
          </p:spPr>
          <p:txBody>
            <a:bodyPr/>
            <a:lstStyle/>
            <a:p/>
          </p:txBody>
        </p:sp>
        <p:sp>
          <p:nvSpPr>
            <p:cNvPr id="470" name="pl470"/>
            <p:cNvSpPr/>
            <p:nvPr/>
          </p:nvSpPr>
          <p:spPr>
            <a:xfrm>
              <a:off x="7466670" y="19005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1" name="pl471"/>
            <p:cNvSpPr/>
            <p:nvPr/>
          </p:nvSpPr>
          <p:spPr>
            <a:xfrm>
              <a:off x="7466670" y="150939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7466670" y="11182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746667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7466670" y="170495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5" name="pl475"/>
            <p:cNvSpPr/>
            <p:nvPr/>
          </p:nvSpPr>
          <p:spPr>
            <a:xfrm>
              <a:off x="7466670" y="13138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6" name="pl476"/>
            <p:cNvSpPr/>
            <p:nvPr/>
          </p:nvSpPr>
          <p:spPr>
            <a:xfrm>
              <a:off x="75397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7485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79573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16614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37493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58373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879253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900133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539749" y="1501567"/>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485" name="pl485"/>
            <p:cNvSpPr/>
            <p:nvPr/>
          </p:nvSpPr>
          <p:spPr>
            <a:xfrm>
              <a:off x="7539749" y="1564150"/>
              <a:ext cx="1461582" cy="156455"/>
            </a:xfrm>
            <a:custGeom>
              <a:avLst/>
              <a:pathLst>
                <a:path w="1461582" h="156455">
                  <a:moveTo>
                    <a:pt x="0" y="125164"/>
                  </a:moveTo>
                  <a:lnTo>
                    <a:pt x="208797" y="140809"/>
                  </a:lnTo>
                  <a:lnTo>
                    <a:pt x="417595" y="140809"/>
                  </a:lnTo>
                  <a:lnTo>
                    <a:pt x="626392" y="156455"/>
                  </a:lnTo>
                  <a:lnTo>
                    <a:pt x="835190" y="125164"/>
                  </a:lnTo>
                  <a:lnTo>
                    <a:pt x="1043987" y="78227"/>
                  </a:lnTo>
                  <a:lnTo>
                    <a:pt x="1252785" y="78227"/>
                  </a:lnTo>
                  <a:lnTo>
                    <a:pt x="1461582" y="0"/>
                  </a:lnTo>
                </a:path>
              </a:pathLst>
            </a:custGeom>
            <a:ln w="40651" cap="flat">
              <a:solidFill>
                <a:srgbClr val="BEBEBE">
                  <a:alpha val="69803"/>
                </a:srgbClr>
              </a:solidFill>
              <a:prstDash val="solid"/>
              <a:round/>
            </a:ln>
          </p:spPr>
          <p:txBody>
            <a:bodyPr/>
            <a:lstStyle/>
            <a:p/>
          </p:txBody>
        </p:sp>
        <p:sp>
          <p:nvSpPr>
            <p:cNvPr id="486" name="pl486"/>
            <p:cNvSpPr/>
            <p:nvPr/>
          </p:nvSpPr>
          <p:spPr>
            <a:xfrm>
              <a:off x="7539749" y="1564150"/>
              <a:ext cx="1461582" cy="156455"/>
            </a:xfrm>
            <a:custGeom>
              <a:avLst/>
              <a:pathLst>
                <a:path w="1461582" h="156455">
                  <a:moveTo>
                    <a:pt x="0" y="125164"/>
                  </a:moveTo>
                  <a:lnTo>
                    <a:pt x="208797" y="140809"/>
                  </a:lnTo>
                  <a:lnTo>
                    <a:pt x="417595" y="140809"/>
                  </a:lnTo>
                  <a:lnTo>
                    <a:pt x="626392" y="156455"/>
                  </a:lnTo>
                  <a:lnTo>
                    <a:pt x="835190" y="125164"/>
                  </a:lnTo>
                  <a:lnTo>
                    <a:pt x="1043987" y="78227"/>
                  </a:lnTo>
                  <a:lnTo>
                    <a:pt x="1252785" y="78227"/>
                  </a:lnTo>
                  <a:lnTo>
                    <a:pt x="1461582" y="0"/>
                  </a:lnTo>
                </a:path>
              </a:pathLst>
            </a:custGeom>
            <a:ln w="35231" cap="flat">
              <a:solidFill>
                <a:srgbClr val="BEBEBE">
                  <a:alpha val="69803"/>
                </a:srgbClr>
              </a:solidFill>
              <a:prstDash val="solid"/>
              <a:round/>
            </a:ln>
          </p:spPr>
          <p:txBody>
            <a:bodyPr/>
            <a:lstStyle/>
            <a:p/>
          </p:txBody>
        </p:sp>
        <p:sp>
          <p:nvSpPr>
            <p:cNvPr id="487" name="pl487"/>
            <p:cNvSpPr/>
            <p:nvPr/>
          </p:nvSpPr>
          <p:spPr>
            <a:xfrm>
              <a:off x="7539749" y="1501567"/>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488" name="pl488"/>
            <p:cNvSpPr/>
            <p:nvPr/>
          </p:nvSpPr>
          <p:spPr>
            <a:xfrm>
              <a:off x="7539749" y="1564150"/>
              <a:ext cx="1461582" cy="156455"/>
            </a:xfrm>
            <a:custGeom>
              <a:avLst/>
              <a:pathLst>
                <a:path w="1461582" h="156455">
                  <a:moveTo>
                    <a:pt x="0" y="125164"/>
                  </a:moveTo>
                  <a:lnTo>
                    <a:pt x="208797" y="140809"/>
                  </a:lnTo>
                  <a:lnTo>
                    <a:pt x="417595" y="140809"/>
                  </a:lnTo>
                  <a:lnTo>
                    <a:pt x="626392" y="156455"/>
                  </a:lnTo>
                  <a:lnTo>
                    <a:pt x="835190" y="125164"/>
                  </a:lnTo>
                  <a:lnTo>
                    <a:pt x="1043987" y="78227"/>
                  </a:lnTo>
                  <a:lnTo>
                    <a:pt x="1252785" y="78227"/>
                  </a:lnTo>
                  <a:lnTo>
                    <a:pt x="1461582" y="0"/>
                  </a:lnTo>
                </a:path>
              </a:pathLst>
            </a:custGeom>
            <a:ln w="40651" cap="flat">
              <a:solidFill>
                <a:srgbClr val="000000">
                  <a:alpha val="100000"/>
                </a:srgbClr>
              </a:solidFill>
              <a:prstDash val="solid"/>
              <a:round/>
            </a:ln>
          </p:spPr>
          <p:txBody>
            <a:bodyPr/>
            <a:lstStyle/>
            <a:p/>
          </p:txBody>
        </p:sp>
        <p:sp>
          <p:nvSpPr>
            <p:cNvPr id="489" name="pl489"/>
            <p:cNvSpPr/>
            <p:nvPr/>
          </p:nvSpPr>
          <p:spPr>
            <a:xfrm>
              <a:off x="7539749" y="1564150"/>
              <a:ext cx="1461582" cy="156455"/>
            </a:xfrm>
            <a:custGeom>
              <a:avLst/>
              <a:pathLst>
                <a:path w="1461582" h="156455">
                  <a:moveTo>
                    <a:pt x="0" y="125164"/>
                  </a:moveTo>
                  <a:lnTo>
                    <a:pt x="208797" y="140809"/>
                  </a:lnTo>
                  <a:lnTo>
                    <a:pt x="417595" y="140809"/>
                  </a:lnTo>
                  <a:lnTo>
                    <a:pt x="626392" y="156455"/>
                  </a:lnTo>
                  <a:lnTo>
                    <a:pt x="835190" y="125164"/>
                  </a:lnTo>
                  <a:lnTo>
                    <a:pt x="1043987" y="78227"/>
                  </a:lnTo>
                  <a:lnTo>
                    <a:pt x="1252785" y="78227"/>
                  </a:lnTo>
                  <a:lnTo>
                    <a:pt x="1461582" y="0"/>
                  </a:lnTo>
                </a:path>
              </a:pathLst>
            </a:custGeom>
            <a:ln w="35231" cap="flat">
              <a:solidFill>
                <a:srgbClr val="1CABE2">
                  <a:alpha val="100000"/>
                </a:srgbClr>
              </a:solidFill>
              <a:prstDash val="solid"/>
              <a:round/>
            </a:ln>
          </p:spPr>
          <p:txBody>
            <a:bodyPr/>
            <a:lstStyle/>
            <a:p/>
          </p:txBody>
        </p:sp>
        <p:sp>
          <p:nvSpPr>
            <p:cNvPr id="490" name="tx490"/>
            <p:cNvSpPr/>
            <p:nvPr/>
          </p:nvSpPr>
          <p:spPr>
            <a:xfrm>
              <a:off x="7479490" y="15107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91" name="tx491"/>
            <p:cNvSpPr/>
            <p:nvPr/>
          </p:nvSpPr>
          <p:spPr>
            <a:xfrm>
              <a:off x="7688287" y="1526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92" name="tx492"/>
            <p:cNvSpPr/>
            <p:nvPr/>
          </p:nvSpPr>
          <p:spPr>
            <a:xfrm>
              <a:off x="7897085" y="1526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93" name="tx493"/>
            <p:cNvSpPr/>
            <p:nvPr/>
          </p:nvSpPr>
          <p:spPr>
            <a:xfrm>
              <a:off x="8105882" y="1542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94" name="tx494"/>
            <p:cNvSpPr/>
            <p:nvPr/>
          </p:nvSpPr>
          <p:spPr>
            <a:xfrm>
              <a:off x="8314680" y="15107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95" name="tx495"/>
            <p:cNvSpPr/>
            <p:nvPr/>
          </p:nvSpPr>
          <p:spPr>
            <a:xfrm>
              <a:off x="8523477" y="1463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96" name="tx496"/>
            <p:cNvSpPr/>
            <p:nvPr/>
          </p:nvSpPr>
          <p:spPr>
            <a:xfrm>
              <a:off x="8732275" y="1463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97" name="tx497"/>
            <p:cNvSpPr/>
            <p:nvPr/>
          </p:nvSpPr>
          <p:spPr>
            <a:xfrm>
              <a:off x="8941072" y="1385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8" name="rc498"/>
            <p:cNvSpPr/>
            <p:nvPr/>
          </p:nvSpPr>
          <p:spPr>
            <a:xfrm>
              <a:off x="7466670" y="2209221"/>
              <a:ext cx="1607740" cy="1049815"/>
            </a:xfrm>
            <a:prstGeom prst="rect">
              <a:avLst/>
            </a:prstGeom>
            <a:solidFill>
              <a:srgbClr val="EBEBEB">
                <a:alpha val="100000"/>
              </a:srgbClr>
            </a:solidFill>
          </p:spPr>
          <p:txBody>
            <a:bodyPr/>
            <a:lstStyle/>
            <a:p/>
          </p:txBody>
        </p:sp>
        <p:sp>
          <p:nvSpPr>
            <p:cNvPr id="499" name="pl499"/>
            <p:cNvSpPr/>
            <p:nvPr/>
          </p:nvSpPr>
          <p:spPr>
            <a:xfrm>
              <a:off x="7466670" y="323478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0" name="pl500"/>
            <p:cNvSpPr/>
            <p:nvPr/>
          </p:nvSpPr>
          <p:spPr>
            <a:xfrm>
              <a:off x="7466670" y="284364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1" name="pl501"/>
            <p:cNvSpPr/>
            <p:nvPr/>
          </p:nvSpPr>
          <p:spPr>
            <a:xfrm>
              <a:off x="7466670" y="245250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2" name="pl502"/>
            <p:cNvSpPr/>
            <p:nvPr/>
          </p:nvSpPr>
          <p:spPr>
            <a:xfrm>
              <a:off x="746667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30392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4" name="pl504"/>
            <p:cNvSpPr/>
            <p:nvPr/>
          </p:nvSpPr>
          <p:spPr>
            <a:xfrm>
              <a:off x="7466670" y="264807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5" name="pl505"/>
            <p:cNvSpPr/>
            <p:nvPr/>
          </p:nvSpPr>
          <p:spPr>
            <a:xfrm>
              <a:off x="75397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77485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79573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816614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837493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858373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879253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900133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7539749" y="2835824"/>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514" name="pl514"/>
            <p:cNvSpPr/>
            <p:nvPr/>
          </p:nvSpPr>
          <p:spPr>
            <a:xfrm>
              <a:off x="7539749" y="2679369"/>
              <a:ext cx="1461582" cy="46936"/>
            </a:xfrm>
            <a:custGeom>
              <a:avLst/>
              <a:pathLst>
                <a:path w="1461582" h="46936">
                  <a:moveTo>
                    <a:pt x="0" y="0"/>
                  </a:moveTo>
                  <a:lnTo>
                    <a:pt x="208797" y="15645"/>
                  </a:lnTo>
                  <a:lnTo>
                    <a:pt x="417595" y="31291"/>
                  </a:lnTo>
                  <a:lnTo>
                    <a:pt x="626392" y="46936"/>
                  </a:lnTo>
                  <a:lnTo>
                    <a:pt x="835190" y="31291"/>
                  </a:lnTo>
                  <a:lnTo>
                    <a:pt x="1043987" y="15645"/>
                  </a:lnTo>
                  <a:lnTo>
                    <a:pt x="1252785" y="15645"/>
                  </a:lnTo>
                  <a:lnTo>
                    <a:pt x="1461582" y="15645"/>
                  </a:lnTo>
                </a:path>
              </a:pathLst>
            </a:custGeom>
            <a:ln w="40651" cap="flat">
              <a:solidFill>
                <a:srgbClr val="BEBEBE">
                  <a:alpha val="69803"/>
                </a:srgbClr>
              </a:solidFill>
              <a:prstDash val="solid"/>
              <a:round/>
            </a:ln>
          </p:spPr>
          <p:txBody>
            <a:bodyPr/>
            <a:lstStyle/>
            <a:p/>
          </p:txBody>
        </p:sp>
        <p:sp>
          <p:nvSpPr>
            <p:cNvPr id="515" name="pl515"/>
            <p:cNvSpPr/>
            <p:nvPr/>
          </p:nvSpPr>
          <p:spPr>
            <a:xfrm>
              <a:off x="7539749" y="2679369"/>
              <a:ext cx="1461582" cy="46936"/>
            </a:xfrm>
            <a:custGeom>
              <a:avLst/>
              <a:pathLst>
                <a:path w="1461582" h="46936">
                  <a:moveTo>
                    <a:pt x="0" y="0"/>
                  </a:moveTo>
                  <a:lnTo>
                    <a:pt x="208797" y="15645"/>
                  </a:lnTo>
                  <a:lnTo>
                    <a:pt x="417595" y="31291"/>
                  </a:lnTo>
                  <a:lnTo>
                    <a:pt x="626392" y="46936"/>
                  </a:lnTo>
                  <a:lnTo>
                    <a:pt x="835190" y="31291"/>
                  </a:lnTo>
                  <a:lnTo>
                    <a:pt x="1043987" y="15645"/>
                  </a:lnTo>
                  <a:lnTo>
                    <a:pt x="1252785" y="15645"/>
                  </a:lnTo>
                  <a:lnTo>
                    <a:pt x="1461582" y="15645"/>
                  </a:lnTo>
                </a:path>
              </a:pathLst>
            </a:custGeom>
            <a:ln w="35231" cap="flat">
              <a:solidFill>
                <a:srgbClr val="BEBEBE">
                  <a:alpha val="69803"/>
                </a:srgbClr>
              </a:solidFill>
              <a:prstDash val="solid"/>
              <a:round/>
            </a:ln>
          </p:spPr>
          <p:txBody>
            <a:bodyPr/>
            <a:lstStyle/>
            <a:p/>
          </p:txBody>
        </p:sp>
        <p:sp>
          <p:nvSpPr>
            <p:cNvPr id="516" name="pl516"/>
            <p:cNvSpPr/>
            <p:nvPr/>
          </p:nvSpPr>
          <p:spPr>
            <a:xfrm>
              <a:off x="7539749" y="2835824"/>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517" name="pl517"/>
            <p:cNvSpPr/>
            <p:nvPr/>
          </p:nvSpPr>
          <p:spPr>
            <a:xfrm>
              <a:off x="7539749" y="2679369"/>
              <a:ext cx="1461582" cy="46936"/>
            </a:xfrm>
            <a:custGeom>
              <a:avLst/>
              <a:pathLst>
                <a:path w="1461582" h="46936">
                  <a:moveTo>
                    <a:pt x="0" y="0"/>
                  </a:moveTo>
                  <a:lnTo>
                    <a:pt x="208797" y="15645"/>
                  </a:lnTo>
                  <a:lnTo>
                    <a:pt x="417595" y="31291"/>
                  </a:lnTo>
                  <a:lnTo>
                    <a:pt x="626392" y="46936"/>
                  </a:lnTo>
                  <a:lnTo>
                    <a:pt x="835190" y="31291"/>
                  </a:lnTo>
                  <a:lnTo>
                    <a:pt x="1043987" y="15645"/>
                  </a:lnTo>
                  <a:lnTo>
                    <a:pt x="1252785" y="15645"/>
                  </a:lnTo>
                  <a:lnTo>
                    <a:pt x="1461582" y="15645"/>
                  </a:lnTo>
                </a:path>
              </a:pathLst>
            </a:custGeom>
            <a:ln w="40651" cap="flat">
              <a:solidFill>
                <a:srgbClr val="000000">
                  <a:alpha val="100000"/>
                </a:srgbClr>
              </a:solidFill>
              <a:prstDash val="solid"/>
              <a:round/>
            </a:ln>
          </p:spPr>
          <p:txBody>
            <a:bodyPr/>
            <a:lstStyle/>
            <a:p/>
          </p:txBody>
        </p:sp>
        <p:sp>
          <p:nvSpPr>
            <p:cNvPr id="518" name="pl518"/>
            <p:cNvSpPr/>
            <p:nvPr/>
          </p:nvSpPr>
          <p:spPr>
            <a:xfrm>
              <a:off x="7539749" y="2679369"/>
              <a:ext cx="1461582" cy="46936"/>
            </a:xfrm>
            <a:custGeom>
              <a:avLst/>
              <a:pathLst>
                <a:path w="1461582" h="46936">
                  <a:moveTo>
                    <a:pt x="0" y="0"/>
                  </a:moveTo>
                  <a:lnTo>
                    <a:pt x="208797" y="15645"/>
                  </a:lnTo>
                  <a:lnTo>
                    <a:pt x="417595" y="31291"/>
                  </a:lnTo>
                  <a:lnTo>
                    <a:pt x="626392" y="46936"/>
                  </a:lnTo>
                  <a:lnTo>
                    <a:pt x="835190" y="31291"/>
                  </a:lnTo>
                  <a:lnTo>
                    <a:pt x="1043987" y="15645"/>
                  </a:lnTo>
                  <a:lnTo>
                    <a:pt x="1252785" y="15645"/>
                  </a:lnTo>
                  <a:lnTo>
                    <a:pt x="1461582" y="15645"/>
                  </a:lnTo>
                </a:path>
              </a:pathLst>
            </a:custGeom>
            <a:ln w="35231" cap="flat">
              <a:solidFill>
                <a:srgbClr val="1CABE2">
                  <a:alpha val="100000"/>
                </a:srgbClr>
              </a:solidFill>
              <a:prstDash val="solid"/>
              <a:round/>
            </a:ln>
          </p:spPr>
          <p:txBody>
            <a:bodyPr/>
            <a:lstStyle/>
            <a:p/>
          </p:txBody>
        </p:sp>
        <p:sp>
          <p:nvSpPr>
            <p:cNvPr id="519" name="tx519"/>
            <p:cNvSpPr/>
            <p:nvPr/>
          </p:nvSpPr>
          <p:spPr>
            <a:xfrm>
              <a:off x="7479490" y="2500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20" name="tx520"/>
            <p:cNvSpPr/>
            <p:nvPr/>
          </p:nvSpPr>
          <p:spPr>
            <a:xfrm>
              <a:off x="7688287" y="2516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1" name="tx521"/>
            <p:cNvSpPr/>
            <p:nvPr/>
          </p:nvSpPr>
          <p:spPr>
            <a:xfrm>
              <a:off x="7897085" y="2532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2" name="tx522"/>
            <p:cNvSpPr/>
            <p:nvPr/>
          </p:nvSpPr>
          <p:spPr>
            <a:xfrm>
              <a:off x="8105882" y="25477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3" name="tx523"/>
            <p:cNvSpPr/>
            <p:nvPr/>
          </p:nvSpPr>
          <p:spPr>
            <a:xfrm>
              <a:off x="8314680" y="2532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4" name="tx524"/>
            <p:cNvSpPr/>
            <p:nvPr/>
          </p:nvSpPr>
          <p:spPr>
            <a:xfrm>
              <a:off x="8523477" y="2516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5" name="tx525"/>
            <p:cNvSpPr/>
            <p:nvPr/>
          </p:nvSpPr>
          <p:spPr>
            <a:xfrm>
              <a:off x="8732275" y="2516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6" name="tx526"/>
            <p:cNvSpPr/>
            <p:nvPr/>
          </p:nvSpPr>
          <p:spPr>
            <a:xfrm>
              <a:off x="8941072" y="2516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7" name="rc527"/>
            <p:cNvSpPr/>
            <p:nvPr/>
          </p:nvSpPr>
          <p:spPr>
            <a:xfrm>
              <a:off x="7466670" y="3543478"/>
              <a:ext cx="1607740" cy="1049815"/>
            </a:xfrm>
            <a:prstGeom prst="rect">
              <a:avLst/>
            </a:prstGeom>
            <a:solidFill>
              <a:srgbClr val="EBEBEB">
                <a:alpha val="100000"/>
              </a:srgbClr>
            </a:solidFill>
          </p:spPr>
          <p:txBody>
            <a:bodyPr/>
            <a:lstStyle/>
            <a:p/>
          </p:txBody>
        </p:sp>
        <p:sp>
          <p:nvSpPr>
            <p:cNvPr id="528" name="pl528"/>
            <p:cNvSpPr/>
            <p:nvPr/>
          </p:nvSpPr>
          <p:spPr>
            <a:xfrm>
              <a:off x="7466670" y="456904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9" name="pl529"/>
            <p:cNvSpPr/>
            <p:nvPr/>
          </p:nvSpPr>
          <p:spPr>
            <a:xfrm>
              <a:off x="7466670" y="417790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0" name="pl530"/>
            <p:cNvSpPr/>
            <p:nvPr/>
          </p:nvSpPr>
          <p:spPr>
            <a:xfrm>
              <a:off x="7466670" y="378676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1" name="pl531"/>
            <p:cNvSpPr/>
            <p:nvPr/>
          </p:nvSpPr>
          <p:spPr>
            <a:xfrm>
              <a:off x="746667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2" name="pl532"/>
            <p:cNvSpPr/>
            <p:nvPr/>
          </p:nvSpPr>
          <p:spPr>
            <a:xfrm>
              <a:off x="7466670" y="43734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3" name="pl533"/>
            <p:cNvSpPr/>
            <p:nvPr/>
          </p:nvSpPr>
          <p:spPr>
            <a:xfrm>
              <a:off x="7466670" y="39823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4" name="pl534"/>
            <p:cNvSpPr/>
            <p:nvPr/>
          </p:nvSpPr>
          <p:spPr>
            <a:xfrm>
              <a:off x="75397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77485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79573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816614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837493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858373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879253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900133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539749" y="4170081"/>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543" name="pl543"/>
            <p:cNvSpPr/>
            <p:nvPr/>
          </p:nvSpPr>
          <p:spPr>
            <a:xfrm>
              <a:off x="7539749" y="4123145"/>
              <a:ext cx="1461582" cy="375492"/>
            </a:xfrm>
            <a:custGeom>
              <a:avLst/>
              <a:pathLst>
                <a:path w="1461582" h="375492">
                  <a:moveTo>
                    <a:pt x="0" y="109518"/>
                  </a:moveTo>
                  <a:lnTo>
                    <a:pt x="208797" y="62582"/>
                  </a:lnTo>
                  <a:lnTo>
                    <a:pt x="417595" y="46936"/>
                  </a:lnTo>
                  <a:lnTo>
                    <a:pt x="626392" y="0"/>
                  </a:lnTo>
                  <a:lnTo>
                    <a:pt x="835190" y="62582"/>
                  </a:lnTo>
                  <a:lnTo>
                    <a:pt x="1043987" y="156455"/>
                  </a:lnTo>
                  <a:lnTo>
                    <a:pt x="1252785" y="234683"/>
                  </a:lnTo>
                  <a:lnTo>
                    <a:pt x="1461582" y="375492"/>
                  </a:lnTo>
                </a:path>
              </a:pathLst>
            </a:custGeom>
            <a:ln w="40651" cap="flat">
              <a:solidFill>
                <a:srgbClr val="BEBEBE">
                  <a:alpha val="69803"/>
                </a:srgbClr>
              </a:solidFill>
              <a:prstDash val="solid"/>
              <a:round/>
            </a:ln>
          </p:spPr>
          <p:txBody>
            <a:bodyPr/>
            <a:lstStyle/>
            <a:p/>
          </p:txBody>
        </p:sp>
        <p:sp>
          <p:nvSpPr>
            <p:cNvPr id="544" name="pl544"/>
            <p:cNvSpPr/>
            <p:nvPr/>
          </p:nvSpPr>
          <p:spPr>
            <a:xfrm>
              <a:off x="7539749" y="4123145"/>
              <a:ext cx="1461582" cy="375492"/>
            </a:xfrm>
            <a:custGeom>
              <a:avLst/>
              <a:pathLst>
                <a:path w="1461582" h="375492">
                  <a:moveTo>
                    <a:pt x="0" y="109518"/>
                  </a:moveTo>
                  <a:lnTo>
                    <a:pt x="208797" y="62582"/>
                  </a:lnTo>
                  <a:lnTo>
                    <a:pt x="417595" y="46936"/>
                  </a:lnTo>
                  <a:lnTo>
                    <a:pt x="626392" y="0"/>
                  </a:lnTo>
                  <a:lnTo>
                    <a:pt x="835190" y="62582"/>
                  </a:lnTo>
                  <a:lnTo>
                    <a:pt x="1043987" y="156455"/>
                  </a:lnTo>
                  <a:lnTo>
                    <a:pt x="1252785" y="234683"/>
                  </a:lnTo>
                  <a:lnTo>
                    <a:pt x="1461582" y="375492"/>
                  </a:lnTo>
                </a:path>
              </a:pathLst>
            </a:custGeom>
            <a:ln w="35231" cap="flat">
              <a:solidFill>
                <a:srgbClr val="BEBEBE">
                  <a:alpha val="69803"/>
                </a:srgbClr>
              </a:solidFill>
              <a:prstDash val="solid"/>
              <a:round/>
            </a:ln>
          </p:spPr>
          <p:txBody>
            <a:bodyPr/>
            <a:lstStyle/>
            <a:p/>
          </p:txBody>
        </p:sp>
        <p:sp>
          <p:nvSpPr>
            <p:cNvPr id="545" name="pl545"/>
            <p:cNvSpPr/>
            <p:nvPr/>
          </p:nvSpPr>
          <p:spPr>
            <a:xfrm>
              <a:off x="7539749" y="4170081"/>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546" name="pl546"/>
            <p:cNvSpPr/>
            <p:nvPr/>
          </p:nvSpPr>
          <p:spPr>
            <a:xfrm>
              <a:off x="7539749" y="4123145"/>
              <a:ext cx="1461582" cy="375492"/>
            </a:xfrm>
            <a:custGeom>
              <a:avLst/>
              <a:pathLst>
                <a:path w="1461582" h="375492">
                  <a:moveTo>
                    <a:pt x="0" y="109518"/>
                  </a:moveTo>
                  <a:lnTo>
                    <a:pt x="208797" y="62582"/>
                  </a:lnTo>
                  <a:lnTo>
                    <a:pt x="417595" y="46936"/>
                  </a:lnTo>
                  <a:lnTo>
                    <a:pt x="626392" y="0"/>
                  </a:lnTo>
                  <a:lnTo>
                    <a:pt x="835190" y="62582"/>
                  </a:lnTo>
                  <a:lnTo>
                    <a:pt x="1043987" y="156455"/>
                  </a:lnTo>
                  <a:lnTo>
                    <a:pt x="1252785" y="234683"/>
                  </a:lnTo>
                  <a:lnTo>
                    <a:pt x="1461582" y="375492"/>
                  </a:lnTo>
                </a:path>
              </a:pathLst>
            </a:custGeom>
            <a:ln w="40651" cap="flat">
              <a:solidFill>
                <a:srgbClr val="000000">
                  <a:alpha val="100000"/>
                </a:srgbClr>
              </a:solidFill>
              <a:prstDash val="solid"/>
              <a:round/>
            </a:ln>
          </p:spPr>
          <p:txBody>
            <a:bodyPr/>
            <a:lstStyle/>
            <a:p/>
          </p:txBody>
        </p:sp>
        <p:sp>
          <p:nvSpPr>
            <p:cNvPr id="547" name="pl547"/>
            <p:cNvSpPr/>
            <p:nvPr/>
          </p:nvSpPr>
          <p:spPr>
            <a:xfrm>
              <a:off x="7539749" y="4123145"/>
              <a:ext cx="1461582" cy="375492"/>
            </a:xfrm>
            <a:custGeom>
              <a:avLst/>
              <a:pathLst>
                <a:path w="1461582" h="375492">
                  <a:moveTo>
                    <a:pt x="0" y="109518"/>
                  </a:moveTo>
                  <a:lnTo>
                    <a:pt x="208797" y="62582"/>
                  </a:lnTo>
                  <a:lnTo>
                    <a:pt x="417595" y="46936"/>
                  </a:lnTo>
                  <a:lnTo>
                    <a:pt x="626392" y="0"/>
                  </a:lnTo>
                  <a:lnTo>
                    <a:pt x="835190" y="62582"/>
                  </a:lnTo>
                  <a:lnTo>
                    <a:pt x="1043987" y="156455"/>
                  </a:lnTo>
                  <a:lnTo>
                    <a:pt x="1252785" y="234683"/>
                  </a:lnTo>
                  <a:lnTo>
                    <a:pt x="1461582" y="375492"/>
                  </a:lnTo>
                </a:path>
              </a:pathLst>
            </a:custGeom>
            <a:ln w="35231" cap="flat">
              <a:solidFill>
                <a:srgbClr val="1CABE2">
                  <a:alpha val="100000"/>
                </a:srgbClr>
              </a:solidFill>
              <a:prstDash val="solid"/>
              <a:round/>
            </a:ln>
          </p:spPr>
          <p:txBody>
            <a:bodyPr/>
            <a:lstStyle/>
            <a:p/>
          </p:txBody>
        </p:sp>
        <p:sp>
          <p:nvSpPr>
            <p:cNvPr id="548" name="tx548"/>
            <p:cNvSpPr/>
            <p:nvPr/>
          </p:nvSpPr>
          <p:spPr>
            <a:xfrm>
              <a:off x="7479490" y="4054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49" name="tx549"/>
            <p:cNvSpPr/>
            <p:nvPr/>
          </p:nvSpPr>
          <p:spPr>
            <a:xfrm>
              <a:off x="7688287" y="4007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0" name="tx550"/>
            <p:cNvSpPr/>
            <p:nvPr/>
          </p:nvSpPr>
          <p:spPr>
            <a:xfrm>
              <a:off x="7897085" y="39915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51" name="tx551"/>
            <p:cNvSpPr/>
            <p:nvPr/>
          </p:nvSpPr>
          <p:spPr>
            <a:xfrm>
              <a:off x="8105882" y="39445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2" name="tx552"/>
            <p:cNvSpPr/>
            <p:nvPr/>
          </p:nvSpPr>
          <p:spPr>
            <a:xfrm>
              <a:off x="8314680" y="40071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53" name="tx553"/>
            <p:cNvSpPr/>
            <p:nvPr/>
          </p:nvSpPr>
          <p:spPr>
            <a:xfrm>
              <a:off x="8523477" y="4101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54" name="tx554"/>
            <p:cNvSpPr/>
            <p:nvPr/>
          </p:nvSpPr>
          <p:spPr>
            <a:xfrm>
              <a:off x="8732275" y="41792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55" name="tx555"/>
            <p:cNvSpPr/>
            <p:nvPr/>
          </p:nvSpPr>
          <p:spPr>
            <a:xfrm>
              <a:off x="8941072" y="43200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56" name="rc556"/>
            <p:cNvSpPr/>
            <p:nvPr/>
          </p:nvSpPr>
          <p:spPr>
            <a:xfrm>
              <a:off x="7466670" y="4877735"/>
              <a:ext cx="1607740" cy="1049815"/>
            </a:xfrm>
            <a:prstGeom prst="rect">
              <a:avLst/>
            </a:prstGeom>
            <a:solidFill>
              <a:srgbClr val="EBEBEB">
                <a:alpha val="100000"/>
              </a:srgbClr>
            </a:solidFill>
          </p:spPr>
          <p:txBody>
            <a:bodyPr/>
            <a:lstStyle/>
            <a:p/>
          </p:txBody>
        </p:sp>
        <p:sp>
          <p:nvSpPr>
            <p:cNvPr id="557" name="pl557"/>
            <p:cNvSpPr/>
            <p:nvPr/>
          </p:nvSpPr>
          <p:spPr>
            <a:xfrm>
              <a:off x="7466670" y="590329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8" name="pl558"/>
            <p:cNvSpPr/>
            <p:nvPr/>
          </p:nvSpPr>
          <p:spPr>
            <a:xfrm>
              <a:off x="7466670" y="55121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9" name="pl559"/>
            <p:cNvSpPr/>
            <p:nvPr/>
          </p:nvSpPr>
          <p:spPr>
            <a:xfrm>
              <a:off x="7466670" y="512102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0" name="pl560"/>
            <p:cNvSpPr/>
            <p:nvPr/>
          </p:nvSpPr>
          <p:spPr>
            <a:xfrm>
              <a:off x="746667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1" name="pl561"/>
            <p:cNvSpPr/>
            <p:nvPr/>
          </p:nvSpPr>
          <p:spPr>
            <a:xfrm>
              <a:off x="7466670" y="570773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62" name="pl562"/>
            <p:cNvSpPr/>
            <p:nvPr/>
          </p:nvSpPr>
          <p:spPr>
            <a:xfrm>
              <a:off x="7466670" y="531659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63" name="pl563"/>
            <p:cNvSpPr/>
            <p:nvPr/>
          </p:nvSpPr>
          <p:spPr>
            <a:xfrm>
              <a:off x="753974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77485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795734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816614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837493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858373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879253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900133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71" name="pl571"/>
            <p:cNvSpPr/>
            <p:nvPr/>
          </p:nvSpPr>
          <p:spPr>
            <a:xfrm>
              <a:off x="7539749" y="5504338"/>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BEBEBE">
                  <a:alpha val="69803"/>
                </a:srgbClr>
              </a:solidFill>
              <a:prstDash val="solid"/>
              <a:round/>
            </a:ln>
          </p:spPr>
          <p:txBody>
            <a:bodyPr/>
            <a:lstStyle/>
            <a:p/>
          </p:txBody>
        </p:sp>
        <p:sp>
          <p:nvSpPr>
            <p:cNvPr id="572" name="pl572"/>
            <p:cNvSpPr/>
            <p:nvPr/>
          </p:nvSpPr>
          <p:spPr>
            <a:xfrm>
              <a:off x="7539749" y="5410465"/>
              <a:ext cx="1461582" cy="15645"/>
            </a:xfrm>
            <a:custGeom>
              <a:avLst/>
              <a:pathLst>
                <a:path w="1461582" h="15645">
                  <a:moveTo>
                    <a:pt x="0" y="0"/>
                  </a:moveTo>
                  <a:lnTo>
                    <a:pt x="208797" y="0"/>
                  </a:lnTo>
                  <a:lnTo>
                    <a:pt x="417595" y="15645"/>
                  </a:lnTo>
                  <a:lnTo>
                    <a:pt x="626392" y="15645"/>
                  </a:lnTo>
                  <a:lnTo>
                    <a:pt x="835190" y="15645"/>
                  </a:lnTo>
                  <a:lnTo>
                    <a:pt x="1043987" y="15645"/>
                  </a:lnTo>
                  <a:lnTo>
                    <a:pt x="1252785" y="15645"/>
                  </a:lnTo>
                  <a:lnTo>
                    <a:pt x="1461582" y="15645"/>
                  </a:lnTo>
                </a:path>
              </a:pathLst>
            </a:custGeom>
            <a:ln w="40651" cap="flat">
              <a:solidFill>
                <a:srgbClr val="BEBEBE">
                  <a:alpha val="69803"/>
                </a:srgbClr>
              </a:solidFill>
              <a:prstDash val="solid"/>
              <a:round/>
            </a:ln>
          </p:spPr>
          <p:txBody>
            <a:bodyPr/>
            <a:lstStyle/>
            <a:p/>
          </p:txBody>
        </p:sp>
        <p:sp>
          <p:nvSpPr>
            <p:cNvPr id="573" name="pl573"/>
            <p:cNvSpPr/>
            <p:nvPr/>
          </p:nvSpPr>
          <p:spPr>
            <a:xfrm>
              <a:off x="7539749" y="5410465"/>
              <a:ext cx="1461582" cy="15645"/>
            </a:xfrm>
            <a:custGeom>
              <a:avLst/>
              <a:pathLst>
                <a:path w="1461582" h="15645">
                  <a:moveTo>
                    <a:pt x="0" y="0"/>
                  </a:moveTo>
                  <a:lnTo>
                    <a:pt x="208797" y="0"/>
                  </a:lnTo>
                  <a:lnTo>
                    <a:pt x="417595" y="15645"/>
                  </a:lnTo>
                  <a:lnTo>
                    <a:pt x="626392" y="15645"/>
                  </a:lnTo>
                  <a:lnTo>
                    <a:pt x="835190" y="15645"/>
                  </a:lnTo>
                  <a:lnTo>
                    <a:pt x="1043987" y="15645"/>
                  </a:lnTo>
                  <a:lnTo>
                    <a:pt x="1252785" y="15645"/>
                  </a:lnTo>
                  <a:lnTo>
                    <a:pt x="1461582" y="15645"/>
                  </a:lnTo>
                </a:path>
              </a:pathLst>
            </a:custGeom>
            <a:ln w="35231" cap="flat">
              <a:solidFill>
                <a:srgbClr val="BEBEBE">
                  <a:alpha val="69803"/>
                </a:srgbClr>
              </a:solidFill>
              <a:prstDash val="solid"/>
              <a:round/>
            </a:ln>
          </p:spPr>
          <p:txBody>
            <a:bodyPr/>
            <a:lstStyle/>
            <a:p/>
          </p:txBody>
        </p:sp>
        <p:sp>
          <p:nvSpPr>
            <p:cNvPr id="574" name="pl574"/>
            <p:cNvSpPr/>
            <p:nvPr/>
          </p:nvSpPr>
          <p:spPr>
            <a:xfrm>
              <a:off x="7539749" y="5504338"/>
              <a:ext cx="1461582" cy="46936"/>
            </a:xfrm>
            <a:custGeom>
              <a:avLst/>
              <a:pathLst>
                <a:path w="1461582" h="46936">
                  <a:moveTo>
                    <a:pt x="0" y="15645"/>
                  </a:moveTo>
                  <a:lnTo>
                    <a:pt x="208797" y="0"/>
                  </a:lnTo>
                  <a:lnTo>
                    <a:pt x="417595" y="31291"/>
                  </a:lnTo>
                  <a:lnTo>
                    <a:pt x="626392" y="46936"/>
                  </a:lnTo>
                  <a:lnTo>
                    <a:pt x="835190" y="31291"/>
                  </a:lnTo>
                  <a:lnTo>
                    <a:pt x="1043987" y="15645"/>
                  </a:lnTo>
                  <a:lnTo>
                    <a:pt x="1252785" y="31291"/>
                  </a:lnTo>
                  <a:lnTo>
                    <a:pt x="1461582" y="15645"/>
                  </a:lnTo>
                </a:path>
              </a:pathLst>
            </a:custGeom>
            <a:ln w="20325" cap="flat">
              <a:solidFill>
                <a:srgbClr val="6B6B6B">
                  <a:alpha val="100000"/>
                </a:srgbClr>
              </a:solidFill>
              <a:prstDash val="solid"/>
              <a:round/>
            </a:ln>
          </p:spPr>
          <p:txBody>
            <a:bodyPr/>
            <a:lstStyle/>
            <a:p/>
          </p:txBody>
        </p:sp>
        <p:sp>
          <p:nvSpPr>
            <p:cNvPr id="575" name="pl575"/>
            <p:cNvSpPr/>
            <p:nvPr/>
          </p:nvSpPr>
          <p:spPr>
            <a:xfrm>
              <a:off x="7539749" y="5410465"/>
              <a:ext cx="1461582" cy="15645"/>
            </a:xfrm>
            <a:custGeom>
              <a:avLst/>
              <a:pathLst>
                <a:path w="1461582" h="15645">
                  <a:moveTo>
                    <a:pt x="0" y="0"/>
                  </a:moveTo>
                  <a:lnTo>
                    <a:pt x="208797" y="0"/>
                  </a:lnTo>
                  <a:lnTo>
                    <a:pt x="417595" y="15645"/>
                  </a:lnTo>
                  <a:lnTo>
                    <a:pt x="626392" y="15645"/>
                  </a:lnTo>
                  <a:lnTo>
                    <a:pt x="835190" y="15645"/>
                  </a:lnTo>
                  <a:lnTo>
                    <a:pt x="1043987" y="15645"/>
                  </a:lnTo>
                  <a:lnTo>
                    <a:pt x="1252785" y="15645"/>
                  </a:lnTo>
                  <a:lnTo>
                    <a:pt x="1461582" y="15645"/>
                  </a:lnTo>
                </a:path>
              </a:pathLst>
            </a:custGeom>
            <a:ln w="40651" cap="flat">
              <a:solidFill>
                <a:srgbClr val="000000">
                  <a:alpha val="100000"/>
                </a:srgbClr>
              </a:solidFill>
              <a:prstDash val="solid"/>
              <a:round/>
            </a:ln>
          </p:spPr>
          <p:txBody>
            <a:bodyPr/>
            <a:lstStyle/>
            <a:p/>
          </p:txBody>
        </p:sp>
        <p:sp>
          <p:nvSpPr>
            <p:cNvPr id="576" name="pl576"/>
            <p:cNvSpPr/>
            <p:nvPr/>
          </p:nvSpPr>
          <p:spPr>
            <a:xfrm>
              <a:off x="7539749" y="5410465"/>
              <a:ext cx="1461582" cy="15645"/>
            </a:xfrm>
            <a:custGeom>
              <a:avLst/>
              <a:pathLst>
                <a:path w="1461582" h="15645">
                  <a:moveTo>
                    <a:pt x="0" y="0"/>
                  </a:moveTo>
                  <a:lnTo>
                    <a:pt x="208797" y="0"/>
                  </a:lnTo>
                  <a:lnTo>
                    <a:pt x="417595" y="15645"/>
                  </a:lnTo>
                  <a:lnTo>
                    <a:pt x="626392" y="15645"/>
                  </a:lnTo>
                  <a:lnTo>
                    <a:pt x="835190" y="15645"/>
                  </a:lnTo>
                  <a:lnTo>
                    <a:pt x="1043987" y="15645"/>
                  </a:lnTo>
                  <a:lnTo>
                    <a:pt x="1252785" y="15645"/>
                  </a:lnTo>
                  <a:lnTo>
                    <a:pt x="1461582" y="15645"/>
                  </a:lnTo>
                </a:path>
              </a:pathLst>
            </a:custGeom>
            <a:ln w="35231" cap="flat">
              <a:solidFill>
                <a:srgbClr val="1CABE2">
                  <a:alpha val="100000"/>
                </a:srgbClr>
              </a:solidFill>
              <a:prstDash val="solid"/>
              <a:round/>
            </a:ln>
          </p:spPr>
          <p:txBody>
            <a:bodyPr/>
            <a:lstStyle/>
            <a:p/>
          </p:txBody>
        </p:sp>
        <p:sp>
          <p:nvSpPr>
            <p:cNvPr id="577" name="tx577"/>
            <p:cNvSpPr/>
            <p:nvPr/>
          </p:nvSpPr>
          <p:spPr>
            <a:xfrm>
              <a:off x="7479490" y="5231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8" name="tx578"/>
            <p:cNvSpPr/>
            <p:nvPr/>
          </p:nvSpPr>
          <p:spPr>
            <a:xfrm>
              <a:off x="7688287" y="52319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79" name="tx579"/>
            <p:cNvSpPr/>
            <p:nvPr/>
          </p:nvSpPr>
          <p:spPr>
            <a:xfrm>
              <a:off x="7897085" y="5247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0" name="tx580"/>
            <p:cNvSpPr/>
            <p:nvPr/>
          </p:nvSpPr>
          <p:spPr>
            <a:xfrm>
              <a:off x="8105882" y="5247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1" name="tx581"/>
            <p:cNvSpPr/>
            <p:nvPr/>
          </p:nvSpPr>
          <p:spPr>
            <a:xfrm>
              <a:off x="8314680" y="5247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2" name="tx582"/>
            <p:cNvSpPr/>
            <p:nvPr/>
          </p:nvSpPr>
          <p:spPr>
            <a:xfrm>
              <a:off x="8523477" y="5247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3" name="tx583"/>
            <p:cNvSpPr/>
            <p:nvPr/>
          </p:nvSpPr>
          <p:spPr>
            <a:xfrm>
              <a:off x="8732275" y="5247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4" name="tx584"/>
            <p:cNvSpPr/>
            <p:nvPr/>
          </p:nvSpPr>
          <p:spPr>
            <a:xfrm>
              <a:off x="8941072" y="5247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5" name="tx585"/>
            <p:cNvSpPr/>
            <p:nvPr/>
          </p:nvSpPr>
          <p:spPr>
            <a:xfrm>
              <a:off x="1154678" y="4730303"/>
              <a:ext cx="813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586" name="tx586"/>
            <p:cNvSpPr/>
            <p:nvPr/>
          </p:nvSpPr>
          <p:spPr>
            <a:xfrm>
              <a:off x="2966516" y="4730303"/>
              <a:ext cx="5440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587" name="tx587"/>
            <p:cNvSpPr/>
            <p:nvPr/>
          </p:nvSpPr>
          <p:spPr>
            <a:xfrm>
              <a:off x="4676902" y="4730303"/>
              <a:ext cx="4779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588" name="tx588"/>
            <p:cNvSpPr/>
            <p:nvPr/>
          </p:nvSpPr>
          <p:spPr>
            <a:xfrm>
              <a:off x="6385230" y="4730303"/>
              <a:ext cx="4159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589" name="tx589"/>
            <p:cNvSpPr/>
            <p:nvPr/>
          </p:nvSpPr>
          <p:spPr>
            <a:xfrm>
              <a:off x="7972583" y="4730303"/>
              <a:ext cx="595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590" name="tx590"/>
            <p:cNvSpPr/>
            <p:nvPr/>
          </p:nvSpPr>
          <p:spPr>
            <a:xfrm>
              <a:off x="1179413" y="3396046"/>
              <a:ext cx="7636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591" name="tx591"/>
            <p:cNvSpPr/>
            <p:nvPr/>
          </p:nvSpPr>
          <p:spPr>
            <a:xfrm>
              <a:off x="3008807" y="3396046"/>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592" name="tx592"/>
            <p:cNvSpPr/>
            <p:nvPr/>
          </p:nvSpPr>
          <p:spPr>
            <a:xfrm>
              <a:off x="4670730" y="3396046"/>
              <a:ext cx="4903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593" name="tx593"/>
            <p:cNvSpPr/>
            <p:nvPr/>
          </p:nvSpPr>
          <p:spPr>
            <a:xfrm>
              <a:off x="6226810" y="3396046"/>
              <a:ext cx="73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SEYCHELLES</a:t>
              </a:r>
            </a:p>
          </p:txBody>
        </p:sp>
        <p:sp>
          <p:nvSpPr>
            <p:cNvPr id="594" name="tx594"/>
            <p:cNvSpPr/>
            <p:nvPr/>
          </p:nvSpPr>
          <p:spPr>
            <a:xfrm>
              <a:off x="7857734" y="3396046"/>
              <a:ext cx="8256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595" name="tx595"/>
            <p:cNvSpPr/>
            <p:nvPr/>
          </p:nvSpPr>
          <p:spPr>
            <a:xfrm>
              <a:off x="1376009" y="2061789"/>
              <a:ext cx="3704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596" name="tx596"/>
            <p:cNvSpPr/>
            <p:nvPr/>
          </p:nvSpPr>
          <p:spPr>
            <a:xfrm>
              <a:off x="2971545" y="2061789"/>
              <a:ext cx="5340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597" name="tx597"/>
            <p:cNvSpPr/>
            <p:nvPr/>
          </p:nvSpPr>
          <p:spPr>
            <a:xfrm>
              <a:off x="4518573" y="2061789"/>
              <a:ext cx="7946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598" name="tx598"/>
            <p:cNvSpPr/>
            <p:nvPr/>
          </p:nvSpPr>
          <p:spPr>
            <a:xfrm>
              <a:off x="6374851" y="2061789"/>
              <a:ext cx="4367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599" name="tx599"/>
            <p:cNvSpPr/>
            <p:nvPr/>
          </p:nvSpPr>
          <p:spPr>
            <a:xfrm>
              <a:off x="7963302" y="2061789"/>
              <a:ext cx="6144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MAURITIUS</a:t>
              </a:r>
            </a:p>
          </p:txBody>
        </p:sp>
        <p:sp>
          <p:nvSpPr>
            <p:cNvPr id="600" name="tx600"/>
            <p:cNvSpPr/>
            <p:nvPr/>
          </p:nvSpPr>
          <p:spPr>
            <a:xfrm>
              <a:off x="1243603" y="727533"/>
              <a:ext cx="635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601" name="tx601"/>
            <p:cNvSpPr/>
            <p:nvPr/>
          </p:nvSpPr>
          <p:spPr>
            <a:xfrm>
              <a:off x="2943656" y="727533"/>
              <a:ext cx="58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02" name="tx602"/>
            <p:cNvSpPr/>
            <p:nvPr/>
          </p:nvSpPr>
          <p:spPr>
            <a:xfrm>
              <a:off x="4673793" y="727533"/>
              <a:ext cx="484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603" name="tx603"/>
            <p:cNvSpPr/>
            <p:nvPr/>
          </p:nvSpPr>
          <p:spPr>
            <a:xfrm>
              <a:off x="6329406" y="727533"/>
              <a:ext cx="5276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04" name="tx604"/>
            <p:cNvSpPr/>
            <p:nvPr/>
          </p:nvSpPr>
          <p:spPr>
            <a:xfrm>
              <a:off x="8009753" y="727533"/>
              <a:ext cx="5215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05" name="pl60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pl60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0" name="pl61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1" name="pl61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2" name="pl61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3" name="tx61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4" name="tx61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5" name="tx61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6" name="tx61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7" name="tx61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8" name="tx61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9" name="tx61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0" name="tx62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1" name="pl62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pl62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tx62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0" name="tx63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1" name="tx63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2" name="tx63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3" name="tx63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4" name="tx63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5" name="tx63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6" name="tx63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7" name="pl63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pl64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tx64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6" name="tx64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7" name="tx64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8" name="tx64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9" name="tx64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0" name="tx65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1" name="tx65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2" name="tx65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3" name="pl65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tx66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2" name="tx66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3" name="tx66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4" name="tx66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5" name="tx66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6" name="tx66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7" name="tx66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8" name="tx66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9" name="pl66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tx67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8" name="tx67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9" name="tx67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0" name="tx68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1" name="tx68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2" name="tx68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3" name="tx68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4" name="tx68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5" name="tx685"/>
            <p:cNvSpPr/>
            <p:nvPr/>
          </p:nvSpPr>
          <p:spPr>
            <a:xfrm>
              <a:off x="570361" y="16649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86" name="tx686"/>
            <p:cNvSpPr/>
            <p:nvPr/>
          </p:nvSpPr>
          <p:spPr>
            <a:xfrm>
              <a:off x="508182" y="12738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87" name="pl687"/>
            <p:cNvSpPr/>
            <p:nvPr/>
          </p:nvSpPr>
          <p:spPr>
            <a:xfrm>
              <a:off x="722555" y="17049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8" name="pl688"/>
            <p:cNvSpPr/>
            <p:nvPr/>
          </p:nvSpPr>
          <p:spPr>
            <a:xfrm>
              <a:off x="722555" y="13138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9" name="tx689"/>
            <p:cNvSpPr/>
            <p:nvPr/>
          </p:nvSpPr>
          <p:spPr>
            <a:xfrm>
              <a:off x="570361" y="29992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90" name="tx690"/>
            <p:cNvSpPr/>
            <p:nvPr/>
          </p:nvSpPr>
          <p:spPr>
            <a:xfrm>
              <a:off x="508182" y="260807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91" name="pl691"/>
            <p:cNvSpPr/>
            <p:nvPr/>
          </p:nvSpPr>
          <p:spPr>
            <a:xfrm>
              <a:off x="722555" y="30392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2" name="pl692"/>
            <p:cNvSpPr/>
            <p:nvPr/>
          </p:nvSpPr>
          <p:spPr>
            <a:xfrm>
              <a:off x="722555" y="26480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3" name="tx693"/>
            <p:cNvSpPr/>
            <p:nvPr/>
          </p:nvSpPr>
          <p:spPr>
            <a:xfrm>
              <a:off x="570361" y="433346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94" name="tx694"/>
            <p:cNvSpPr/>
            <p:nvPr/>
          </p:nvSpPr>
          <p:spPr>
            <a:xfrm>
              <a:off x="508182" y="394233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95" name="pl695"/>
            <p:cNvSpPr/>
            <p:nvPr/>
          </p:nvSpPr>
          <p:spPr>
            <a:xfrm>
              <a:off x="722555" y="43734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6" name="pl696"/>
            <p:cNvSpPr/>
            <p:nvPr/>
          </p:nvSpPr>
          <p:spPr>
            <a:xfrm>
              <a:off x="722555" y="39823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7" name="tx697"/>
            <p:cNvSpPr/>
            <p:nvPr/>
          </p:nvSpPr>
          <p:spPr>
            <a:xfrm>
              <a:off x="570361" y="56677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98" name="tx698"/>
            <p:cNvSpPr/>
            <p:nvPr/>
          </p:nvSpPr>
          <p:spPr>
            <a:xfrm>
              <a:off x="508182" y="527658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99" name="pl699"/>
            <p:cNvSpPr/>
            <p:nvPr/>
          </p:nvSpPr>
          <p:spPr>
            <a:xfrm>
              <a:off x="722555" y="57077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0" name="pl700"/>
            <p:cNvSpPr/>
            <p:nvPr/>
          </p:nvSpPr>
          <p:spPr>
            <a:xfrm>
              <a:off x="722555" y="53165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02" name="tx702"/>
            <p:cNvSpPr/>
            <p:nvPr/>
          </p:nvSpPr>
          <p:spPr>
            <a:xfrm>
              <a:off x="757350" y="435349"/>
              <a:ext cx="47180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AFRO-East &amp; South, 2018-2025</a:t>
              </a:r>
            </a:p>
          </p:txBody>
        </p:sp>
        <p:sp>
          <p:nvSpPr>
            <p:cNvPr id="703" name="tx70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04" name="tx704"/>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SEYCHELLES had the highest coverage (99%), while SOUTH AFRICA had the lowest coverage (67%).
DTP1 coverage increased in 8 out of 20 countries between 2024 and 2025. The largest increase was 7% points in NAMIBIA from 79% to 86%.
4 countries saw a decrease in coverage (ESWATINI, KENYA, RWANDA, and SOUTH AFRICA). The largest decline was 9% points in SOUTH AFRICA from 76% to 67%. Coverage remained constant between 2024 and 2025 in the remaining 8 countries.
In 2025, 11 out of 20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AFRO-East &amp; South</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68815" y="1469912"/>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19" name="pl19"/>
            <p:cNvSpPr/>
            <p:nvPr/>
          </p:nvSpPr>
          <p:spPr>
            <a:xfrm>
              <a:off x="768815" y="146991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0" name="pl20"/>
            <p:cNvSpPr/>
            <p:nvPr/>
          </p:nvSpPr>
          <p:spPr>
            <a:xfrm>
              <a:off x="768815" y="146991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1" name="pl21"/>
            <p:cNvSpPr/>
            <p:nvPr/>
          </p:nvSpPr>
          <p:spPr>
            <a:xfrm>
              <a:off x="768815" y="1469912"/>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22" name="pl22"/>
            <p:cNvSpPr/>
            <p:nvPr/>
          </p:nvSpPr>
          <p:spPr>
            <a:xfrm>
              <a:off x="768815" y="146991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3" name="pl23"/>
            <p:cNvSpPr/>
            <p:nvPr/>
          </p:nvSpPr>
          <p:spPr>
            <a:xfrm>
              <a:off x="768815" y="146991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24" name="pl24"/>
            <p:cNvSpPr/>
            <p:nvPr/>
          </p:nvSpPr>
          <p:spPr>
            <a:xfrm>
              <a:off x="695171"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 name="tx25"/>
            <p:cNvSpPr/>
            <p:nvPr/>
          </p:nvSpPr>
          <p:spPr>
            <a:xfrm>
              <a:off x="738686"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 name="tx26"/>
            <p:cNvSpPr/>
            <p:nvPr/>
          </p:nvSpPr>
          <p:spPr>
            <a:xfrm>
              <a:off x="949098"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159511"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369923"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 name="tx29"/>
            <p:cNvSpPr/>
            <p:nvPr/>
          </p:nvSpPr>
          <p:spPr>
            <a:xfrm>
              <a:off x="1580336"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790748"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 name="tx31"/>
            <p:cNvSpPr/>
            <p:nvPr/>
          </p:nvSpPr>
          <p:spPr>
            <a:xfrm>
              <a:off x="2001161"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2211573"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 name="rc33"/>
            <p:cNvSpPr/>
            <p:nvPr/>
          </p:nvSpPr>
          <p:spPr>
            <a:xfrm>
              <a:off x="695171" y="2179046"/>
              <a:ext cx="1620176" cy="1019640"/>
            </a:xfrm>
            <a:prstGeom prst="rect">
              <a:avLst/>
            </a:prstGeom>
            <a:solidFill>
              <a:srgbClr val="EBEBEB">
                <a:alpha val="100000"/>
              </a:srgbClr>
            </a:solidFill>
          </p:spPr>
          <p:txBody>
            <a:bodyPr/>
            <a:lstStyle/>
            <a:p/>
          </p:txBody>
        </p:sp>
        <p:sp>
          <p:nvSpPr>
            <p:cNvPr id="34" name="pl34"/>
            <p:cNvSpPr/>
            <p:nvPr/>
          </p:nvSpPr>
          <p:spPr>
            <a:xfrm>
              <a:off x="695171"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68815" y="2773993"/>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47" name="pl47"/>
            <p:cNvSpPr/>
            <p:nvPr/>
          </p:nvSpPr>
          <p:spPr>
            <a:xfrm>
              <a:off x="768815" y="2717242"/>
              <a:ext cx="1472887" cy="151338"/>
            </a:xfrm>
            <a:custGeom>
              <a:avLst/>
              <a:pathLst>
                <a:path w="1472887" h="151338">
                  <a:moveTo>
                    <a:pt x="0" y="113503"/>
                  </a:moveTo>
                  <a:lnTo>
                    <a:pt x="210412" y="56751"/>
                  </a:lnTo>
                  <a:lnTo>
                    <a:pt x="420825" y="37834"/>
                  </a:lnTo>
                  <a:lnTo>
                    <a:pt x="631237" y="0"/>
                  </a:lnTo>
                  <a:lnTo>
                    <a:pt x="841650" y="0"/>
                  </a:lnTo>
                  <a:lnTo>
                    <a:pt x="1052062" y="37834"/>
                  </a:lnTo>
                  <a:lnTo>
                    <a:pt x="1262475" y="113503"/>
                  </a:lnTo>
                  <a:lnTo>
                    <a:pt x="1472887" y="151338"/>
                  </a:lnTo>
                </a:path>
              </a:pathLst>
            </a:custGeom>
            <a:ln w="40651" cap="flat">
              <a:solidFill>
                <a:srgbClr val="BEBEBE">
                  <a:alpha val="69803"/>
                </a:srgbClr>
              </a:solidFill>
              <a:prstDash val="solid"/>
              <a:round/>
            </a:ln>
          </p:spPr>
          <p:txBody>
            <a:bodyPr/>
            <a:lstStyle/>
            <a:p/>
          </p:txBody>
        </p:sp>
        <p:sp>
          <p:nvSpPr>
            <p:cNvPr id="48" name="pl48"/>
            <p:cNvSpPr/>
            <p:nvPr/>
          </p:nvSpPr>
          <p:spPr>
            <a:xfrm>
              <a:off x="768815" y="2717242"/>
              <a:ext cx="1472887" cy="151338"/>
            </a:xfrm>
            <a:custGeom>
              <a:avLst/>
              <a:pathLst>
                <a:path w="1472887" h="151338">
                  <a:moveTo>
                    <a:pt x="0" y="113503"/>
                  </a:moveTo>
                  <a:lnTo>
                    <a:pt x="210412" y="56751"/>
                  </a:lnTo>
                  <a:lnTo>
                    <a:pt x="420825" y="37834"/>
                  </a:lnTo>
                  <a:lnTo>
                    <a:pt x="631237" y="0"/>
                  </a:lnTo>
                  <a:lnTo>
                    <a:pt x="841650" y="0"/>
                  </a:lnTo>
                  <a:lnTo>
                    <a:pt x="1052062" y="37834"/>
                  </a:lnTo>
                  <a:lnTo>
                    <a:pt x="1262475" y="113503"/>
                  </a:lnTo>
                  <a:lnTo>
                    <a:pt x="1472887" y="151338"/>
                  </a:lnTo>
                </a:path>
              </a:pathLst>
            </a:custGeom>
            <a:ln w="35231" cap="flat">
              <a:solidFill>
                <a:srgbClr val="BEBEBE">
                  <a:alpha val="69803"/>
                </a:srgbClr>
              </a:solidFill>
              <a:prstDash val="solid"/>
              <a:round/>
            </a:ln>
          </p:spPr>
          <p:txBody>
            <a:bodyPr/>
            <a:lstStyle/>
            <a:p/>
          </p:txBody>
        </p:sp>
        <p:sp>
          <p:nvSpPr>
            <p:cNvPr id="49" name="pl49"/>
            <p:cNvSpPr/>
            <p:nvPr/>
          </p:nvSpPr>
          <p:spPr>
            <a:xfrm>
              <a:off x="768815" y="2773993"/>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50" name="pl50"/>
            <p:cNvSpPr/>
            <p:nvPr/>
          </p:nvSpPr>
          <p:spPr>
            <a:xfrm>
              <a:off x="768815" y="2717242"/>
              <a:ext cx="1472887" cy="151338"/>
            </a:xfrm>
            <a:custGeom>
              <a:avLst/>
              <a:pathLst>
                <a:path w="1472887" h="151338">
                  <a:moveTo>
                    <a:pt x="0" y="113503"/>
                  </a:moveTo>
                  <a:lnTo>
                    <a:pt x="210412" y="56751"/>
                  </a:lnTo>
                  <a:lnTo>
                    <a:pt x="420825" y="37834"/>
                  </a:lnTo>
                  <a:lnTo>
                    <a:pt x="631237" y="0"/>
                  </a:lnTo>
                  <a:lnTo>
                    <a:pt x="841650" y="0"/>
                  </a:lnTo>
                  <a:lnTo>
                    <a:pt x="1052062" y="37834"/>
                  </a:lnTo>
                  <a:lnTo>
                    <a:pt x="1262475" y="113503"/>
                  </a:lnTo>
                  <a:lnTo>
                    <a:pt x="1472887" y="151338"/>
                  </a:lnTo>
                </a:path>
              </a:pathLst>
            </a:custGeom>
            <a:ln w="40651" cap="flat">
              <a:solidFill>
                <a:srgbClr val="000000">
                  <a:alpha val="100000"/>
                </a:srgbClr>
              </a:solidFill>
              <a:prstDash val="solid"/>
              <a:round/>
            </a:ln>
          </p:spPr>
          <p:txBody>
            <a:bodyPr/>
            <a:lstStyle/>
            <a:p/>
          </p:txBody>
        </p:sp>
        <p:sp>
          <p:nvSpPr>
            <p:cNvPr id="51" name="pl51"/>
            <p:cNvSpPr/>
            <p:nvPr/>
          </p:nvSpPr>
          <p:spPr>
            <a:xfrm>
              <a:off x="768815" y="2717242"/>
              <a:ext cx="1472887" cy="151338"/>
            </a:xfrm>
            <a:custGeom>
              <a:avLst/>
              <a:pathLst>
                <a:path w="1472887" h="151338">
                  <a:moveTo>
                    <a:pt x="0" y="113503"/>
                  </a:moveTo>
                  <a:lnTo>
                    <a:pt x="210412" y="56751"/>
                  </a:lnTo>
                  <a:lnTo>
                    <a:pt x="420825" y="37834"/>
                  </a:lnTo>
                  <a:lnTo>
                    <a:pt x="631237" y="0"/>
                  </a:lnTo>
                  <a:lnTo>
                    <a:pt x="841650" y="0"/>
                  </a:lnTo>
                  <a:lnTo>
                    <a:pt x="1052062" y="37834"/>
                  </a:lnTo>
                  <a:lnTo>
                    <a:pt x="1262475" y="113503"/>
                  </a:lnTo>
                  <a:lnTo>
                    <a:pt x="1472887" y="151338"/>
                  </a:lnTo>
                </a:path>
              </a:pathLst>
            </a:custGeom>
            <a:ln w="35231" cap="flat">
              <a:solidFill>
                <a:srgbClr val="80BD41">
                  <a:alpha val="100000"/>
                </a:srgbClr>
              </a:solidFill>
              <a:prstDash val="solid"/>
              <a:round/>
            </a:ln>
          </p:spPr>
          <p:txBody>
            <a:bodyPr/>
            <a:lstStyle/>
            <a:p/>
          </p:txBody>
        </p:sp>
        <p:sp>
          <p:nvSpPr>
            <p:cNvPr id="52" name="pl52"/>
            <p:cNvSpPr/>
            <p:nvPr/>
          </p:nvSpPr>
          <p:spPr>
            <a:xfrm>
              <a:off x="695171"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 name="tx53"/>
            <p:cNvSpPr/>
            <p:nvPr/>
          </p:nvSpPr>
          <p:spPr>
            <a:xfrm>
              <a:off x="720626" y="2652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4" name="tx54"/>
            <p:cNvSpPr/>
            <p:nvPr/>
          </p:nvSpPr>
          <p:spPr>
            <a:xfrm>
              <a:off x="949098"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159511" y="2576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 name="tx56"/>
            <p:cNvSpPr/>
            <p:nvPr/>
          </p:nvSpPr>
          <p:spPr>
            <a:xfrm>
              <a:off x="1369923" y="253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7" name="tx57"/>
            <p:cNvSpPr/>
            <p:nvPr/>
          </p:nvSpPr>
          <p:spPr>
            <a:xfrm>
              <a:off x="1580336" y="253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 name="tx58"/>
            <p:cNvSpPr/>
            <p:nvPr/>
          </p:nvSpPr>
          <p:spPr>
            <a:xfrm>
              <a:off x="1790748" y="2576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 name="tx59"/>
            <p:cNvSpPr/>
            <p:nvPr/>
          </p:nvSpPr>
          <p:spPr>
            <a:xfrm>
              <a:off x="1983102" y="2652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0" name="tx60"/>
            <p:cNvSpPr/>
            <p:nvPr/>
          </p:nvSpPr>
          <p:spPr>
            <a:xfrm>
              <a:off x="2193514" y="2690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 name="rc61"/>
            <p:cNvSpPr/>
            <p:nvPr/>
          </p:nvSpPr>
          <p:spPr>
            <a:xfrm>
              <a:off x="695171" y="3483127"/>
              <a:ext cx="1620176" cy="1019640"/>
            </a:xfrm>
            <a:prstGeom prst="rect">
              <a:avLst/>
            </a:prstGeom>
            <a:solidFill>
              <a:srgbClr val="EBEBEB">
                <a:alpha val="100000"/>
              </a:srgbClr>
            </a:solidFill>
          </p:spPr>
          <p:txBody>
            <a:bodyPr/>
            <a:lstStyle/>
            <a:p/>
          </p:txBody>
        </p:sp>
        <p:sp>
          <p:nvSpPr>
            <p:cNvPr id="62" name="pl62"/>
            <p:cNvSpPr/>
            <p:nvPr/>
          </p:nvSpPr>
          <p:spPr>
            <a:xfrm>
              <a:off x="695171"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6" name="pl66"/>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815" y="4078075"/>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75" name="pl75"/>
            <p:cNvSpPr/>
            <p:nvPr/>
          </p:nvSpPr>
          <p:spPr>
            <a:xfrm>
              <a:off x="768815" y="4078075"/>
              <a:ext cx="1472887" cy="264841"/>
            </a:xfrm>
            <a:custGeom>
              <a:avLst/>
              <a:pathLst>
                <a:path w="1472887" h="264841">
                  <a:moveTo>
                    <a:pt x="0" y="0"/>
                  </a:moveTo>
                  <a:lnTo>
                    <a:pt x="210412" y="0"/>
                  </a:lnTo>
                  <a:lnTo>
                    <a:pt x="420825" y="132420"/>
                  </a:lnTo>
                  <a:lnTo>
                    <a:pt x="631237" y="264841"/>
                  </a:lnTo>
                  <a:lnTo>
                    <a:pt x="841650" y="170255"/>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76" name="pl76"/>
            <p:cNvSpPr/>
            <p:nvPr/>
          </p:nvSpPr>
          <p:spPr>
            <a:xfrm>
              <a:off x="768815" y="4078075"/>
              <a:ext cx="1472887" cy="264841"/>
            </a:xfrm>
            <a:custGeom>
              <a:avLst/>
              <a:pathLst>
                <a:path w="1472887" h="264841">
                  <a:moveTo>
                    <a:pt x="0" y="0"/>
                  </a:moveTo>
                  <a:lnTo>
                    <a:pt x="210412" y="0"/>
                  </a:lnTo>
                  <a:lnTo>
                    <a:pt x="420825" y="132420"/>
                  </a:lnTo>
                  <a:lnTo>
                    <a:pt x="631237" y="264841"/>
                  </a:lnTo>
                  <a:lnTo>
                    <a:pt x="841650" y="170255"/>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77" name="pl77"/>
            <p:cNvSpPr/>
            <p:nvPr/>
          </p:nvSpPr>
          <p:spPr>
            <a:xfrm>
              <a:off x="768815" y="4078075"/>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78" name="pl78"/>
            <p:cNvSpPr/>
            <p:nvPr/>
          </p:nvSpPr>
          <p:spPr>
            <a:xfrm>
              <a:off x="768815" y="4078075"/>
              <a:ext cx="1472887" cy="264841"/>
            </a:xfrm>
            <a:custGeom>
              <a:avLst/>
              <a:pathLst>
                <a:path w="1472887" h="264841">
                  <a:moveTo>
                    <a:pt x="0" y="0"/>
                  </a:moveTo>
                  <a:lnTo>
                    <a:pt x="210412" y="0"/>
                  </a:lnTo>
                  <a:lnTo>
                    <a:pt x="420825" y="132420"/>
                  </a:lnTo>
                  <a:lnTo>
                    <a:pt x="631237" y="264841"/>
                  </a:lnTo>
                  <a:lnTo>
                    <a:pt x="841650" y="170255"/>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79" name="pl79"/>
            <p:cNvSpPr/>
            <p:nvPr/>
          </p:nvSpPr>
          <p:spPr>
            <a:xfrm>
              <a:off x="768815" y="4078075"/>
              <a:ext cx="1472887" cy="264841"/>
            </a:xfrm>
            <a:custGeom>
              <a:avLst/>
              <a:pathLst>
                <a:path w="1472887" h="264841">
                  <a:moveTo>
                    <a:pt x="0" y="0"/>
                  </a:moveTo>
                  <a:lnTo>
                    <a:pt x="210412" y="0"/>
                  </a:lnTo>
                  <a:lnTo>
                    <a:pt x="420825" y="132420"/>
                  </a:lnTo>
                  <a:lnTo>
                    <a:pt x="631237" y="264841"/>
                  </a:lnTo>
                  <a:lnTo>
                    <a:pt x="841650" y="170255"/>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80" name="pl80"/>
            <p:cNvSpPr/>
            <p:nvPr/>
          </p:nvSpPr>
          <p:spPr>
            <a:xfrm>
              <a:off x="695171"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1" name="tx81"/>
            <p:cNvSpPr/>
            <p:nvPr/>
          </p:nvSpPr>
          <p:spPr>
            <a:xfrm>
              <a:off x="738686"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949098"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141451" y="40319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4" name="tx84"/>
            <p:cNvSpPr/>
            <p:nvPr/>
          </p:nvSpPr>
          <p:spPr>
            <a:xfrm>
              <a:off x="1321734" y="416436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85" name="tx85"/>
            <p:cNvSpPr/>
            <p:nvPr/>
          </p:nvSpPr>
          <p:spPr>
            <a:xfrm>
              <a:off x="1562276" y="406977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6" name="tx86"/>
            <p:cNvSpPr/>
            <p:nvPr/>
          </p:nvSpPr>
          <p:spPr>
            <a:xfrm>
              <a:off x="1790748"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7" name="tx87"/>
            <p:cNvSpPr/>
            <p:nvPr/>
          </p:nvSpPr>
          <p:spPr>
            <a:xfrm>
              <a:off x="2001161"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2211573"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9" name="rc89"/>
            <p:cNvSpPr/>
            <p:nvPr/>
          </p:nvSpPr>
          <p:spPr>
            <a:xfrm>
              <a:off x="695171" y="4787209"/>
              <a:ext cx="1620176" cy="1019640"/>
            </a:xfrm>
            <a:prstGeom prst="rect">
              <a:avLst/>
            </a:prstGeom>
            <a:solidFill>
              <a:srgbClr val="EBEBEB">
                <a:alpha val="100000"/>
              </a:srgbClr>
            </a:solidFill>
          </p:spPr>
          <p:txBody>
            <a:bodyPr/>
            <a:lstStyle/>
            <a:p/>
          </p:txBody>
        </p:sp>
        <p:sp>
          <p:nvSpPr>
            <p:cNvPr id="90" name="pl90"/>
            <p:cNvSpPr/>
            <p:nvPr/>
          </p:nvSpPr>
          <p:spPr>
            <a:xfrm>
              <a:off x="695171"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4" name="pl94"/>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5382157"/>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103" name="pl103"/>
            <p:cNvSpPr/>
            <p:nvPr/>
          </p:nvSpPr>
          <p:spPr>
            <a:xfrm>
              <a:off x="768815" y="5230819"/>
              <a:ext cx="1472887" cy="170255"/>
            </a:xfrm>
            <a:custGeom>
              <a:avLst/>
              <a:pathLst>
                <a:path w="1472887" h="170255">
                  <a:moveTo>
                    <a:pt x="0" y="170255"/>
                  </a:moveTo>
                  <a:lnTo>
                    <a:pt x="210412" y="151338"/>
                  </a:lnTo>
                  <a:lnTo>
                    <a:pt x="420825" y="94586"/>
                  </a:lnTo>
                  <a:lnTo>
                    <a:pt x="631237" y="56751"/>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104" name="pl104"/>
            <p:cNvSpPr/>
            <p:nvPr/>
          </p:nvSpPr>
          <p:spPr>
            <a:xfrm>
              <a:off x="768815" y="5230819"/>
              <a:ext cx="1472887" cy="170255"/>
            </a:xfrm>
            <a:custGeom>
              <a:avLst/>
              <a:pathLst>
                <a:path w="1472887" h="170255">
                  <a:moveTo>
                    <a:pt x="0" y="170255"/>
                  </a:moveTo>
                  <a:lnTo>
                    <a:pt x="210412" y="151338"/>
                  </a:lnTo>
                  <a:lnTo>
                    <a:pt x="420825" y="94586"/>
                  </a:lnTo>
                  <a:lnTo>
                    <a:pt x="631237" y="56751"/>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105" name="pl105"/>
            <p:cNvSpPr/>
            <p:nvPr/>
          </p:nvSpPr>
          <p:spPr>
            <a:xfrm>
              <a:off x="768815" y="5382157"/>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106" name="pl106"/>
            <p:cNvSpPr/>
            <p:nvPr/>
          </p:nvSpPr>
          <p:spPr>
            <a:xfrm>
              <a:off x="768815" y="5230819"/>
              <a:ext cx="1472887" cy="170255"/>
            </a:xfrm>
            <a:custGeom>
              <a:avLst/>
              <a:pathLst>
                <a:path w="1472887" h="170255">
                  <a:moveTo>
                    <a:pt x="0" y="170255"/>
                  </a:moveTo>
                  <a:lnTo>
                    <a:pt x="210412" y="151338"/>
                  </a:lnTo>
                  <a:lnTo>
                    <a:pt x="420825" y="94586"/>
                  </a:lnTo>
                  <a:lnTo>
                    <a:pt x="631237" y="56751"/>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107" name="pl107"/>
            <p:cNvSpPr/>
            <p:nvPr/>
          </p:nvSpPr>
          <p:spPr>
            <a:xfrm>
              <a:off x="768815" y="5230819"/>
              <a:ext cx="1472887" cy="170255"/>
            </a:xfrm>
            <a:custGeom>
              <a:avLst/>
              <a:pathLst>
                <a:path w="1472887" h="170255">
                  <a:moveTo>
                    <a:pt x="0" y="170255"/>
                  </a:moveTo>
                  <a:lnTo>
                    <a:pt x="210412" y="151338"/>
                  </a:lnTo>
                  <a:lnTo>
                    <a:pt x="420825" y="94586"/>
                  </a:lnTo>
                  <a:lnTo>
                    <a:pt x="631237" y="56751"/>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108" name="pl108"/>
            <p:cNvSpPr/>
            <p:nvPr/>
          </p:nvSpPr>
          <p:spPr>
            <a:xfrm>
              <a:off x="695171"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09" name="tx109"/>
            <p:cNvSpPr/>
            <p:nvPr/>
          </p:nvSpPr>
          <p:spPr>
            <a:xfrm>
              <a:off x="720626"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0" name="tx110"/>
            <p:cNvSpPr/>
            <p:nvPr/>
          </p:nvSpPr>
          <p:spPr>
            <a:xfrm>
              <a:off x="949098"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159511" y="51468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2" name="tx112"/>
            <p:cNvSpPr/>
            <p:nvPr/>
          </p:nvSpPr>
          <p:spPr>
            <a:xfrm>
              <a:off x="1369923" y="51090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3" name="tx113"/>
            <p:cNvSpPr/>
            <p:nvPr/>
          </p:nvSpPr>
          <p:spPr>
            <a:xfrm>
              <a:off x="1580336" y="5052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4" name="tx114"/>
            <p:cNvSpPr/>
            <p:nvPr/>
          </p:nvSpPr>
          <p:spPr>
            <a:xfrm>
              <a:off x="1790748" y="5052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5" name="tx115"/>
            <p:cNvSpPr/>
            <p:nvPr/>
          </p:nvSpPr>
          <p:spPr>
            <a:xfrm>
              <a:off x="2001161" y="5052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6" name="tx116"/>
            <p:cNvSpPr/>
            <p:nvPr/>
          </p:nvSpPr>
          <p:spPr>
            <a:xfrm>
              <a:off x="2211573" y="50522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7" name="rc117"/>
            <p:cNvSpPr/>
            <p:nvPr/>
          </p:nvSpPr>
          <p:spPr>
            <a:xfrm>
              <a:off x="2384936" y="874964"/>
              <a:ext cx="1620176" cy="1019640"/>
            </a:xfrm>
            <a:prstGeom prst="rect">
              <a:avLst/>
            </a:prstGeom>
            <a:solidFill>
              <a:srgbClr val="EBEBEB">
                <a:alpha val="100000"/>
              </a:srgbClr>
            </a:solidFill>
          </p:spPr>
          <p:txBody>
            <a:bodyPr/>
            <a:lstStyle/>
            <a:p/>
          </p:txBody>
        </p:sp>
        <p:sp>
          <p:nvSpPr>
            <p:cNvPr id="118" name="pl118"/>
            <p:cNvSpPr/>
            <p:nvPr/>
          </p:nvSpPr>
          <p:spPr>
            <a:xfrm>
              <a:off x="2384936"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19" name="pl119"/>
            <p:cNvSpPr/>
            <p:nvPr/>
          </p:nvSpPr>
          <p:spPr>
            <a:xfrm>
              <a:off x="2384936"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0" name="pl120"/>
            <p:cNvSpPr/>
            <p:nvPr/>
          </p:nvSpPr>
          <p:spPr>
            <a:xfrm>
              <a:off x="2384936"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1" name="pl121"/>
            <p:cNvSpPr/>
            <p:nvPr/>
          </p:nvSpPr>
          <p:spPr>
            <a:xfrm>
              <a:off x="2384936"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2" name="pl12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458581" y="1469912"/>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131" name="pl131"/>
            <p:cNvSpPr/>
            <p:nvPr/>
          </p:nvSpPr>
          <p:spPr>
            <a:xfrm>
              <a:off x="2458581" y="1394243"/>
              <a:ext cx="1472887" cy="132420"/>
            </a:xfrm>
            <a:custGeom>
              <a:avLst/>
              <a:pathLst>
                <a:path w="1472887" h="132420">
                  <a:moveTo>
                    <a:pt x="0" y="94586"/>
                  </a:moveTo>
                  <a:lnTo>
                    <a:pt x="210412" y="75669"/>
                  </a:lnTo>
                  <a:lnTo>
                    <a:pt x="420825" y="132420"/>
                  </a:lnTo>
                  <a:lnTo>
                    <a:pt x="631237" y="94586"/>
                  </a:lnTo>
                  <a:lnTo>
                    <a:pt x="841650" y="0"/>
                  </a:lnTo>
                  <a:lnTo>
                    <a:pt x="1052062" y="94586"/>
                  </a:lnTo>
                  <a:lnTo>
                    <a:pt x="1262475" y="94586"/>
                  </a:lnTo>
                  <a:lnTo>
                    <a:pt x="1472887" y="94586"/>
                  </a:lnTo>
                </a:path>
              </a:pathLst>
            </a:custGeom>
            <a:ln w="40651" cap="flat">
              <a:solidFill>
                <a:srgbClr val="BEBEBE">
                  <a:alpha val="69803"/>
                </a:srgbClr>
              </a:solidFill>
              <a:prstDash val="solid"/>
              <a:round/>
            </a:ln>
          </p:spPr>
          <p:txBody>
            <a:bodyPr/>
            <a:lstStyle/>
            <a:p/>
          </p:txBody>
        </p:sp>
        <p:sp>
          <p:nvSpPr>
            <p:cNvPr id="132" name="pl132"/>
            <p:cNvSpPr/>
            <p:nvPr/>
          </p:nvSpPr>
          <p:spPr>
            <a:xfrm>
              <a:off x="2458581" y="1394243"/>
              <a:ext cx="1472887" cy="132420"/>
            </a:xfrm>
            <a:custGeom>
              <a:avLst/>
              <a:pathLst>
                <a:path w="1472887" h="132420">
                  <a:moveTo>
                    <a:pt x="0" y="94586"/>
                  </a:moveTo>
                  <a:lnTo>
                    <a:pt x="210412" y="75669"/>
                  </a:lnTo>
                  <a:lnTo>
                    <a:pt x="420825" y="132420"/>
                  </a:lnTo>
                  <a:lnTo>
                    <a:pt x="631237" y="94586"/>
                  </a:lnTo>
                  <a:lnTo>
                    <a:pt x="841650" y="0"/>
                  </a:lnTo>
                  <a:lnTo>
                    <a:pt x="1052062" y="94586"/>
                  </a:lnTo>
                  <a:lnTo>
                    <a:pt x="1262475" y="94586"/>
                  </a:lnTo>
                  <a:lnTo>
                    <a:pt x="1472887" y="94586"/>
                  </a:lnTo>
                </a:path>
              </a:pathLst>
            </a:custGeom>
            <a:ln w="35231" cap="flat">
              <a:solidFill>
                <a:srgbClr val="BEBEBE">
                  <a:alpha val="69803"/>
                </a:srgbClr>
              </a:solidFill>
              <a:prstDash val="solid"/>
              <a:round/>
            </a:ln>
          </p:spPr>
          <p:txBody>
            <a:bodyPr/>
            <a:lstStyle/>
            <a:p/>
          </p:txBody>
        </p:sp>
        <p:sp>
          <p:nvSpPr>
            <p:cNvPr id="133" name="pl133"/>
            <p:cNvSpPr/>
            <p:nvPr/>
          </p:nvSpPr>
          <p:spPr>
            <a:xfrm>
              <a:off x="2458581" y="1469912"/>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134" name="pl134"/>
            <p:cNvSpPr/>
            <p:nvPr/>
          </p:nvSpPr>
          <p:spPr>
            <a:xfrm>
              <a:off x="2458581" y="1394243"/>
              <a:ext cx="1472887" cy="132420"/>
            </a:xfrm>
            <a:custGeom>
              <a:avLst/>
              <a:pathLst>
                <a:path w="1472887" h="132420">
                  <a:moveTo>
                    <a:pt x="0" y="94586"/>
                  </a:moveTo>
                  <a:lnTo>
                    <a:pt x="210412" y="75669"/>
                  </a:lnTo>
                  <a:lnTo>
                    <a:pt x="420825" y="132420"/>
                  </a:lnTo>
                  <a:lnTo>
                    <a:pt x="631237" y="94586"/>
                  </a:lnTo>
                  <a:lnTo>
                    <a:pt x="841650" y="0"/>
                  </a:lnTo>
                  <a:lnTo>
                    <a:pt x="1052062" y="94586"/>
                  </a:lnTo>
                  <a:lnTo>
                    <a:pt x="1262475" y="94586"/>
                  </a:lnTo>
                  <a:lnTo>
                    <a:pt x="1472887" y="94586"/>
                  </a:lnTo>
                </a:path>
              </a:pathLst>
            </a:custGeom>
            <a:ln w="40651" cap="flat">
              <a:solidFill>
                <a:srgbClr val="000000">
                  <a:alpha val="100000"/>
                </a:srgbClr>
              </a:solidFill>
              <a:prstDash val="solid"/>
              <a:round/>
            </a:ln>
          </p:spPr>
          <p:txBody>
            <a:bodyPr/>
            <a:lstStyle/>
            <a:p/>
          </p:txBody>
        </p:sp>
        <p:sp>
          <p:nvSpPr>
            <p:cNvPr id="135" name="pl135"/>
            <p:cNvSpPr/>
            <p:nvPr/>
          </p:nvSpPr>
          <p:spPr>
            <a:xfrm>
              <a:off x="2458581" y="1394243"/>
              <a:ext cx="1472887" cy="132420"/>
            </a:xfrm>
            <a:custGeom>
              <a:avLst/>
              <a:pathLst>
                <a:path w="1472887" h="132420">
                  <a:moveTo>
                    <a:pt x="0" y="94586"/>
                  </a:moveTo>
                  <a:lnTo>
                    <a:pt x="210412" y="75669"/>
                  </a:lnTo>
                  <a:lnTo>
                    <a:pt x="420825" y="132420"/>
                  </a:lnTo>
                  <a:lnTo>
                    <a:pt x="631237" y="94586"/>
                  </a:lnTo>
                  <a:lnTo>
                    <a:pt x="841650" y="0"/>
                  </a:lnTo>
                  <a:lnTo>
                    <a:pt x="1052062" y="94586"/>
                  </a:lnTo>
                  <a:lnTo>
                    <a:pt x="1262475" y="94586"/>
                  </a:lnTo>
                  <a:lnTo>
                    <a:pt x="1472887" y="94586"/>
                  </a:lnTo>
                </a:path>
              </a:pathLst>
            </a:custGeom>
            <a:ln w="35231" cap="flat">
              <a:solidFill>
                <a:srgbClr val="80BD41">
                  <a:alpha val="100000"/>
                </a:srgbClr>
              </a:solidFill>
              <a:prstDash val="solid"/>
              <a:round/>
            </a:ln>
          </p:spPr>
          <p:txBody>
            <a:bodyPr/>
            <a:lstStyle/>
            <a:p/>
          </p:txBody>
        </p:sp>
        <p:sp>
          <p:nvSpPr>
            <p:cNvPr id="136" name="pl136"/>
            <p:cNvSpPr/>
            <p:nvPr/>
          </p:nvSpPr>
          <p:spPr>
            <a:xfrm>
              <a:off x="2384936"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37" name="tx137"/>
            <p:cNvSpPr/>
            <p:nvPr/>
          </p:nvSpPr>
          <p:spPr>
            <a:xfrm>
              <a:off x="2410392"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8" name="tx138"/>
            <p:cNvSpPr/>
            <p:nvPr/>
          </p:nvSpPr>
          <p:spPr>
            <a:xfrm>
              <a:off x="2638864"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2831217"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0" name="tx140"/>
            <p:cNvSpPr/>
            <p:nvPr/>
          </p:nvSpPr>
          <p:spPr>
            <a:xfrm>
              <a:off x="3041630"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1" name="tx141"/>
            <p:cNvSpPr/>
            <p:nvPr/>
          </p:nvSpPr>
          <p:spPr>
            <a:xfrm>
              <a:off x="3270102" y="121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2" name="tx142"/>
            <p:cNvSpPr/>
            <p:nvPr/>
          </p:nvSpPr>
          <p:spPr>
            <a:xfrm>
              <a:off x="3462455"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3" name="tx143"/>
            <p:cNvSpPr/>
            <p:nvPr/>
          </p:nvSpPr>
          <p:spPr>
            <a:xfrm>
              <a:off x="3672867"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4" name="tx144"/>
            <p:cNvSpPr/>
            <p:nvPr/>
          </p:nvSpPr>
          <p:spPr>
            <a:xfrm>
              <a:off x="3883280"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5" name="rc145"/>
            <p:cNvSpPr/>
            <p:nvPr/>
          </p:nvSpPr>
          <p:spPr>
            <a:xfrm>
              <a:off x="2384936" y="2179046"/>
              <a:ext cx="1620176" cy="1019640"/>
            </a:xfrm>
            <a:prstGeom prst="rect">
              <a:avLst/>
            </a:prstGeom>
            <a:solidFill>
              <a:srgbClr val="EBEBEB">
                <a:alpha val="100000"/>
              </a:srgbClr>
            </a:solidFill>
          </p:spPr>
          <p:txBody>
            <a:bodyPr/>
            <a:lstStyle/>
            <a:p/>
          </p:txBody>
        </p:sp>
        <p:sp>
          <p:nvSpPr>
            <p:cNvPr id="146" name="pl146"/>
            <p:cNvSpPr/>
            <p:nvPr/>
          </p:nvSpPr>
          <p:spPr>
            <a:xfrm>
              <a:off x="2384936"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7" name="pl147"/>
            <p:cNvSpPr/>
            <p:nvPr/>
          </p:nvSpPr>
          <p:spPr>
            <a:xfrm>
              <a:off x="2384936"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8" name="pl148"/>
            <p:cNvSpPr/>
            <p:nvPr/>
          </p:nvSpPr>
          <p:spPr>
            <a:xfrm>
              <a:off x="2384936"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49" name="pl149"/>
            <p:cNvSpPr/>
            <p:nvPr/>
          </p:nvSpPr>
          <p:spPr>
            <a:xfrm>
              <a:off x="2384936"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0" name="pl150"/>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458581" y="2773993"/>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159" name="pl159"/>
            <p:cNvSpPr/>
            <p:nvPr/>
          </p:nvSpPr>
          <p:spPr>
            <a:xfrm>
              <a:off x="2458581" y="2717242"/>
              <a:ext cx="1472887" cy="170255"/>
            </a:xfrm>
            <a:custGeom>
              <a:avLst/>
              <a:pathLst>
                <a:path w="1472887" h="170255">
                  <a:moveTo>
                    <a:pt x="0" y="37834"/>
                  </a:moveTo>
                  <a:lnTo>
                    <a:pt x="210412" y="56751"/>
                  </a:lnTo>
                  <a:lnTo>
                    <a:pt x="420825" y="37834"/>
                  </a:lnTo>
                  <a:lnTo>
                    <a:pt x="631237" y="0"/>
                  </a:lnTo>
                  <a:lnTo>
                    <a:pt x="841650" y="18917"/>
                  </a:lnTo>
                  <a:lnTo>
                    <a:pt x="1052062" y="94586"/>
                  </a:lnTo>
                  <a:lnTo>
                    <a:pt x="1262475" y="170255"/>
                  </a:lnTo>
                  <a:lnTo>
                    <a:pt x="1472887" y="132420"/>
                  </a:lnTo>
                </a:path>
              </a:pathLst>
            </a:custGeom>
            <a:ln w="40651" cap="flat">
              <a:solidFill>
                <a:srgbClr val="BEBEBE">
                  <a:alpha val="69803"/>
                </a:srgbClr>
              </a:solidFill>
              <a:prstDash val="solid"/>
              <a:round/>
            </a:ln>
          </p:spPr>
          <p:txBody>
            <a:bodyPr/>
            <a:lstStyle/>
            <a:p/>
          </p:txBody>
        </p:sp>
        <p:sp>
          <p:nvSpPr>
            <p:cNvPr id="160" name="pl160"/>
            <p:cNvSpPr/>
            <p:nvPr/>
          </p:nvSpPr>
          <p:spPr>
            <a:xfrm>
              <a:off x="2458581" y="2717242"/>
              <a:ext cx="1472887" cy="170255"/>
            </a:xfrm>
            <a:custGeom>
              <a:avLst/>
              <a:pathLst>
                <a:path w="1472887" h="170255">
                  <a:moveTo>
                    <a:pt x="0" y="37834"/>
                  </a:moveTo>
                  <a:lnTo>
                    <a:pt x="210412" y="56751"/>
                  </a:lnTo>
                  <a:lnTo>
                    <a:pt x="420825" y="37834"/>
                  </a:lnTo>
                  <a:lnTo>
                    <a:pt x="631237" y="0"/>
                  </a:lnTo>
                  <a:lnTo>
                    <a:pt x="841650" y="18917"/>
                  </a:lnTo>
                  <a:lnTo>
                    <a:pt x="1052062" y="94586"/>
                  </a:lnTo>
                  <a:lnTo>
                    <a:pt x="1262475" y="170255"/>
                  </a:lnTo>
                  <a:lnTo>
                    <a:pt x="1472887" y="132420"/>
                  </a:lnTo>
                </a:path>
              </a:pathLst>
            </a:custGeom>
            <a:ln w="35231" cap="flat">
              <a:solidFill>
                <a:srgbClr val="BEBEBE">
                  <a:alpha val="69803"/>
                </a:srgbClr>
              </a:solidFill>
              <a:prstDash val="solid"/>
              <a:round/>
            </a:ln>
          </p:spPr>
          <p:txBody>
            <a:bodyPr/>
            <a:lstStyle/>
            <a:p/>
          </p:txBody>
        </p:sp>
        <p:sp>
          <p:nvSpPr>
            <p:cNvPr id="161" name="pl161"/>
            <p:cNvSpPr/>
            <p:nvPr/>
          </p:nvSpPr>
          <p:spPr>
            <a:xfrm>
              <a:off x="2458581" y="2773993"/>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162" name="pl162"/>
            <p:cNvSpPr/>
            <p:nvPr/>
          </p:nvSpPr>
          <p:spPr>
            <a:xfrm>
              <a:off x="2458581" y="2717242"/>
              <a:ext cx="1472887" cy="170255"/>
            </a:xfrm>
            <a:custGeom>
              <a:avLst/>
              <a:pathLst>
                <a:path w="1472887" h="170255">
                  <a:moveTo>
                    <a:pt x="0" y="37834"/>
                  </a:moveTo>
                  <a:lnTo>
                    <a:pt x="210412" y="56751"/>
                  </a:lnTo>
                  <a:lnTo>
                    <a:pt x="420825" y="37834"/>
                  </a:lnTo>
                  <a:lnTo>
                    <a:pt x="631237" y="0"/>
                  </a:lnTo>
                  <a:lnTo>
                    <a:pt x="841650" y="18917"/>
                  </a:lnTo>
                  <a:lnTo>
                    <a:pt x="1052062" y="94586"/>
                  </a:lnTo>
                  <a:lnTo>
                    <a:pt x="1262475" y="170255"/>
                  </a:lnTo>
                  <a:lnTo>
                    <a:pt x="1472887" y="132420"/>
                  </a:lnTo>
                </a:path>
              </a:pathLst>
            </a:custGeom>
            <a:ln w="40651" cap="flat">
              <a:solidFill>
                <a:srgbClr val="000000">
                  <a:alpha val="100000"/>
                </a:srgbClr>
              </a:solidFill>
              <a:prstDash val="solid"/>
              <a:round/>
            </a:ln>
          </p:spPr>
          <p:txBody>
            <a:bodyPr/>
            <a:lstStyle/>
            <a:p/>
          </p:txBody>
        </p:sp>
        <p:sp>
          <p:nvSpPr>
            <p:cNvPr id="163" name="pl163"/>
            <p:cNvSpPr/>
            <p:nvPr/>
          </p:nvSpPr>
          <p:spPr>
            <a:xfrm>
              <a:off x="2458581" y="2717242"/>
              <a:ext cx="1472887" cy="170255"/>
            </a:xfrm>
            <a:custGeom>
              <a:avLst/>
              <a:pathLst>
                <a:path w="1472887" h="170255">
                  <a:moveTo>
                    <a:pt x="0" y="37834"/>
                  </a:moveTo>
                  <a:lnTo>
                    <a:pt x="210412" y="56751"/>
                  </a:lnTo>
                  <a:lnTo>
                    <a:pt x="420825" y="37834"/>
                  </a:lnTo>
                  <a:lnTo>
                    <a:pt x="631237" y="0"/>
                  </a:lnTo>
                  <a:lnTo>
                    <a:pt x="841650" y="18917"/>
                  </a:lnTo>
                  <a:lnTo>
                    <a:pt x="1052062" y="94586"/>
                  </a:lnTo>
                  <a:lnTo>
                    <a:pt x="1262475" y="170255"/>
                  </a:lnTo>
                  <a:lnTo>
                    <a:pt x="1472887" y="132420"/>
                  </a:lnTo>
                </a:path>
              </a:pathLst>
            </a:custGeom>
            <a:ln w="35231" cap="flat">
              <a:solidFill>
                <a:srgbClr val="80BD41">
                  <a:alpha val="100000"/>
                </a:srgbClr>
              </a:solidFill>
              <a:prstDash val="solid"/>
              <a:round/>
            </a:ln>
          </p:spPr>
          <p:txBody>
            <a:bodyPr/>
            <a:lstStyle/>
            <a:p/>
          </p:txBody>
        </p:sp>
        <p:sp>
          <p:nvSpPr>
            <p:cNvPr id="164" name="pl164"/>
            <p:cNvSpPr/>
            <p:nvPr/>
          </p:nvSpPr>
          <p:spPr>
            <a:xfrm>
              <a:off x="2384936"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65" name="tx165"/>
            <p:cNvSpPr/>
            <p:nvPr/>
          </p:nvSpPr>
          <p:spPr>
            <a:xfrm>
              <a:off x="2428451" y="2576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6" name="tx166"/>
            <p:cNvSpPr/>
            <p:nvPr/>
          </p:nvSpPr>
          <p:spPr>
            <a:xfrm>
              <a:off x="2638864"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2849276" y="2576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8" name="tx168"/>
            <p:cNvSpPr/>
            <p:nvPr/>
          </p:nvSpPr>
          <p:spPr>
            <a:xfrm>
              <a:off x="3059689" y="253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9" name="tx169"/>
            <p:cNvSpPr/>
            <p:nvPr/>
          </p:nvSpPr>
          <p:spPr>
            <a:xfrm>
              <a:off x="3270102" y="255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0" name="tx170"/>
            <p:cNvSpPr/>
            <p:nvPr/>
          </p:nvSpPr>
          <p:spPr>
            <a:xfrm>
              <a:off x="3462455" y="2633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1" name="tx171"/>
            <p:cNvSpPr/>
            <p:nvPr/>
          </p:nvSpPr>
          <p:spPr>
            <a:xfrm>
              <a:off x="3672867" y="27089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72" name="tx172"/>
            <p:cNvSpPr/>
            <p:nvPr/>
          </p:nvSpPr>
          <p:spPr>
            <a:xfrm>
              <a:off x="3883280" y="26711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3" name="rc173"/>
            <p:cNvSpPr/>
            <p:nvPr/>
          </p:nvSpPr>
          <p:spPr>
            <a:xfrm>
              <a:off x="2384936" y="3483127"/>
              <a:ext cx="1620176" cy="1019640"/>
            </a:xfrm>
            <a:prstGeom prst="rect">
              <a:avLst/>
            </a:prstGeom>
            <a:solidFill>
              <a:srgbClr val="EBEBEB">
                <a:alpha val="100000"/>
              </a:srgbClr>
            </a:solidFill>
          </p:spPr>
          <p:txBody>
            <a:bodyPr/>
            <a:lstStyle/>
            <a:p/>
          </p:txBody>
        </p:sp>
        <p:sp>
          <p:nvSpPr>
            <p:cNvPr id="174" name="pl174"/>
            <p:cNvSpPr/>
            <p:nvPr/>
          </p:nvSpPr>
          <p:spPr>
            <a:xfrm>
              <a:off x="2384936"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5" name="pl175"/>
            <p:cNvSpPr/>
            <p:nvPr/>
          </p:nvSpPr>
          <p:spPr>
            <a:xfrm>
              <a:off x="2384936"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6" name="pl176"/>
            <p:cNvSpPr/>
            <p:nvPr/>
          </p:nvSpPr>
          <p:spPr>
            <a:xfrm>
              <a:off x="2384936"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7" name="pl177"/>
            <p:cNvSpPr/>
            <p:nvPr/>
          </p:nvSpPr>
          <p:spPr>
            <a:xfrm>
              <a:off x="2384936"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8" name="pl178"/>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458581" y="4078075"/>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187" name="pl187"/>
            <p:cNvSpPr/>
            <p:nvPr/>
          </p:nvSpPr>
          <p:spPr>
            <a:xfrm>
              <a:off x="2458581" y="4040241"/>
              <a:ext cx="1472887" cy="283758"/>
            </a:xfrm>
            <a:custGeom>
              <a:avLst/>
              <a:pathLst>
                <a:path w="1472887" h="283758">
                  <a:moveTo>
                    <a:pt x="0" y="0"/>
                  </a:moveTo>
                  <a:lnTo>
                    <a:pt x="210412" y="37834"/>
                  </a:lnTo>
                  <a:lnTo>
                    <a:pt x="420825" y="18917"/>
                  </a:lnTo>
                  <a:lnTo>
                    <a:pt x="631237" y="0"/>
                  </a:lnTo>
                  <a:lnTo>
                    <a:pt x="841650" y="75669"/>
                  </a:lnTo>
                  <a:lnTo>
                    <a:pt x="1052062" y="113503"/>
                  </a:lnTo>
                  <a:lnTo>
                    <a:pt x="1262475" y="283758"/>
                  </a:lnTo>
                  <a:lnTo>
                    <a:pt x="1472887" y="151338"/>
                  </a:lnTo>
                </a:path>
              </a:pathLst>
            </a:custGeom>
            <a:ln w="40651" cap="flat">
              <a:solidFill>
                <a:srgbClr val="BEBEBE">
                  <a:alpha val="69803"/>
                </a:srgbClr>
              </a:solidFill>
              <a:prstDash val="solid"/>
              <a:round/>
            </a:ln>
          </p:spPr>
          <p:txBody>
            <a:bodyPr/>
            <a:lstStyle/>
            <a:p/>
          </p:txBody>
        </p:sp>
        <p:sp>
          <p:nvSpPr>
            <p:cNvPr id="188" name="pl188"/>
            <p:cNvSpPr/>
            <p:nvPr/>
          </p:nvSpPr>
          <p:spPr>
            <a:xfrm>
              <a:off x="2458581" y="4040241"/>
              <a:ext cx="1472887" cy="283758"/>
            </a:xfrm>
            <a:custGeom>
              <a:avLst/>
              <a:pathLst>
                <a:path w="1472887" h="283758">
                  <a:moveTo>
                    <a:pt x="0" y="0"/>
                  </a:moveTo>
                  <a:lnTo>
                    <a:pt x="210412" y="37834"/>
                  </a:lnTo>
                  <a:lnTo>
                    <a:pt x="420825" y="18917"/>
                  </a:lnTo>
                  <a:lnTo>
                    <a:pt x="631237" y="0"/>
                  </a:lnTo>
                  <a:lnTo>
                    <a:pt x="841650" y="75669"/>
                  </a:lnTo>
                  <a:lnTo>
                    <a:pt x="1052062" y="113503"/>
                  </a:lnTo>
                  <a:lnTo>
                    <a:pt x="1262475" y="283758"/>
                  </a:lnTo>
                  <a:lnTo>
                    <a:pt x="1472887" y="151338"/>
                  </a:lnTo>
                </a:path>
              </a:pathLst>
            </a:custGeom>
            <a:ln w="35231" cap="flat">
              <a:solidFill>
                <a:srgbClr val="BEBEBE">
                  <a:alpha val="69803"/>
                </a:srgbClr>
              </a:solidFill>
              <a:prstDash val="solid"/>
              <a:round/>
            </a:ln>
          </p:spPr>
          <p:txBody>
            <a:bodyPr/>
            <a:lstStyle/>
            <a:p/>
          </p:txBody>
        </p:sp>
        <p:sp>
          <p:nvSpPr>
            <p:cNvPr id="189" name="pl189"/>
            <p:cNvSpPr/>
            <p:nvPr/>
          </p:nvSpPr>
          <p:spPr>
            <a:xfrm>
              <a:off x="2458581" y="4078075"/>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190" name="pl190"/>
            <p:cNvSpPr/>
            <p:nvPr/>
          </p:nvSpPr>
          <p:spPr>
            <a:xfrm>
              <a:off x="2458581" y="4040241"/>
              <a:ext cx="1472887" cy="283758"/>
            </a:xfrm>
            <a:custGeom>
              <a:avLst/>
              <a:pathLst>
                <a:path w="1472887" h="283758">
                  <a:moveTo>
                    <a:pt x="0" y="0"/>
                  </a:moveTo>
                  <a:lnTo>
                    <a:pt x="210412" y="37834"/>
                  </a:lnTo>
                  <a:lnTo>
                    <a:pt x="420825" y="18917"/>
                  </a:lnTo>
                  <a:lnTo>
                    <a:pt x="631237" y="0"/>
                  </a:lnTo>
                  <a:lnTo>
                    <a:pt x="841650" y="75669"/>
                  </a:lnTo>
                  <a:lnTo>
                    <a:pt x="1052062" y="113503"/>
                  </a:lnTo>
                  <a:lnTo>
                    <a:pt x="1262475" y="283758"/>
                  </a:lnTo>
                  <a:lnTo>
                    <a:pt x="1472887" y="151338"/>
                  </a:lnTo>
                </a:path>
              </a:pathLst>
            </a:custGeom>
            <a:ln w="40651" cap="flat">
              <a:solidFill>
                <a:srgbClr val="000000">
                  <a:alpha val="100000"/>
                </a:srgbClr>
              </a:solidFill>
              <a:prstDash val="solid"/>
              <a:round/>
            </a:ln>
          </p:spPr>
          <p:txBody>
            <a:bodyPr/>
            <a:lstStyle/>
            <a:p/>
          </p:txBody>
        </p:sp>
        <p:sp>
          <p:nvSpPr>
            <p:cNvPr id="191" name="pl191"/>
            <p:cNvSpPr/>
            <p:nvPr/>
          </p:nvSpPr>
          <p:spPr>
            <a:xfrm>
              <a:off x="2458581" y="4040241"/>
              <a:ext cx="1472887" cy="283758"/>
            </a:xfrm>
            <a:custGeom>
              <a:avLst/>
              <a:pathLst>
                <a:path w="1472887" h="283758">
                  <a:moveTo>
                    <a:pt x="0" y="0"/>
                  </a:moveTo>
                  <a:lnTo>
                    <a:pt x="210412" y="37834"/>
                  </a:lnTo>
                  <a:lnTo>
                    <a:pt x="420825" y="18917"/>
                  </a:lnTo>
                  <a:lnTo>
                    <a:pt x="631237" y="0"/>
                  </a:lnTo>
                  <a:lnTo>
                    <a:pt x="841650" y="75669"/>
                  </a:lnTo>
                  <a:lnTo>
                    <a:pt x="1052062" y="113503"/>
                  </a:lnTo>
                  <a:lnTo>
                    <a:pt x="1262475" y="283758"/>
                  </a:lnTo>
                  <a:lnTo>
                    <a:pt x="1472887" y="151338"/>
                  </a:lnTo>
                </a:path>
              </a:pathLst>
            </a:custGeom>
            <a:ln w="35231" cap="flat">
              <a:solidFill>
                <a:srgbClr val="80BD41">
                  <a:alpha val="100000"/>
                </a:srgbClr>
              </a:solidFill>
              <a:prstDash val="solid"/>
              <a:round/>
            </a:ln>
          </p:spPr>
          <p:txBody>
            <a:bodyPr/>
            <a:lstStyle/>
            <a:p/>
          </p:txBody>
        </p:sp>
        <p:sp>
          <p:nvSpPr>
            <p:cNvPr id="192" name="pl192"/>
            <p:cNvSpPr/>
            <p:nvPr/>
          </p:nvSpPr>
          <p:spPr>
            <a:xfrm>
              <a:off x="2384936"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93" name="tx193"/>
            <p:cNvSpPr/>
            <p:nvPr/>
          </p:nvSpPr>
          <p:spPr>
            <a:xfrm>
              <a:off x="2428451" y="38616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4" name="tx194"/>
            <p:cNvSpPr/>
            <p:nvPr/>
          </p:nvSpPr>
          <p:spPr>
            <a:xfrm>
              <a:off x="2638864"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2849276" y="3880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6" name="tx196"/>
            <p:cNvSpPr/>
            <p:nvPr/>
          </p:nvSpPr>
          <p:spPr>
            <a:xfrm>
              <a:off x="3059689" y="38616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7" name="tx197"/>
            <p:cNvSpPr/>
            <p:nvPr/>
          </p:nvSpPr>
          <p:spPr>
            <a:xfrm>
              <a:off x="3252042" y="39373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8" name="tx198"/>
            <p:cNvSpPr/>
            <p:nvPr/>
          </p:nvSpPr>
          <p:spPr>
            <a:xfrm>
              <a:off x="3462455" y="39751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99" name="tx199"/>
            <p:cNvSpPr/>
            <p:nvPr/>
          </p:nvSpPr>
          <p:spPr>
            <a:xfrm>
              <a:off x="3642738" y="414544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00" name="tx200"/>
            <p:cNvSpPr/>
            <p:nvPr/>
          </p:nvSpPr>
          <p:spPr>
            <a:xfrm>
              <a:off x="3883280" y="40130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1" name="rc201"/>
            <p:cNvSpPr/>
            <p:nvPr/>
          </p:nvSpPr>
          <p:spPr>
            <a:xfrm>
              <a:off x="2384936" y="4787209"/>
              <a:ext cx="1620176" cy="1019640"/>
            </a:xfrm>
            <a:prstGeom prst="rect">
              <a:avLst/>
            </a:prstGeom>
            <a:solidFill>
              <a:srgbClr val="EBEBEB">
                <a:alpha val="100000"/>
              </a:srgbClr>
            </a:solidFill>
          </p:spPr>
          <p:txBody>
            <a:bodyPr/>
            <a:lstStyle/>
            <a:p/>
          </p:txBody>
        </p:sp>
        <p:sp>
          <p:nvSpPr>
            <p:cNvPr id="202" name="pl202"/>
            <p:cNvSpPr/>
            <p:nvPr/>
          </p:nvSpPr>
          <p:spPr>
            <a:xfrm>
              <a:off x="2384936"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3" name="pl203"/>
            <p:cNvSpPr/>
            <p:nvPr/>
          </p:nvSpPr>
          <p:spPr>
            <a:xfrm>
              <a:off x="2384936"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4" name="pl204"/>
            <p:cNvSpPr/>
            <p:nvPr/>
          </p:nvSpPr>
          <p:spPr>
            <a:xfrm>
              <a:off x="2384936"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5" name="pl205"/>
            <p:cNvSpPr/>
            <p:nvPr/>
          </p:nvSpPr>
          <p:spPr>
            <a:xfrm>
              <a:off x="2384936"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6" name="pl206"/>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5382157"/>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215" name="pl215"/>
            <p:cNvSpPr/>
            <p:nvPr/>
          </p:nvSpPr>
          <p:spPr>
            <a:xfrm>
              <a:off x="2458581" y="5382157"/>
              <a:ext cx="1472887" cy="151338"/>
            </a:xfrm>
            <a:custGeom>
              <a:avLst/>
              <a:pathLst>
                <a:path w="1472887" h="151338">
                  <a:moveTo>
                    <a:pt x="0" y="75669"/>
                  </a:moveTo>
                  <a:lnTo>
                    <a:pt x="210412" y="0"/>
                  </a:lnTo>
                  <a:lnTo>
                    <a:pt x="420825" y="0"/>
                  </a:lnTo>
                  <a:lnTo>
                    <a:pt x="631237" y="94586"/>
                  </a:lnTo>
                  <a:lnTo>
                    <a:pt x="841650" y="75669"/>
                  </a:lnTo>
                  <a:lnTo>
                    <a:pt x="1052062" y="151338"/>
                  </a:lnTo>
                  <a:lnTo>
                    <a:pt x="1262475" y="151338"/>
                  </a:lnTo>
                  <a:lnTo>
                    <a:pt x="1472887" y="151338"/>
                  </a:lnTo>
                </a:path>
              </a:pathLst>
            </a:custGeom>
            <a:ln w="40651" cap="flat">
              <a:solidFill>
                <a:srgbClr val="BEBEBE">
                  <a:alpha val="69803"/>
                </a:srgbClr>
              </a:solidFill>
              <a:prstDash val="solid"/>
              <a:round/>
            </a:ln>
          </p:spPr>
          <p:txBody>
            <a:bodyPr/>
            <a:lstStyle/>
            <a:p/>
          </p:txBody>
        </p:sp>
        <p:sp>
          <p:nvSpPr>
            <p:cNvPr id="216" name="pl216"/>
            <p:cNvSpPr/>
            <p:nvPr/>
          </p:nvSpPr>
          <p:spPr>
            <a:xfrm>
              <a:off x="2458581" y="5382157"/>
              <a:ext cx="1472887" cy="151338"/>
            </a:xfrm>
            <a:custGeom>
              <a:avLst/>
              <a:pathLst>
                <a:path w="1472887" h="151338">
                  <a:moveTo>
                    <a:pt x="0" y="75669"/>
                  </a:moveTo>
                  <a:lnTo>
                    <a:pt x="210412" y="0"/>
                  </a:lnTo>
                  <a:lnTo>
                    <a:pt x="420825" y="0"/>
                  </a:lnTo>
                  <a:lnTo>
                    <a:pt x="631237" y="94586"/>
                  </a:lnTo>
                  <a:lnTo>
                    <a:pt x="841650" y="75669"/>
                  </a:lnTo>
                  <a:lnTo>
                    <a:pt x="1052062" y="151338"/>
                  </a:lnTo>
                  <a:lnTo>
                    <a:pt x="1262475" y="151338"/>
                  </a:lnTo>
                  <a:lnTo>
                    <a:pt x="1472887" y="151338"/>
                  </a:lnTo>
                </a:path>
              </a:pathLst>
            </a:custGeom>
            <a:ln w="35231" cap="flat">
              <a:solidFill>
                <a:srgbClr val="BEBEBE">
                  <a:alpha val="69803"/>
                </a:srgbClr>
              </a:solidFill>
              <a:prstDash val="solid"/>
              <a:round/>
            </a:ln>
          </p:spPr>
          <p:txBody>
            <a:bodyPr/>
            <a:lstStyle/>
            <a:p/>
          </p:txBody>
        </p:sp>
        <p:sp>
          <p:nvSpPr>
            <p:cNvPr id="217" name="pl217"/>
            <p:cNvSpPr/>
            <p:nvPr/>
          </p:nvSpPr>
          <p:spPr>
            <a:xfrm>
              <a:off x="2458581" y="5382157"/>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218" name="pl218"/>
            <p:cNvSpPr/>
            <p:nvPr/>
          </p:nvSpPr>
          <p:spPr>
            <a:xfrm>
              <a:off x="2458581" y="5382157"/>
              <a:ext cx="1472887" cy="151338"/>
            </a:xfrm>
            <a:custGeom>
              <a:avLst/>
              <a:pathLst>
                <a:path w="1472887" h="151338">
                  <a:moveTo>
                    <a:pt x="0" y="75669"/>
                  </a:moveTo>
                  <a:lnTo>
                    <a:pt x="210412" y="0"/>
                  </a:lnTo>
                  <a:lnTo>
                    <a:pt x="420825" y="0"/>
                  </a:lnTo>
                  <a:lnTo>
                    <a:pt x="631237" y="94586"/>
                  </a:lnTo>
                  <a:lnTo>
                    <a:pt x="841650" y="75669"/>
                  </a:lnTo>
                  <a:lnTo>
                    <a:pt x="1052062" y="151338"/>
                  </a:lnTo>
                  <a:lnTo>
                    <a:pt x="1262475" y="151338"/>
                  </a:lnTo>
                  <a:lnTo>
                    <a:pt x="1472887" y="151338"/>
                  </a:lnTo>
                </a:path>
              </a:pathLst>
            </a:custGeom>
            <a:ln w="40651" cap="flat">
              <a:solidFill>
                <a:srgbClr val="000000">
                  <a:alpha val="100000"/>
                </a:srgbClr>
              </a:solidFill>
              <a:prstDash val="solid"/>
              <a:round/>
            </a:ln>
          </p:spPr>
          <p:txBody>
            <a:bodyPr/>
            <a:lstStyle/>
            <a:p/>
          </p:txBody>
        </p:sp>
        <p:sp>
          <p:nvSpPr>
            <p:cNvPr id="219" name="pl219"/>
            <p:cNvSpPr/>
            <p:nvPr/>
          </p:nvSpPr>
          <p:spPr>
            <a:xfrm>
              <a:off x="2458581" y="5382157"/>
              <a:ext cx="1472887" cy="151338"/>
            </a:xfrm>
            <a:custGeom>
              <a:avLst/>
              <a:pathLst>
                <a:path w="1472887" h="151338">
                  <a:moveTo>
                    <a:pt x="0" y="75669"/>
                  </a:moveTo>
                  <a:lnTo>
                    <a:pt x="210412" y="0"/>
                  </a:lnTo>
                  <a:lnTo>
                    <a:pt x="420825" y="0"/>
                  </a:lnTo>
                  <a:lnTo>
                    <a:pt x="631237" y="94586"/>
                  </a:lnTo>
                  <a:lnTo>
                    <a:pt x="841650" y="75669"/>
                  </a:lnTo>
                  <a:lnTo>
                    <a:pt x="1052062" y="151338"/>
                  </a:lnTo>
                  <a:lnTo>
                    <a:pt x="1262475" y="151338"/>
                  </a:lnTo>
                  <a:lnTo>
                    <a:pt x="1472887" y="151338"/>
                  </a:lnTo>
                </a:path>
              </a:pathLst>
            </a:custGeom>
            <a:ln w="35231" cap="flat">
              <a:solidFill>
                <a:srgbClr val="80BD41">
                  <a:alpha val="100000"/>
                </a:srgbClr>
              </a:solidFill>
              <a:prstDash val="solid"/>
              <a:round/>
            </a:ln>
          </p:spPr>
          <p:txBody>
            <a:bodyPr/>
            <a:lstStyle/>
            <a:p/>
          </p:txBody>
        </p:sp>
        <p:sp>
          <p:nvSpPr>
            <p:cNvPr id="220" name="pl220"/>
            <p:cNvSpPr/>
            <p:nvPr/>
          </p:nvSpPr>
          <p:spPr>
            <a:xfrm>
              <a:off x="2384936"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1" name="tx221"/>
            <p:cNvSpPr/>
            <p:nvPr/>
          </p:nvSpPr>
          <p:spPr>
            <a:xfrm>
              <a:off x="2410392" y="52792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2" name="tx222"/>
            <p:cNvSpPr/>
            <p:nvPr/>
          </p:nvSpPr>
          <p:spPr>
            <a:xfrm>
              <a:off x="2638864"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49276"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4" name="tx224"/>
            <p:cNvSpPr/>
            <p:nvPr/>
          </p:nvSpPr>
          <p:spPr>
            <a:xfrm>
              <a:off x="3041630" y="52981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5" name="tx225"/>
            <p:cNvSpPr/>
            <p:nvPr/>
          </p:nvSpPr>
          <p:spPr>
            <a:xfrm>
              <a:off x="3252042" y="52792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6" name="tx226"/>
            <p:cNvSpPr/>
            <p:nvPr/>
          </p:nvSpPr>
          <p:spPr>
            <a:xfrm>
              <a:off x="3462455" y="5354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7" name="tx227"/>
            <p:cNvSpPr/>
            <p:nvPr/>
          </p:nvSpPr>
          <p:spPr>
            <a:xfrm>
              <a:off x="3672867" y="5354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8" name="tx228"/>
            <p:cNvSpPr/>
            <p:nvPr/>
          </p:nvSpPr>
          <p:spPr>
            <a:xfrm>
              <a:off x="3883280" y="5354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29" name="rc229"/>
            <p:cNvSpPr/>
            <p:nvPr/>
          </p:nvSpPr>
          <p:spPr>
            <a:xfrm>
              <a:off x="4074702" y="874964"/>
              <a:ext cx="1620176" cy="1019640"/>
            </a:xfrm>
            <a:prstGeom prst="rect">
              <a:avLst/>
            </a:prstGeom>
            <a:solidFill>
              <a:srgbClr val="EBEBEB">
                <a:alpha val="100000"/>
              </a:srgbClr>
            </a:solidFill>
          </p:spPr>
          <p:txBody>
            <a:bodyPr/>
            <a:lstStyle/>
            <a:p/>
          </p:txBody>
        </p:sp>
        <p:sp>
          <p:nvSpPr>
            <p:cNvPr id="230" name="pl230"/>
            <p:cNvSpPr/>
            <p:nvPr/>
          </p:nvSpPr>
          <p:spPr>
            <a:xfrm>
              <a:off x="4074702"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1" name="pl231"/>
            <p:cNvSpPr/>
            <p:nvPr/>
          </p:nvSpPr>
          <p:spPr>
            <a:xfrm>
              <a:off x="4074702"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2" name="pl232"/>
            <p:cNvSpPr/>
            <p:nvPr/>
          </p:nvSpPr>
          <p:spPr>
            <a:xfrm>
              <a:off x="4074702"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3" name="pl233"/>
            <p:cNvSpPr/>
            <p:nvPr/>
          </p:nvSpPr>
          <p:spPr>
            <a:xfrm>
              <a:off x="4074702"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4" name="pl234"/>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4148347" y="1469912"/>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243" name="pl243"/>
            <p:cNvSpPr/>
            <p:nvPr/>
          </p:nvSpPr>
          <p:spPr>
            <a:xfrm>
              <a:off x="4148347" y="1450994"/>
              <a:ext cx="1472887" cy="18917"/>
            </a:xfrm>
            <a:custGeom>
              <a:avLst/>
              <a:pathLst>
                <a:path w="1472887" h="18917">
                  <a:moveTo>
                    <a:pt x="0" y="18917"/>
                  </a:moveTo>
                  <a:lnTo>
                    <a:pt x="210412" y="18917"/>
                  </a:lnTo>
                  <a:lnTo>
                    <a:pt x="420825" y="18917"/>
                  </a:lnTo>
                  <a:lnTo>
                    <a:pt x="631237" y="18917"/>
                  </a:lnTo>
                  <a:lnTo>
                    <a:pt x="841650" y="18917"/>
                  </a:lnTo>
                  <a:lnTo>
                    <a:pt x="1052062" y="18917"/>
                  </a:lnTo>
                  <a:lnTo>
                    <a:pt x="1262475" y="18917"/>
                  </a:lnTo>
                  <a:lnTo>
                    <a:pt x="1472887" y="0"/>
                  </a:lnTo>
                </a:path>
              </a:pathLst>
            </a:custGeom>
            <a:ln w="40651" cap="flat">
              <a:solidFill>
                <a:srgbClr val="BEBEBE">
                  <a:alpha val="69803"/>
                </a:srgbClr>
              </a:solidFill>
              <a:prstDash val="solid"/>
              <a:round/>
            </a:ln>
          </p:spPr>
          <p:txBody>
            <a:bodyPr/>
            <a:lstStyle/>
            <a:p/>
          </p:txBody>
        </p:sp>
        <p:sp>
          <p:nvSpPr>
            <p:cNvPr id="244" name="pl244"/>
            <p:cNvSpPr/>
            <p:nvPr/>
          </p:nvSpPr>
          <p:spPr>
            <a:xfrm>
              <a:off x="4148347" y="1450994"/>
              <a:ext cx="1472887" cy="18917"/>
            </a:xfrm>
            <a:custGeom>
              <a:avLst/>
              <a:pathLst>
                <a:path w="1472887" h="18917">
                  <a:moveTo>
                    <a:pt x="0" y="18917"/>
                  </a:moveTo>
                  <a:lnTo>
                    <a:pt x="210412" y="18917"/>
                  </a:lnTo>
                  <a:lnTo>
                    <a:pt x="420825" y="18917"/>
                  </a:lnTo>
                  <a:lnTo>
                    <a:pt x="631237" y="18917"/>
                  </a:lnTo>
                  <a:lnTo>
                    <a:pt x="841650" y="18917"/>
                  </a:lnTo>
                  <a:lnTo>
                    <a:pt x="1052062" y="18917"/>
                  </a:lnTo>
                  <a:lnTo>
                    <a:pt x="1262475" y="18917"/>
                  </a:lnTo>
                  <a:lnTo>
                    <a:pt x="1472887" y="0"/>
                  </a:lnTo>
                </a:path>
              </a:pathLst>
            </a:custGeom>
            <a:ln w="35231" cap="flat">
              <a:solidFill>
                <a:srgbClr val="BEBEBE">
                  <a:alpha val="69803"/>
                </a:srgbClr>
              </a:solidFill>
              <a:prstDash val="solid"/>
              <a:round/>
            </a:ln>
          </p:spPr>
          <p:txBody>
            <a:bodyPr/>
            <a:lstStyle/>
            <a:p/>
          </p:txBody>
        </p:sp>
        <p:sp>
          <p:nvSpPr>
            <p:cNvPr id="245" name="pl245"/>
            <p:cNvSpPr/>
            <p:nvPr/>
          </p:nvSpPr>
          <p:spPr>
            <a:xfrm>
              <a:off x="4148347" y="1469912"/>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246" name="pl246"/>
            <p:cNvSpPr/>
            <p:nvPr/>
          </p:nvSpPr>
          <p:spPr>
            <a:xfrm>
              <a:off x="4148347" y="1450994"/>
              <a:ext cx="1472887" cy="18917"/>
            </a:xfrm>
            <a:custGeom>
              <a:avLst/>
              <a:pathLst>
                <a:path w="1472887" h="18917">
                  <a:moveTo>
                    <a:pt x="0" y="18917"/>
                  </a:moveTo>
                  <a:lnTo>
                    <a:pt x="210412" y="18917"/>
                  </a:lnTo>
                  <a:lnTo>
                    <a:pt x="420825" y="18917"/>
                  </a:lnTo>
                  <a:lnTo>
                    <a:pt x="631237" y="18917"/>
                  </a:lnTo>
                  <a:lnTo>
                    <a:pt x="841650" y="18917"/>
                  </a:lnTo>
                  <a:lnTo>
                    <a:pt x="1052062" y="18917"/>
                  </a:lnTo>
                  <a:lnTo>
                    <a:pt x="1262475" y="18917"/>
                  </a:lnTo>
                  <a:lnTo>
                    <a:pt x="1472887" y="0"/>
                  </a:lnTo>
                </a:path>
              </a:pathLst>
            </a:custGeom>
            <a:ln w="40651" cap="flat">
              <a:solidFill>
                <a:srgbClr val="000000">
                  <a:alpha val="100000"/>
                </a:srgbClr>
              </a:solidFill>
              <a:prstDash val="solid"/>
              <a:round/>
            </a:ln>
          </p:spPr>
          <p:txBody>
            <a:bodyPr/>
            <a:lstStyle/>
            <a:p/>
          </p:txBody>
        </p:sp>
        <p:sp>
          <p:nvSpPr>
            <p:cNvPr id="247" name="pl247"/>
            <p:cNvSpPr/>
            <p:nvPr/>
          </p:nvSpPr>
          <p:spPr>
            <a:xfrm>
              <a:off x="4148347" y="1450994"/>
              <a:ext cx="1472887" cy="18917"/>
            </a:xfrm>
            <a:custGeom>
              <a:avLst/>
              <a:pathLst>
                <a:path w="1472887" h="18917">
                  <a:moveTo>
                    <a:pt x="0" y="18917"/>
                  </a:moveTo>
                  <a:lnTo>
                    <a:pt x="210412" y="18917"/>
                  </a:lnTo>
                  <a:lnTo>
                    <a:pt x="420825" y="18917"/>
                  </a:lnTo>
                  <a:lnTo>
                    <a:pt x="631237" y="18917"/>
                  </a:lnTo>
                  <a:lnTo>
                    <a:pt x="841650" y="18917"/>
                  </a:lnTo>
                  <a:lnTo>
                    <a:pt x="1052062" y="18917"/>
                  </a:lnTo>
                  <a:lnTo>
                    <a:pt x="1262475" y="18917"/>
                  </a:lnTo>
                  <a:lnTo>
                    <a:pt x="1472887" y="0"/>
                  </a:lnTo>
                </a:path>
              </a:pathLst>
            </a:custGeom>
            <a:ln w="35231" cap="flat">
              <a:solidFill>
                <a:srgbClr val="80BD41">
                  <a:alpha val="100000"/>
                </a:srgbClr>
              </a:solidFill>
              <a:prstDash val="solid"/>
              <a:round/>
            </a:ln>
          </p:spPr>
          <p:txBody>
            <a:bodyPr/>
            <a:lstStyle/>
            <a:p/>
          </p:txBody>
        </p:sp>
        <p:sp>
          <p:nvSpPr>
            <p:cNvPr id="248" name="pl248"/>
            <p:cNvSpPr/>
            <p:nvPr/>
          </p:nvSpPr>
          <p:spPr>
            <a:xfrm>
              <a:off x="4074702"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49" name="tx249"/>
            <p:cNvSpPr/>
            <p:nvPr/>
          </p:nvSpPr>
          <p:spPr>
            <a:xfrm>
              <a:off x="4118217"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0" name="tx250"/>
            <p:cNvSpPr/>
            <p:nvPr/>
          </p:nvSpPr>
          <p:spPr>
            <a:xfrm>
              <a:off x="4328630"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4539042"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2" name="tx252"/>
            <p:cNvSpPr/>
            <p:nvPr/>
          </p:nvSpPr>
          <p:spPr>
            <a:xfrm>
              <a:off x="4749455"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3" name="tx253"/>
            <p:cNvSpPr/>
            <p:nvPr/>
          </p:nvSpPr>
          <p:spPr>
            <a:xfrm>
              <a:off x="4959867"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4" name="tx254"/>
            <p:cNvSpPr/>
            <p:nvPr/>
          </p:nvSpPr>
          <p:spPr>
            <a:xfrm>
              <a:off x="5170280"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5" name="tx255"/>
            <p:cNvSpPr/>
            <p:nvPr/>
          </p:nvSpPr>
          <p:spPr>
            <a:xfrm>
              <a:off x="5380692"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6" name="tx256"/>
            <p:cNvSpPr/>
            <p:nvPr/>
          </p:nvSpPr>
          <p:spPr>
            <a:xfrm>
              <a:off x="5591105" y="12724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7" name="rc257"/>
            <p:cNvSpPr/>
            <p:nvPr/>
          </p:nvSpPr>
          <p:spPr>
            <a:xfrm>
              <a:off x="4074702" y="2179046"/>
              <a:ext cx="1620176" cy="1019640"/>
            </a:xfrm>
            <a:prstGeom prst="rect">
              <a:avLst/>
            </a:prstGeom>
            <a:solidFill>
              <a:srgbClr val="EBEBEB">
                <a:alpha val="100000"/>
              </a:srgbClr>
            </a:solidFill>
          </p:spPr>
          <p:txBody>
            <a:bodyPr/>
            <a:lstStyle/>
            <a:p/>
          </p:txBody>
        </p:sp>
        <p:sp>
          <p:nvSpPr>
            <p:cNvPr id="258" name="pl258"/>
            <p:cNvSpPr/>
            <p:nvPr/>
          </p:nvSpPr>
          <p:spPr>
            <a:xfrm>
              <a:off x="4074702"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59" name="pl259"/>
            <p:cNvSpPr/>
            <p:nvPr/>
          </p:nvSpPr>
          <p:spPr>
            <a:xfrm>
              <a:off x="4074702"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0" name="pl260"/>
            <p:cNvSpPr/>
            <p:nvPr/>
          </p:nvSpPr>
          <p:spPr>
            <a:xfrm>
              <a:off x="4074702"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1" name="pl261"/>
            <p:cNvSpPr/>
            <p:nvPr/>
          </p:nvSpPr>
          <p:spPr>
            <a:xfrm>
              <a:off x="4074702"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2" name="pl26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48347" y="2773993"/>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271" name="pl271"/>
            <p:cNvSpPr/>
            <p:nvPr/>
          </p:nvSpPr>
          <p:spPr>
            <a:xfrm>
              <a:off x="4148347" y="2773993"/>
              <a:ext cx="1472887" cy="245924"/>
            </a:xfrm>
            <a:custGeom>
              <a:avLst/>
              <a:pathLst>
                <a:path w="1472887" h="245924">
                  <a:moveTo>
                    <a:pt x="0" y="0"/>
                  </a:moveTo>
                  <a:lnTo>
                    <a:pt x="210412" y="0"/>
                  </a:lnTo>
                  <a:lnTo>
                    <a:pt x="420825" y="0"/>
                  </a:lnTo>
                  <a:lnTo>
                    <a:pt x="631237" y="245924"/>
                  </a:lnTo>
                  <a:lnTo>
                    <a:pt x="841650" y="208089"/>
                  </a:lnTo>
                  <a:lnTo>
                    <a:pt x="1052062" y="56751"/>
                  </a:lnTo>
                  <a:lnTo>
                    <a:pt x="1262475" y="132420"/>
                  </a:lnTo>
                  <a:lnTo>
                    <a:pt x="1472887" y="56751"/>
                  </a:lnTo>
                </a:path>
              </a:pathLst>
            </a:custGeom>
            <a:ln w="40651" cap="flat">
              <a:solidFill>
                <a:srgbClr val="BEBEBE">
                  <a:alpha val="69803"/>
                </a:srgbClr>
              </a:solidFill>
              <a:prstDash val="solid"/>
              <a:round/>
            </a:ln>
          </p:spPr>
          <p:txBody>
            <a:bodyPr/>
            <a:lstStyle/>
            <a:p/>
          </p:txBody>
        </p:sp>
        <p:sp>
          <p:nvSpPr>
            <p:cNvPr id="272" name="pl272"/>
            <p:cNvSpPr/>
            <p:nvPr/>
          </p:nvSpPr>
          <p:spPr>
            <a:xfrm>
              <a:off x="4148347" y="2773993"/>
              <a:ext cx="1472887" cy="245924"/>
            </a:xfrm>
            <a:custGeom>
              <a:avLst/>
              <a:pathLst>
                <a:path w="1472887" h="245924">
                  <a:moveTo>
                    <a:pt x="0" y="0"/>
                  </a:moveTo>
                  <a:lnTo>
                    <a:pt x="210412" y="0"/>
                  </a:lnTo>
                  <a:lnTo>
                    <a:pt x="420825" y="0"/>
                  </a:lnTo>
                  <a:lnTo>
                    <a:pt x="631237" y="245924"/>
                  </a:lnTo>
                  <a:lnTo>
                    <a:pt x="841650" y="208089"/>
                  </a:lnTo>
                  <a:lnTo>
                    <a:pt x="1052062" y="56751"/>
                  </a:lnTo>
                  <a:lnTo>
                    <a:pt x="1262475" y="132420"/>
                  </a:lnTo>
                  <a:lnTo>
                    <a:pt x="1472887" y="56751"/>
                  </a:lnTo>
                </a:path>
              </a:pathLst>
            </a:custGeom>
            <a:ln w="35231" cap="flat">
              <a:solidFill>
                <a:srgbClr val="BEBEBE">
                  <a:alpha val="69803"/>
                </a:srgbClr>
              </a:solidFill>
              <a:prstDash val="solid"/>
              <a:round/>
            </a:ln>
          </p:spPr>
          <p:txBody>
            <a:bodyPr/>
            <a:lstStyle/>
            <a:p/>
          </p:txBody>
        </p:sp>
        <p:sp>
          <p:nvSpPr>
            <p:cNvPr id="273" name="pl273"/>
            <p:cNvSpPr/>
            <p:nvPr/>
          </p:nvSpPr>
          <p:spPr>
            <a:xfrm>
              <a:off x="4148347" y="2773993"/>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274" name="pl274"/>
            <p:cNvSpPr/>
            <p:nvPr/>
          </p:nvSpPr>
          <p:spPr>
            <a:xfrm>
              <a:off x="4148347" y="2773993"/>
              <a:ext cx="1472887" cy="245924"/>
            </a:xfrm>
            <a:custGeom>
              <a:avLst/>
              <a:pathLst>
                <a:path w="1472887" h="245924">
                  <a:moveTo>
                    <a:pt x="0" y="0"/>
                  </a:moveTo>
                  <a:lnTo>
                    <a:pt x="210412" y="0"/>
                  </a:lnTo>
                  <a:lnTo>
                    <a:pt x="420825" y="0"/>
                  </a:lnTo>
                  <a:lnTo>
                    <a:pt x="631237" y="245924"/>
                  </a:lnTo>
                  <a:lnTo>
                    <a:pt x="841650" y="208089"/>
                  </a:lnTo>
                  <a:lnTo>
                    <a:pt x="1052062" y="56751"/>
                  </a:lnTo>
                  <a:lnTo>
                    <a:pt x="1262475" y="132420"/>
                  </a:lnTo>
                  <a:lnTo>
                    <a:pt x="1472887" y="56751"/>
                  </a:lnTo>
                </a:path>
              </a:pathLst>
            </a:custGeom>
            <a:ln w="40651" cap="flat">
              <a:solidFill>
                <a:srgbClr val="000000">
                  <a:alpha val="100000"/>
                </a:srgbClr>
              </a:solidFill>
              <a:prstDash val="solid"/>
              <a:round/>
            </a:ln>
          </p:spPr>
          <p:txBody>
            <a:bodyPr/>
            <a:lstStyle/>
            <a:p/>
          </p:txBody>
        </p:sp>
        <p:sp>
          <p:nvSpPr>
            <p:cNvPr id="275" name="pl275"/>
            <p:cNvSpPr/>
            <p:nvPr/>
          </p:nvSpPr>
          <p:spPr>
            <a:xfrm>
              <a:off x="4148347" y="2773993"/>
              <a:ext cx="1472887" cy="245924"/>
            </a:xfrm>
            <a:custGeom>
              <a:avLst/>
              <a:pathLst>
                <a:path w="1472887" h="245924">
                  <a:moveTo>
                    <a:pt x="0" y="0"/>
                  </a:moveTo>
                  <a:lnTo>
                    <a:pt x="210412" y="0"/>
                  </a:lnTo>
                  <a:lnTo>
                    <a:pt x="420825" y="0"/>
                  </a:lnTo>
                  <a:lnTo>
                    <a:pt x="631237" y="245924"/>
                  </a:lnTo>
                  <a:lnTo>
                    <a:pt x="841650" y="208089"/>
                  </a:lnTo>
                  <a:lnTo>
                    <a:pt x="1052062" y="56751"/>
                  </a:lnTo>
                  <a:lnTo>
                    <a:pt x="1262475" y="132420"/>
                  </a:lnTo>
                  <a:lnTo>
                    <a:pt x="1472887" y="56751"/>
                  </a:lnTo>
                </a:path>
              </a:pathLst>
            </a:custGeom>
            <a:ln w="35231" cap="flat">
              <a:solidFill>
                <a:srgbClr val="80BD41">
                  <a:alpha val="100000"/>
                </a:srgbClr>
              </a:solidFill>
              <a:prstDash val="solid"/>
              <a:round/>
            </a:ln>
          </p:spPr>
          <p:txBody>
            <a:bodyPr/>
            <a:lstStyle/>
            <a:p/>
          </p:txBody>
        </p:sp>
        <p:sp>
          <p:nvSpPr>
            <p:cNvPr id="276" name="pl276"/>
            <p:cNvSpPr/>
            <p:nvPr/>
          </p:nvSpPr>
          <p:spPr>
            <a:xfrm>
              <a:off x="4074702"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7" name="tx277"/>
            <p:cNvSpPr/>
            <p:nvPr/>
          </p:nvSpPr>
          <p:spPr>
            <a:xfrm>
              <a:off x="4118217"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328630"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539042"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0" name="tx280"/>
            <p:cNvSpPr/>
            <p:nvPr/>
          </p:nvSpPr>
          <p:spPr>
            <a:xfrm>
              <a:off x="4701266" y="284136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81" name="tx281"/>
            <p:cNvSpPr/>
            <p:nvPr/>
          </p:nvSpPr>
          <p:spPr>
            <a:xfrm>
              <a:off x="4915702" y="280352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82" name="tx282"/>
            <p:cNvSpPr/>
            <p:nvPr/>
          </p:nvSpPr>
          <p:spPr>
            <a:xfrm>
              <a:off x="5152221" y="2652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3" name="tx283"/>
            <p:cNvSpPr/>
            <p:nvPr/>
          </p:nvSpPr>
          <p:spPr>
            <a:xfrm>
              <a:off x="5362633" y="27278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84" name="tx284"/>
            <p:cNvSpPr/>
            <p:nvPr/>
          </p:nvSpPr>
          <p:spPr>
            <a:xfrm>
              <a:off x="5573046" y="2652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5" name="rc285"/>
            <p:cNvSpPr/>
            <p:nvPr/>
          </p:nvSpPr>
          <p:spPr>
            <a:xfrm>
              <a:off x="4074702" y="3483127"/>
              <a:ext cx="1620176" cy="1019640"/>
            </a:xfrm>
            <a:prstGeom prst="rect">
              <a:avLst/>
            </a:prstGeom>
            <a:solidFill>
              <a:srgbClr val="EBEBEB">
                <a:alpha val="100000"/>
              </a:srgbClr>
            </a:solidFill>
          </p:spPr>
          <p:txBody>
            <a:bodyPr/>
            <a:lstStyle/>
            <a:p/>
          </p:txBody>
        </p:sp>
        <p:sp>
          <p:nvSpPr>
            <p:cNvPr id="286" name="pl286"/>
            <p:cNvSpPr/>
            <p:nvPr/>
          </p:nvSpPr>
          <p:spPr>
            <a:xfrm>
              <a:off x="4074702"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7" name="pl287"/>
            <p:cNvSpPr/>
            <p:nvPr/>
          </p:nvSpPr>
          <p:spPr>
            <a:xfrm>
              <a:off x="4074702"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8" name="pl288"/>
            <p:cNvSpPr/>
            <p:nvPr/>
          </p:nvSpPr>
          <p:spPr>
            <a:xfrm>
              <a:off x="4074702"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9" name="pl289"/>
            <p:cNvSpPr/>
            <p:nvPr/>
          </p:nvSpPr>
          <p:spPr>
            <a:xfrm>
              <a:off x="4074702"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4148347" y="4078075"/>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299" name="pl299"/>
            <p:cNvSpPr/>
            <p:nvPr/>
          </p:nvSpPr>
          <p:spPr>
            <a:xfrm>
              <a:off x="4148347" y="4078075"/>
              <a:ext cx="1472887" cy="94586"/>
            </a:xfrm>
            <a:custGeom>
              <a:avLst/>
              <a:pathLst>
                <a:path w="1472887" h="94586">
                  <a:moveTo>
                    <a:pt x="0" y="18917"/>
                  </a:moveTo>
                  <a:lnTo>
                    <a:pt x="210412" y="0"/>
                  </a:lnTo>
                  <a:lnTo>
                    <a:pt x="420825" y="94586"/>
                  </a:lnTo>
                  <a:lnTo>
                    <a:pt x="631237" y="94586"/>
                  </a:lnTo>
                  <a:lnTo>
                    <a:pt x="841650" y="18917"/>
                  </a:lnTo>
                  <a:lnTo>
                    <a:pt x="1052062" y="94586"/>
                  </a:lnTo>
                  <a:lnTo>
                    <a:pt x="1262475" y="0"/>
                  </a:lnTo>
                  <a:lnTo>
                    <a:pt x="1472887" y="18917"/>
                  </a:lnTo>
                </a:path>
              </a:pathLst>
            </a:custGeom>
            <a:ln w="40651" cap="flat">
              <a:solidFill>
                <a:srgbClr val="BEBEBE">
                  <a:alpha val="69803"/>
                </a:srgbClr>
              </a:solidFill>
              <a:prstDash val="solid"/>
              <a:round/>
            </a:ln>
          </p:spPr>
          <p:txBody>
            <a:bodyPr/>
            <a:lstStyle/>
            <a:p/>
          </p:txBody>
        </p:sp>
        <p:sp>
          <p:nvSpPr>
            <p:cNvPr id="300" name="pl300"/>
            <p:cNvSpPr/>
            <p:nvPr/>
          </p:nvSpPr>
          <p:spPr>
            <a:xfrm>
              <a:off x="4148347" y="4078075"/>
              <a:ext cx="1472887" cy="94586"/>
            </a:xfrm>
            <a:custGeom>
              <a:avLst/>
              <a:pathLst>
                <a:path w="1472887" h="94586">
                  <a:moveTo>
                    <a:pt x="0" y="18917"/>
                  </a:moveTo>
                  <a:lnTo>
                    <a:pt x="210412" y="0"/>
                  </a:lnTo>
                  <a:lnTo>
                    <a:pt x="420825" y="94586"/>
                  </a:lnTo>
                  <a:lnTo>
                    <a:pt x="631237" y="94586"/>
                  </a:lnTo>
                  <a:lnTo>
                    <a:pt x="841650" y="18917"/>
                  </a:lnTo>
                  <a:lnTo>
                    <a:pt x="1052062" y="94586"/>
                  </a:lnTo>
                  <a:lnTo>
                    <a:pt x="1262475" y="0"/>
                  </a:lnTo>
                  <a:lnTo>
                    <a:pt x="1472887" y="18917"/>
                  </a:lnTo>
                </a:path>
              </a:pathLst>
            </a:custGeom>
            <a:ln w="35231" cap="flat">
              <a:solidFill>
                <a:srgbClr val="BEBEBE">
                  <a:alpha val="69803"/>
                </a:srgbClr>
              </a:solidFill>
              <a:prstDash val="solid"/>
              <a:round/>
            </a:ln>
          </p:spPr>
          <p:txBody>
            <a:bodyPr/>
            <a:lstStyle/>
            <a:p/>
          </p:txBody>
        </p:sp>
        <p:sp>
          <p:nvSpPr>
            <p:cNvPr id="301" name="pl301"/>
            <p:cNvSpPr/>
            <p:nvPr/>
          </p:nvSpPr>
          <p:spPr>
            <a:xfrm>
              <a:off x="4148347" y="4078075"/>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302" name="pl302"/>
            <p:cNvSpPr/>
            <p:nvPr/>
          </p:nvSpPr>
          <p:spPr>
            <a:xfrm>
              <a:off x="4148347" y="4078075"/>
              <a:ext cx="1472887" cy="94586"/>
            </a:xfrm>
            <a:custGeom>
              <a:avLst/>
              <a:pathLst>
                <a:path w="1472887" h="94586">
                  <a:moveTo>
                    <a:pt x="0" y="18917"/>
                  </a:moveTo>
                  <a:lnTo>
                    <a:pt x="210412" y="0"/>
                  </a:lnTo>
                  <a:lnTo>
                    <a:pt x="420825" y="94586"/>
                  </a:lnTo>
                  <a:lnTo>
                    <a:pt x="631237" y="94586"/>
                  </a:lnTo>
                  <a:lnTo>
                    <a:pt x="841650" y="18917"/>
                  </a:lnTo>
                  <a:lnTo>
                    <a:pt x="1052062" y="94586"/>
                  </a:lnTo>
                  <a:lnTo>
                    <a:pt x="1262475" y="0"/>
                  </a:lnTo>
                  <a:lnTo>
                    <a:pt x="1472887" y="18917"/>
                  </a:lnTo>
                </a:path>
              </a:pathLst>
            </a:custGeom>
            <a:ln w="40651" cap="flat">
              <a:solidFill>
                <a:srgbClr val="000000">
                  <a:alpha val="100000"/>
                </a:srgbClr>
              </a:solidFill>
              <a:prstDash val="solid"/>
              <a:round/>
            </a:ln>
          </p:spPr>
          <p:txBody>
            <a:bodyPr/>
            <a:lstStyle/>
            <a:p/>
          </p:txBody>
        </p:sp>
        <p:sp>
          <p:nvSpPr>
            <p:cNvPr id="303" name="pl303"/>
            <p:cNvSpPr/>
            <p:nvPr/>
          </p:nvSpPr>
          <p:spPr>
            <a:xfrm>
              <a:off x="4148347" y="4078075"/>
              <a:ext cx="1472887" cy="94586"/>
            </a:xfrm>
            <a:custGeom>
              <a:avLst/>
              <a:pathLst>
                <a:path w="1472887" h="94586">
                  <a:moveTo>
                    <a:pt x="0" y="18917"/>
                  </a:moveTo>
                  <a:lnTo>
                    <a:pt x="210412" y="0"/>
                  </a:lnTo>
                  <a:lnTo>
                    <a:pt x="420825" y="94586"/>
                  </a:lnTo>
                  <a:lnTo>
                    <a:pt x="631237" y="94586"/>
                  </a:lnTo>
                  <a:lnTo>
                    <a:pt x="841650" y="18917"/>
                  </a:lnTo>
                  <a:lnTo>
                    <a:pt x="1052062" y="94586"/>
                  </a:lnTo>
                  <a:lnTo>
                    <a:pt x="1262475" y="0"/>
                  </a:lnTo>
                  <a:lnTo>
                    <a:pt x="1472887" y="18917"/>
                  </a:lnTo>
                </a:path>
              </a:pathLst>
            </a:custGeom>
            <a:ln w="35231" cap="flat">
              <a:solidFill>
                <a:srgbClr val="80BD41">
                  <a:alpha val="100000"/>
                </a:srgbClr>
              </a:solidFill>
              <a:prstDash val="solid"/>
              <a:round/>
            </a:ln>
          </p:spPr>
          <p:txBody>
            <a:bodyPr/>
            <a:lstStyle/>
            <a:p/>
          </p:txBody>
        </p:sp>
        <p:sp>
          <p:nvSpPr>
            <p:cNvPr id="304" name="pl304"/>
            <p:cNvSpPr/>
            <p:nvPr/>
          </p:nvSpPr>
          <p:spPr>
            <a:xfrm>
              <a:off x="4074702"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05" name="tx305"/>
            <p:cNvSpPr/>
            <p:nvPr/>
          </p:nvSpPr>
          <p:spPr>
            <a:xfrm>
              <a:off x="4100158" y="3918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6" name="tx306"/>
            <p:cNvSpPr/>
            <p:nvPr/>
          </p:nvSpPr>
          <p:spPr>
            <a:xfrm>
              <a:off x="4328630"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7" name="tx307"/>
            <p:cNvSpPr/>
            <p:nvPr/>
          </p:nvSpPr>
          <p:spPr>
            <a:xfrm>
              <a:off x="4520983" y="39941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08" name="tx308"/>
            <p:cNvSpPr/>
            <p:nvPr/>
          </p:nvSpPr>
          <p:spPr>
            <a:xfrm>
              <a:off x="4731395" y="39941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09" name="tx309"/>
            <p:cNvSpPr/>
            <p:nvPr/>
          </p:nvSpPr>
          <p:spPr>
            <a:xfrm>
              <a:off x="4941808" y="3918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0" name="tx310"/>
            <p:cNvSpPr/>
            <p:nvPr/>
          </p:nvSpPr>
          <p:spPr>
            <a:xfrm>
              <a:off x="5152221" y="39941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11" name="tx311"/>
            <p:cNvSpPr/>
            <p:nvPr/>
          </p:nvSpPr>
          <p:spPr>
            <a:xfrm>
              <a:off x="5380692"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2" name="tx312"/>
            <p:cNvSpPr/>
            <p:nvPr/>
          </p:nvSpPr>
          <p:spPr>
            <a:xfrm>
              <a:off x="5573046" y="3918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3" name="rc313"/>
            <p:cNvSpPr/>
            <p:nvPr/>
          </p:nvSpPr>
          <p:spPr>
            <a:xfrm>
              <a:off x="4074702" y="4787209"/>
              <a:ext cx="1620176" cy="1019640"/>
            </a:xfrm>
            <a:prstGeom prst="rect">
              <a:avLst/>
            </a:prstGeom>
            <a:solidFill>
              <a:srgbClr val="EBEBEB">
                <a:alpha val="100000"/>
              </a:srgbClr>
            </a:solidFill>
          </p:spPr>
          <p:txBody>
            <a:bodyPr/>
            <a:lstStyle/>
            <a:p/>
          </p:txBody>
        </p:sp>
        <p:sp>
          <p:nvSpPr>
            <p:cNvPr id="314" name="pl314"/>
            <p:cNvSpPr/>
            <p:nvPr/>
          </p:nvSpPr>
          <p:spPr>
            <a:xfrm>
              <a:off x="4074702"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5" name="pl315"/>
            <p:cNvSpPr/>
            <p:nvPr/>
          </p:nvSpPr>
          <p:spPr>
            <a:xfrm>
              <a:off x="4074702"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6" name="pl316"/>
            <p:cNvSpPr/>
            <p:nvPr/>
          </p:nvSpPr>
          <p:spPr>
            <a:xfrm>
              <a:off x="4074702"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7" name="pl317"/>
            <p:cNvSpPr/>
            <p:nvPr/>
          </p:nvSpPr>
          <p:spPr>
            <a:xfrm>
              <a:off x="4074702"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8" name="pl318"/>
            <p:cNvSpPr/>
            <p:nvPr/>
          </p:nvSpPr>
          <p:spPr>
            <a:xfrm>
              <a:off x="41483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43587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56917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7795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498999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520040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54108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562123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148347" y="5382157"/>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327" name="pl327"/>
            <p:cNvSpPr/>
            <p:nvPr/>
          </p:nvSpPr>
          <p:spPr>
            <a:xfrm>
              <a:off x="4148347" y="5344322"/>
              <a:ext cx="1472887" cy="75669"/>
            </a:xfrm>
            <a:custGeom>
              <a:avLst/>
              <a:pathLst>
                <a:path w="1472887" h="75669">
                  <a:moveTo>
                    <a:pt x="0" y="18917"/>
                  </a:moveTo>
                  <a:lnTo>
                    <a:pt x="210412" y="37834"/>
                  </a:lnTo>
                  <a:lnTo>
                    <a:pt x="420825" y="75669"/>
                  </a:lnTo>
                  <a:lnTo>
                    <a:pt x="631237" y="18917"/>
                  </a:lnTo>
                  <a:lnTo>
                    <a:pt x="841650" y="75669"/>
                  </a:lnTo>
                  <a:lnTo>
                    <a:pt x="1052062" y="56751"/>
                  </a:lnTo>
                  <a:lnTo>
                    <a:pt x="1262475" y="18917"/>
                  </a:lnTo>
                  <a:lnTo>
                    <a:pt x="1472887" y="0"/>
                  </a:lnTo>
                </a:path>
              </a:pathLst>
            </a:custGeom>
            <a:ln w="40651" cap="flat">
              <a:solidFill>
                <a:srgbClr val="BEBEBE">
                  <a:alpha val="69803"/>
                </a:srgbClr>
              </a:solidFill>
              <a:prstDash val="solid"/>
              <a:round/>
            </a:ln>
          </p:spPr>
          <p:txBody>
            <a:bodyPr/>
            <a:lstStyle/>
            <a:p/>
          </p:txBody>
        </p:sp>
        <p:sp>
          <p:nvSpPr>
            <p:cNvPr id="328" name="pl328"/>
            <p:cNvSpPr/>
            <p:nvPr/>
          </p:nvSpPr>
          <p:spPr>
            <a:xfrm>
              <a:off x="4148347" y="5344322"/>
              <a:ext cx="1472887" cy="75669"/>
            </a:xfrm>
            <a:custGeom>
              <a:avLst/>
              <a:pathLst>
                <a:path w="1472887" h="75669">
                  <a:moveTo>
                    <a:pt x="0" y="18917"/>
                  </a:moveTo>
                  <a:lnTo>
                    <a:pt x="210412" y="37834"/>
                  </a:lnTo>
                  <a:lnTo>
                    <a:pt x="420825" y="75669"/>
                  </a:lnTo>
                  <a:lnTo>
                    <a:pt x="631237" y="18917"/>
                  </a:lnTo>
                  <a:lnTo>
                    <a:pt x="841650" y="75669"/>
                  </a:lnTo>
                  <a:lnTo>
                    <a:pt x="1052062" y="56751"/>
                  </a:lnTo>
                  <a:lnTo>
                    <a:pt x="1262475" y="18917"/>
                  </a:lnTo>
                  <a:lnTo>
                    <a:pt x="1472887" y="0"/>
                  </a:lnTo>
                </a:path>
              </a:pathLst>
            </a:custGeom>
            <a:ln w="35231" cap="flat">
              <a:solidFill>
                <a:srgbClr val="BEBEBE">
                  <a:alpha val="69803"/>
                </a:srgbClr>
              </a:solidFill>
              <a:prstDash val="solid"/>
              <a:round/>
            </a:ln>
          </p:spPr>
          <p:txBody>
            <a:bodyPr/>
            <a:lstStyle/>
            <a:p/>
          </p:txBody>
        </p:sp>
        <p:sp>
          <p:nvSpPr>
            <p:cNvPr id="329" name="pl329"/>
            <p:cNvSpPr/>
            <p:nvPr/>
          </p:nvSpPr>
          <p:spPr>
            <a:xfrm>
              <a:off x="4148347" y="5382157"/>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330" name="pl330"/>
            <p:cNvSpPr/>
            <p:nvPr/>
          </p:nvSpPr>
          <p:spPr>
            <a:xfrm>
              <a:off x="4148347" y="5344322"/>
              <a:ext cx="1472887" cy="75669"/>
            </a:xfrm>
            <a:custGeom>
              <a:avLst/>
              <a:pathLst>
                <a:path w="1472887" h="75669">
                  <a:moveTo>
                    <a:pt x="0" y="18917"/>
                  </a:moveTo>
                  <a:lnTo>
                    <a:pt x="210412" y="37834"/>
                  </a:lnTo>
                  <a:lnTo>
                    <a:pt x="420825" y="75669"/>
                  </a:lnTo>
                  <a:lnTo>
                    <a:pt x="631237" y="18917"/>
                  </a:lnTo>
                  <a:lnTo>
                    <a:pt x="841650" y="75669"/>
                  </a:lnTo>
                  <a:lnTo>
                    <a:pt x="1052062" y="56751"/>
                  </a:lnTo>
                  <a:lnTo>
                    <a:pt x="1262475" y="18917"/>
                  </a:lnTo>
                  <a:lnTo>
                    <a:pt x="1472887" y="0"/>
                  </a:lnTo>
                </a:path>
              </a:pathLst>
            </a:custGeom>
            <a:ln w="40651" cap="flat">
              <a:solidFill>
                <a:srgbClr val="000000">
                  <a:alpha val="100000"/>
                </a:srgbClr>
              </a:solidFill>
              <a:prstDash val="solid"/>
              <a:round/>
            </a:ln>
          </p:spPr>
          <p:txBody>
            <a:bodyPr/>
            <a:lstStyle/>
            <a:p/>
          </p:txBody>
        </p:sp>
        <p:sp>
          <p:nvSpPr>
            <p:cNvPr id="331" name="pl331"/>
            <p:cNvSpPr/>
            <p:nvPr/>
          </p:nvSpPr>
          <p:spPr>
            <a:xfrm>
              <a:off x="4148347" y="5344322"/>
              <a:ext cx="1472887" cy="75669"/>
            </a:xfrm>
            <a:custGeom>
              <a:avLst/>
              <a:pathLst>
                <a:path w="1472887" h="75669">
                  <a:moveTo>
                    <a:pt x="0" y="18917"/>
                  </a:moveTo>
                  <a:lnTo>
                    <a:pt x="210412" y="37834"/>
                  </a:lnTo>
                  <a:lnTo>
                    <a:pt x="420825" y="75669"/>
                  </a:lnTo>
                  <a:lnTo>
                    <a:pt x="631237" y="18917"/>
                  </a:lnTo>
                  <a:lnTo>
                    <a:pt x="841650" y="75669"/>
                  </a:lnTo>
                  <a:lnTo>
                    <a:pt x="1052062" y="56751"/>
                  </a:lnTo>
                  <a:lnTo>
                    <a:pt x="1262475" y="18917"/>
                  </a:lnTo>
                  <a:lnTo>
                    <a:pt x="1472887" y="0"/>
                  </a:lnTo>
                </a:path>
              </a:pathLst>
            </a:custGeom>
            <a:ln w="35231" cap="flat">
              <a:solidFill>
                <a:srgbClr val="80BD41">
                  <a:alpha val="100000"/>
                </a:srgbClr>
              </a:solidFill>
              <a:prstDash val="solid"/>
              <a:round/>
            </a:ln>
          </p:spPr>
          <p:txBody>
            <a:bodyPr/>
            <a:lstStyle/>
            <a:p/>
          </p:txBody>
        </p:sp>
        <p:sp>
          <p:nvSpPr>
            <p:cNvPr id="332" name="pl332"/>
            <p:cNvSpPr/>
            <p:nvPr/>
          </p:nvSpPr>
          <p:spPr>
            <a:xfrm>
              <a:off x="4074702"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33" name="tx333"/>
            <p:cNvSpPr/>
            <p:nvPr/>
          </p:nvSpPr>
          <p:spPr>
            <a:xfrm>
              <a:off x="4118217" y="51846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4" name="tx334"/>
            <p:cNvSpPr/>
            <p:nvPr/>
          </p:nvSpPr>
          <p:spPr>
            <a:xfrm>
              <a:off x="4328630"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4520983" y="52414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6" name="tx336"/>
            <p:cNvSpPr/>
            <p:nvPr/>
          </p:nvSpPr>
          <p:spPr>
            <a:xfrm>
              <a:off x="4749455" y="51846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7" name="tx337"/>
            <p:cNvSpPr/>
            <p:nvPr/>
          </p:nvSpPr>
          <p:spPr>
            <a:xfrm>
              <a:off x="4941808" y="52414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8" name="tx338"/>
            <p:cNvSpPr/>
            <p:nvPr/>
          </p:nvSpPr>
          <p:spPr>
            <a:xfrm>
              <a:off x="5152221"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9" name="tx339"/>
            <p:cNvSpPr/>
            <p:nvPr/>
          </p:nvSpPr>
          <p:spPr>
            <a:xfrm>
              <a:off x="5380692" y="51846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40" name="tx340"/>
            <p:cNvSpPr/>
            <p:nvPr/>
          </p:nvSpPr>
          <p:spPr>
            <a:xfrm>
              <a:off x="5591105" y="51657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1" name="rc341"/>
            <p:cNvSpPr/>
            <p:nvPr/>
          </p:nvSpPr>
          <p:spPr>
            <a:xfrm>
              <a:off x="5764468" y="874964"/>
              <a:ext cx="1620176" cy="1019640"/>
            </a:xfrm>
            <a:prstGeom prst="rect">
              <a:avLst/>
            </a:prstGeom>
            <a:solidFill>
              <a:srgbClr val="EBEBEB">
                <a:alpha val="100000"/>
              </a:srgbClr>
            </a:solidFill>
          </p:spPr>
          <p:txBody>
            <a:bodyPr/>
            <a:lstStyle/>
            <a:p/>
          </p:txBody>
        </p:sp>
        <p:sp>
          <p:nvSpPr>
            <p:cNvPr id="342" name="pl342"/>
            <p:cNvSpPr/>
            <p:nvPr/>
          </p:nvSpPr>
          <p:spPr>
            <a:xfrm>
              <a:off x="5764468"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3" name="pl343"/>
            <p:cNvSpPr/>
            <p:nvPr/>
          </p:nvSpPr>
          <p:spPr>
            <a:xfrm>
              <a:off x="5764468"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4" name="pl344"/>
            <p:cNvSpPr/>
            <p:nvPr/>
          </p:nvSpPr>
          <p:spPr>
            <a:xfrm>
              <a:off x="5764468"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5" name="pl345"/>
            <p:cNvSpPr/>
            <p:nvPr/>
          </p:nvSpPr>
          <p:spPr>
            <a:xfrm>
              <a:off x="5764468"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6" name="pl346"/>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5838112" y="1469912"/>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355" name="pl355"/>
            <p:cNvSpPr/>
            <p:nvPr/>
          </p:nvSpPr>
          <p:spPr>
            <a:xfrm>
              <a:off x="5838112" y="1413160"/>
              <a:ext cx="1472887" cy="283758"/>
            </a:xfrm>
            <a:custGeom>
              <a:avLst/>
              <a:pathLst>
                <a:path w="1472887" h="283758">
                  <a:moveTo>
                    <a:pt x="0" y="56751"/>
                  </a:moveTo>
                  <a:lnTo>
                    <a:pt x="210412" y="56751"/>
                  </a:lnTo>
                  <a:lnTo>
                    <a:pt x="420825" y="227007"/>
                  </a:lnTo>
                  <a:lnTo>
                    <a:pt x="631237" y="245924"/>
                  </a:lnTo>
                  <a:lnTo>
                    <a:pt x="841650" y="0"/>
                  </a:lnTo>
                  <a:lnTo>
                    <a:pt x="1052062" y="189172"/>
                  </a:lnTo>
                  <a:lnTo>
                    <a:pt x="1262475" y="151338"/>
                  </a:lnTo>
                  <a:lnTo>
                    <a:pt x="1472887" y="283758"/>
                  </a:lnTo>
                </a:path>
              </a:pathLst>
            </a:custGeom>
            <a:ln w="40651" cap="flat">
              <a:solidFill>
                <a:srgbClr val="BEBEBE">
                  <a:alpha val="69803"/>
                </a:srgbClr>
              </a:solidFill>
              <a:prstDash val="solid"/>
              <a:round/>
            </a:ln>
          </p:spPr>
          <p:txBody>
            <a:bodyPr/>
            <a:lstStyle/>
            <a:p/>
          </p:txBody>
        </p:sp>
        <p:sp>
          <p:nvSpPr>
            <p:cNvPr id="356" name="pl356"/>
            <p:cNvSpPr/>
            <p:nvPr/>
          </p:nvSpPr>
          <p:spPr>
            <a:xfrm>
              <a:off x="5838112" y="1413160"/>
              <a:ext cx="1472887" cy="283758"/>
            </a:xfrm>
            <a:custGeom>
              <a:avLst/>
              <a:pathLst>
                <a:path w="1472887" h="283758">
                  <a:moveTo>
                    <a:pt x="0" y="56751"/>
                  </a:moveTo>
                  <a:lnTo>
                    <a:pt x="210412" y="56751"/>
                  </a:lnTo>
                  <a:lnTo>
                    <a:pt x="420825" y="227007"/>
                  </a:lnTo>
                  <a:lnTo>
                    <a:pt x="631237" y="245924"/>
                  </a:lnTo>
                  <a:lnTo>
                    <a:pt x="841650" y="0"/>
                  </a:lnTo>
                  <a:lnTo>
                    <a:pt x="1052062" y="189172"/>
                  </a:lnTo>
                  <a:lnTo>
                    <a:pt x="1262475" y="151338"/>
                  </a:lnTo>
                  <a:lnTo>
                    <a:pt x="1472887" y="283758"/>
                  </a:lnTo>
                </a:path>
              </a:pathLst>
            </a:custGeom>
            <a:ln w="35231" cap="flat">
              <a:solidFill>
                <a:srgbClr val="BEBEBE">
                  <a:alpha val="69803"/>
                </a:srgbClr>
              </a:solidFill>
              <a:prstDash val="solid"/>
              <a:round/>
            </a:ln>
          </p:spPr>
          <p:txBody>
            <a:bodyPr/>
            <a:lstStyle/>
            <a:p/>
          </p:txBody>
        </p:sp>
        <p:sp>
          <p:nvSpPr>
            <p:cNvPr id="357" name="pl357"/>
            <p:cNvSpPr/>
            <p:nvPr/>
          </p:nvSpPr>
          <p:spPr>
            <a:xfrm>
              <a:off x="5838112" y="1469912"/>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358" name="pl358"/>
            <p:cNvSpPr/>
            <p:nvPr/>
          </p:nvSpPr>
          <p:spPr>
            <a:xfrm>
              <a:off x="5838112" y="1413160"/>
              <a:ext cx="1472887" cy="283758"/>
            </a:xfrm>
            <a:custGeom>
              <a:avLst/>
              <a:pathLst>
                <a:path w="1472887" h="283758">
                  <a:moveTo>
                    <a:pt x="0" y="56751"/>
                  </a:moveTo>
                  <a:lnTo>
                    <a:pt x="210412" y="56751"/>
                  </a:lnTo>
                  <a:lnTo>
                    <a:pt x="420825" y="227007"/>
                  </a:lnTo>
                  <a:lnTo>
                    <a:pt x="631237" y="245924"/>
                  </a:lnTo>
                  <a:lnTo>
                    <a:pt x="841650" y="0"/>
                  </a:lnTo>
                  <a:lnTo>
                    <a:pt x="1052062" y="189172"/>
                  </a:lnTo>
                  <a:lnTo>
                    <a:pt x="1262475" y="151338"/>
                  </a:lnTo>
                  <a:lnTo>
                    <a:pt x="1472887" y="283758"/>
                  </a:lnTo>
                </a:path>
              </a:pathLst>
            </a:custGeom>
            <a:ln w="40651" cap="flat">
              <a:solidFill>
                <a:srgbClr val="000000">
                  <a:alpha val="100000"/>
                </a:srgbClr>
              </a:solidFill>
              <a:prstDash val="solid"/>
              <a:round/>
            </a:ln>
          </p:spPr>
          <p:txBody>
            <a:bodyPr/>
            <a:lstStyle/>
            <a:p/>
          </p:txBody>
        </p:sp>
        <p:sp>
          <p:nvSpPr>
            <p:cNvPr id="359" name="pl359"/>
            <p:cNvSpPr/>
            <p:nvPr/>
          </p:nvSpPr>
          <p:spPr>
            <a:xfrm>
              <a:off x="5838112" y="1413160"/>
              <a:ext cx="1472887" cy="283758"/>
            </a:xfrm>
            <a:custGeom>
              <a:avLst/>
              <a:pathLst>
                <a:path w="1472887" h="283758">
                  <a:moveTo>
                    <a:pt x="0" y="56751"/>
                  </a:moveTo>
                  <a:lnTo>
                    <a:pt x="210412" y="56751"/>
                  </a:lnTo>
                  <a:lnTo>
                    <a:pt x="420825" y="227007"/>
                  </a:lnTo>
                  <a:lnTo>
                    <a:pt x="631237" y="245924"/>
                  </a:lnTo>
                  <a:lnTo>
                    <a:pt x="841650" y="0"/>
                  </a:lnTo>
                  <a:lnTo>
                    <a:pt x="1052062" y="189172"/>
                  </a:lnTo>
                  <a:lnTo>
                    <a:pt x="1262475" y="151338"/>
                  </a:lnTo>
                  <a:lnTo>
                    <a:pt x="1472887" y="283758"/>
                  </a:lnTo>
                </a:path>
              </a:pathLst>
            </a:custGeom>
            <a:ln w="35231" cap="flat">
              <a:solidFill>
                <a:srgbClr val="80BD41">
                  <a:alpha val="100000"/>
                </a:srgbClr>
              </a:solidFill>
              <a:prstDash val="solid"/>
              <a:round/>
            </a:ln>
          </p:spPr>
          <p:txBody>
            <a:bodyPr/>
            <a:lstStyle/>
            <a:p/>
          </p:txBody>
        </p:sp>
        <p:sp>
          <p:nvSpPr>
            <p:cNvPr id="360" name="pl360"/>
            <p:cNvSpPr/>
            <p:nvPr/>
          </p:nvSpPr>
          <p:spPr>
            <a:xfrm>
              <a:off x="5764468"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61" name="tx361"/>
            <p:cNvSpPr/>
            <p:nvPr/>
          </p:nvSpPr>
          <p:spPr>
            <a:xfrm>
              <a:off x="5807983"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2" name="tx362"/>
            <p:cNvSpPr/>
            <p:nvPr/>
          </p:nvSpPr>
          <p:spPr>
            <a:xfrm>
              <a:off x="6018395"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6210749" y="14616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64" name="tx364"/>
            <p:cNvSpPr/>
            <p:nvPr/>
          </p:nvSpPr>
          <p:spPr>
            <a:xfrm>
              <a:off x="6391032" y="14805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65" name="tx365"/>
            <p:cNvSpPr/>
            <p:nvPr/>
          </p:nvSpPr>
          <p:spPr>
            <a:xfrm>
              <a:off x="6649633" y="123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6" name="tx366"/>
            <p:cNvSpPr/>
            <p:nvPr/>
          </p:nvSpPr>
          <p:spPr>
            <a:xfrm>
              <a:off x="6841986" y="14237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67" name="tx367"/>
            <p:cNvSpPr/>
            <p:nvPr/>
          </p:nvSpPr>
          <p:spPr>
            <a:xfrm>
              <a:off x="7052399" y="138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68" name="tx368"/>
            <p:cNvSpPr/>
            <p:nvPr/>
          </p:nvSpPr>
          <p:spPr>
            <a:xfrm>
              <a:off x="7232682" y="15183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69" name="rc369"/>
            <p:cNvSpPr/>
            <p:nvPr/>
          </p:nvSpPr>
          <p:spPr>
            <a:xfrm>
              <a:off x="5764468" y="2179046"/>
              <a:ext cx="1620176" cy="1019640"/>
            </a:xfrm>
            <a:prstGeom prst="rect">
              <a:avLst/>
            </a:prstGeom>
            <a:solidFill>
              <a:srgbClr val="EBEBEB">
                <a:alpha val="100000"/>
              </a:srgbClr>
            </a:solidFill>
          </p:spPr>
          <p:txBody>
            <a:bodyPr/>
            <a:lstStyle/>
            <a:p/>
          </p:txBody>
        </p:sp>
        <p:sp>
          <p:nvSpPr>
            <p:cNvPr id="370" name="pl370"/>
            <p:cNvSpPr/>
            <p:nvPr/>
          </p:nvSpPr>
          <p:spPr>
            <a:xfrm>
              <a:off x="5764468"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1" name="pl371"/>
            <p:cNvSpPr/>
            <p:nvPr/>
          </p:nvSpPr>
          <p:spPr>
            <a:xfrm>
              <a:off x="5764468"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2" name="pl372"/>
            <p:cNvSpPr/>
            <p:nvPr/>
          </p:nvSpPr>
          <p:spPr>
            <a:xfrm>
              <a:off x="5764468"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3" name="pl373"/>
            <p:cNvSpPr/>
            <p:nvPr/>
          </p:nvSpPr>
          <p:spPr>
            <a:xfrm>
              <a:off x="5764468"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4" name="pl374"/>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5838112" y="2773993"/>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383" name="pl383"/>
            <p:cNvSpPr/>
            <p:nvPr/>
          </p:nvSpPr>
          <p:spPr>
            <a:xfrm>
              <a:off x="5838112" y="2773993"/>
              <a:ext cx="1472887" cy="151338"/>
            </a:xfrm>
            <a:custGeom>
              <a:avLst/>
              <a:pathLst>
                <a:path w="1472887" h="151338">
                  <a:moveTo>
                    <a:pt x="0" y="18917"/>
                  </a:moveTo>
                  <a:lnTo>
                    <a:pt x="210412" y="0"/>
                  </a:lnTo>
                  <a:lnTo>
                    <a:pt x="420825" y="37834"/>
                  </a:lnTo>
                  <a:lnTo>
                    <a:pt x="631237" y="37834"/>
                  </a:lnTo>
                  <a:lnTo>
                    <a:pt x="841650" y="151338"/>
                  </a:lnTo>
                  <a:lnTo>
                    <a:pt x="1052062" y="37834"/>
                  </a:lnTo>
                  <a:lnTo>
                    <a:pt x="1262475" y="56751"/>
                  </a:lnTo>
                  <a:lnTo>
                    <a:pt x="1472887" y="56751"/>
                  </a:lnTo>
                </a:path>
              </a:pathLst>
            </a:custGeom>
            <a:ln w="40651" cap="flat">
              <a:solidFill>
                <a:srgbClr val="BEBEBE">
                  <a:alpha val="69803"/>
                </a:srgbClr>
              </a:solidFill>
              <a:prstDash val="solid"/>
              <a:round/>
            </a:ln>
          </p:spPr>
          <p:txBody>
            <a:bodyPr/>
            <a:lstStyle/>
            <a:p/>
          </p:txBody>
        </p:sp>
        <p:sp>
          <p:nvSpPr>
            <p:cNvPr id="384" name="pl384"/>
            <p:cNvSpPr/>
            <p:nvPr/>
          </p:nvSpPr>
          <p:spPr>
            <a:xfrm>
              <a:off x="5838112" y="2773993"/>
              <a:ext cx="1472887" cy="151338"/>
            </a:xfrm>
            <a:custGeom>
              <a:avLst/>
              <a:pathLst>
                <a:path w="1472887" h="151338">
                  <a:moveTo>
                    <a:pt x="0" y="18917"/>
                  </a:moveTo>
                  <a:lnTo>
                    <a:pt x="210412" y="0"/>
                  </a:lnTo>
                  <a:lnTo>
                    <a:pt x="420825" y="37834"/>
                  </a:lnTo>
                  <a:lnTo>
                    <a:pt x="631237" y="37834"/>
                  </a:lnTo>
                  <a:lnTo>
                    <a:pt x="841650" y="151338"/>
                  </a:lnTo>
                  <a:lnTo>
                    <a:pt x="1052062" y="37834"/>
                  </a:lnTo>
                  <a:lnTo>
                    <a:pt x="1262475" y="56751"/>
                  </a:lnTo>
                  <a:lnTo>
                    <a:pt x="1472887" y="56751"/>
                  </a:lnTo>
                </a:path>
              </a:pathLst>
            </a:custGeom>
            <a:ln w="35231" cap="flat">
              <a:solidFill>
                <a:srgbClr val="BEBEBE">
                  <a:alpha val="69803"/>
                </a:srgbClr>
              </a:solidFill>
              <a:prstDash val="solid"/>
              <a:round/>
            </a:ln>
          </p:spPr>
          <p:txBody>
            <a:bodyPr/>
            <a:lstStyle/>
            <a:p/>
          </p:txBody>
        </p:sp>
        <p:sp>
          <p:nvSpPr>
            <p:cNvPr id="385" name="pl385"/>
            <p:cNvSpPr/>
            <p:nvPr/>
          </p:nvSpPr>
          <p:spPr>
            <a:xfrm>
              <a:off x="5838112" y="2773993"/>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386" name="pl386"/>
            <p:cNvSpPr/>
            <p:nvPr/>
          </p:nvSpPr>
          <p:spPr>
            <a:xfrm>
              <a:off x="5838112" y="2773993"/>
              <a:ext cx="1472887" cy="151338"/>
            </a:xfrm>
            <a:custGeom>
              <a:avLst/>
              <a:pathLst>
                <a:path w="1472887" h="151338">
                  <a:moveTo>
                    <a:pt x="0" y="18917"/>
                  </a:moveTo>
                  <a:lnTo>
                    <a:pt x="210412" y="0"/>
                  </a:lnTo>
                  <a:lnTo>
                    <a:pt x="420825" y="37834"/>
                  </a:lnTo>
                  <a:lnTo>
                    <a:pt x="631237" y="37834"/>
                  </a:lnTo>
                  <a:lnTo>
                    <a:pt x="841650" y="151338"/>
                  </a:lnTo>
                  <a:lnTo>
                    <a:pt x="1052062" y="37834"/>
                  </a:lnTo>
                  <a:lnTo>
                    <a:pt x="1262475" y="56751"/>
                  </a:lnTo>
                  <a:lnTo>
                    <a:pt x="1472887" y="56751"/>
                  </a:lnTo>
                </a:path>
              </a:pathLst>
            </a:custGeom>
            <a:ln w="40651" cap="flat">
              <a:solidFill>
                <a:srgbClr val="000000">
                  <a:alpha val="100000"/>
                </a:srgbClr>
              </a:solidFill>
              <a:prstDash val="solid"/>
              <a:round/>
            </a:ln>
          </p:spPr>
          <p:txBody>
            <a:bodyPr/>
            <a:lstStyle/>
            <a:p/>
          </p:txBody>
        </p:sp>
        <p:sp>
          <p:nvSpPr>
            <p:cNvPr id="387" name="pl387"/>
            <p:cNvSpPr/>
            <p:nvPr/>
          </p:nvSpPr>
          <p:spPr>
            <a:xfrm>
              <a:off x="5838112" y="2773993"/>
              <a:ext cx="1472887" cy="151338"/>
            </a:xfrm>
            <a:custGeom>
              <a:avLst/>
              <a:pathLst>
                <a:path w="1472887" h="151338">
                  <a:moveTo>
                    <a:pt x="0" y="18917"/>
                  </a:moveTo>
                  <a:lnTo>
                    <a:pt x="210412" y="0"/>
                  </a:lnTo>
                  <a:lnTo>
                    <a:pt x="420825" y="37834"/>
                  </a:lnTo>
                  <a:lnTo>
                    <a:pt x="631237" y="37834"/>
                  </a:lnTo>
                  <a:lnTo>
                    <a:pt x="841650" y="151338"/>
                  </a:lnTo>
                  <a:lnTo>
                    <a:pt x="1052062" y="37834"/>
                  </a:lnTo>
                  <a:lnTo>
                    <a:pt x="1262475" y="56751"/>
                  </a:lnTo>
                  <a:lnTo>
                    <a:pt x="1472887" y="56751"/>
                  </a:lnTo>
                </a:path>
              </a:pathLst>
            </a:custGeom>
            <a:ln w="35231" cap="flat">
              <a:solidFill>
                <a:srgbClr val="80BD41">
                  <a:alpha val="100000"/>
                </a:srgbClr>
              </a:solidFill>
              <a:prstDash val="solid"/>
              <a:round/>
            </a:ln>
          </p:spPr>
          <p:txBody>
            <a:bodyPr/>
            <a:lstStyle/>
            <a:p/>
          </p:txBody>
        </p:sp>
        <p:sp>
          <p:nvSpPr>
            <p:cNvPr id="388" name="pl388"/>
            <p:cNvSpPr/>
            <p:nvPr/>
          </p:nvSpPr>
          <p:spPr>
            <a:xfrm>
              <a:off x="5764468"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9" name="tx389"/>
            <p:cNvSpPr/>
            <p:nvPr/>
          </p:nvSpPr>
          <p:spPr>
            <a:xfrm>
              <a:off x="5789923" y="26143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0" name="tx390"/>
            <p:cNvSpPr/>
            <p:nvPr/>
          </p:nvSpPr>
          <p:spPr>
            <a:xfrm>
              <a:off x="6018395"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6210749" y="2633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2" name="tx392"/>
            <p:cNvSpPr/>
            <p:nvPr/>
          </p:nvSpPr>
          <p:spPr>
            <a:xfrm>
              <a:off x="6421161" y="2633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3" name="tx393"/>
            <p:cNvSpPr/>
            <p:nvPr/>
          </p:nvSpPr>
          <p:spPr>
            <a:xfrm>
              <a:off x="6631574" y="27467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94" name="tx394"/>
            <p:cNvSpPr/>
            <p:nvPr/>
          </p:nvSpPr>
          <p:spPr>
            <a:xfrm>
              <a:off x="6841986" y="2633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95" name="tx395"/>
            <p:cNvSpPr/>
            <p:nvPr/>
          </p:nvSpPr>
          <p:spPr>
            <a:xfrm>
              <a:off x="7052399" y="2652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96" name="tx396"/>
            <p:cNvSpPr/>
            <p:nvPr/>
          </p:nvSpPr>
          <p:spPr>
            <a:xfrm>
              <a:off x="7262811" y="2652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97" name="rc397"/>
            <p:cNvSpPr/>
            <p:nvPr/>
          </p:nvSpPr>
          <p:spPr>
            <a:xfrm>
              <a:off x="5764468" y="3483127"/>
              <a:ext cx="1620176" cy="1019640"/>
            </a:xfrm>
            <a:prstGeom prst="rect">
              <a:avLst/>
            </a:prstGeom>
            <a:solidFill>
              <a:srgbClr val="EBEBEB">
                <a:alpha val="100000"/>
              </a:srgbClr>
            </a:solidFill>
          </p:spPr>
          <p:txBody>
            <a:bodyPr/>
            <a:lstStyle/>
            <a:p/>
          </p:txBody>
        </p:sp>
        <p:sp>
          <p:nvSpPr>
            <p:cNvPr id="398" name="pl398"/>
            <p:cNvSpPr/>
            <p:nvPr/>
          </p:nvSpPr>
          <p:spPr>
            <a:xfrm>
              <a:off x="5764468"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00" name="pl400"/>
            <p:cNvSpPr/>
            <p:nvPr/>
          </p:nvSpPr>
          <p:spPr>
            <a:xfrm>
              <a:off x="5764468"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4078075"/>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411" name="pl411"/>
            <p:cNvSpPr/>
            <p:nvPr/>
          </p:nvSpPr>
          <p:spPr>
            <a:xfrm>
              <a:off x="5838112" y="4078075"/>
              <a:ext cx="1472887" cy="18917"/>
            </a:xfrm>
            <a:custGeom>
              <a:avLst/>
              <a:pathLst>
                <a:path w="1472887" h="18917">
                  <a:moveTo>
                    <a:pt x="0" y="0"/>
                  </a:moveTo>
                  <a:lnTo>
                    <a:pt x="210412" y="0"/>
                  </a:lnTo>
                  <a:lnTo>
                    <a:pt x="420825" y="0"/>
                  </a:lnTo>
                  <a:lnTo>
                    <a:pt x="631237" y="0"/>
                  </a:lnTo>
                  <a:lnTo>
                    <a:pt x="841650" y="0"/>
                  </a:lnTo>
                  <a:lnTo>
                    <a:pt x="1052062" y="18917"/>
                  </a:lnTo>
                  <a:lnTo>
                    <a:pt x="1262475" y="18917"/>
                  </a:lnTo>
                  <a:lnTo>
                    <a:pt x="1472887" y="0"/>
                  </a:lnTo>
                </a:path>
              </a:pathLst>
            </a:custGeom>
            <a:ln w="40651" cap="flat">
              <a:solidFill>
                <a:srgbClr val="BEBEBE">
                  <a:alpha val="69803"/>
                </a:srgbClr>
              </a:solidFill>
              <a:prstDash val="solid"/>
              <a:round/>
            </a:ln>
          </p:spPr>
          <p:txBody>
            <a:bodyPr/>
            <a:lstStyle/>
            <a:p/>
          </p:txBody>
        </p:sp>
        <p:sp>
          <p:nvSpPr>
            <p:cNvPr id="412" name="pl412"/>
            <p:cNvSpPr/>
            <p:nvPr/>
          </p:nvSpPr>
          <p:spPr>
            <a:xfrm>
              <a:off x="5838112" y="4078075"/>
              <a:ext cx="1472887" cy="18917"/>
            </a:xfrm>
            <a:custGeom>
              <a:avLst/>
              <a:pathLst>
                <a:path w="1472887" h="18917">
                  <a:moveTo>
                    <a:pt x="0" y="0"/>
                  </a:moveTo>
                  <a:lnTo>
                    <a:pt x="210412" y="0"/>
                  </a:lnTo>
                  <a:lnTo>
                    <a:pt x="420825" y="0"/>
                  </a:lnTo>
                  <a:lnTo>
                    <a:pt x="631237" y="0"/>
                  </a:lnTo>
                  <a:lnTo>
                    <a:pt x="841650" y="0"/>
                  </a:lnTo>
                  <a:lnTo>
                    <a:pt x="1052062" y="18917"/>
                  </a:lnTo>
                  <a:lnTo>
                    <a:pt x="1262475" y="18917"/>
                  </a:lnTo>
                  <a:lnTo>
                    <a:pt x="1472887" y="0"/>
                  </a:lnTo>
                </a:path>
              </a:pathLst>
            </a:custGeom>
            <a:ln w="35231" cap="flat">
              <a:solidFill>
                <a:srgbClr val="BEBEBE">
                  <a:alpha val="69803"/>
                </a:srgbClr>
              </a:solidFill>
              <a:prstDash val="solid"/>
              <a:round/>
            </a:ln>
          </p:spPr>
          <p:txBody>
            <a:bodyPr/>
            <a:lstStyle/>
            <a:p/>
          </p:txBody>
        </p:sp>
        <p:sp>
          <p:nvSpPr>
            <p:cNvPr id="413" name="pl413"/>
            <p:cNvSpPr/>
            <p:nvPr/>
          </p:nvSpPr>
          <p:spPr>
            <a:xfrm>
              <a:off x="5838112" y="4078075"/>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4078075"/>
              <a:ext cx="1472887" cy="18917"/>
            </a:xfrm>
            <a:custGeom>
              <a:avLst/>
              <a:pathLst>
                <a:path w="1472887" h="18917">
                  <a:moveTo>
                    <a:pt x="0" y="0"/>
                  </a:moveTo>
                  <a:lnTo>
                    <a:pt x="210412" y="0"/>
                  </a:lnTo>
                  <a:lnTo>
                    <a:pt x="420825" y="0"/>
                  </a:lnTo>
                  <a:lnTo>
                    <a:pt x="631237" y="0"/>
                  </a:lnTo>
                  <a:lnTo>
                    <a:pt x="841650" y="0"/>
                  </a:lnTo>
                  <a:lnTo>
                    <a:pt x="1052062" y="18917"/>
                  </a:lnTo>
                  <a:lnTo>
                    <a:pt x="1262475" y="18917"/>
                  </a:lnTo>
                  <a:lnTo>
                    <a:pt x="1472887" y="0"/>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4078075"/>
              <a:ext cx="1472887" cy="18917"/>
            </a:xfrm>
            <a:custGeom>
              <a:avLst/>
              <a:pathLst>
                <a:path w="1472887" h="18917">
                  <a:moveTo>
                    <a:pt x="0" y="0"/>
                  </a:moveTo>
                  <a:lnTo>
                    <a:pt x="210412" y="0"/>
                  </a:lnTo>
                  <a:lnTo>
                    <a:pt x="420825" y="0"/>
                  </a:lnTo>
                  <a:lnTo>
                    <a:pt x="631237" y="0"/>
                  </a:lnTo>
                  <a:lnTo>
                    <a:pt x="841650" y="0"/>
                  </a:lnTo>
                  <a:lnTo>
                    <a:pt x="1052062" y="18917"/>
                  </a:lnTo>
                  <a:lnTo>
                    <a:pt x="1262475" y="18917"/>
                  </a:lnTo>
                  <a:lnTo>
                    <a:pt x="1472887" y="0"/>
                  </a:lnTo>
                </a:path>
              </a:pathLst>
            </a:custGeom>
            <a:ln w="35231" cap="flat">
              <a:solidFill>
                <a:srgbClr val="80BD41">
                  <a:alpha val="100000"/>
                </a:srgbClr>
              </a:solidFill>
              <a:prstDash val="solid"/>
              <a:round/>
            </a:ln>
          </p:spPr>
          <p:txBody>
            <a:bodyPr/>
            <a:lstStyle/>
            <a:p/>
          </p:txBody>
        </p:sp>
        <p:sp>
          <p:nvSpPr>
            <p:cNvPr id="416" name="pl416"/>
            <p:cNvSpPr/>
            <p:nvPr/>
          </p:nvSpPr>
          <p:spPr>
            <a:xfrm>
              <a:off x="5764468"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807983"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8" name="tx418"/>
            <p:cNvSpPr/>
            <p:nvPr/>
          </p:nvSpPr>
          <p:spPr>
            <a:xfrm>
              <a:off x="6018395"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6228808"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0" name="tx420"/>
            <p:cNvSpPr/>
            <p:nvPr/>
          </p:nvSpPr>
          <p:spPr>
            <a:xfrm>
              <a:off x="6439221"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1" name="tx421"/>
            <p:cNvSpPr/>
            <p:nvPr/>
          </p:nvSpPr>
          <p:spPr>
            <a:xfrm>
              <a:off x="6649633"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2" name="tx422"/>
            <p:cNvSpPr/>
            <p:nvPr/>
          </p:nvSpPr>
          <p:spPr>
            <a:xfrm>
              <a:off x="6841986" y="3918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3" name="tx423"/>
            <p:cNvSpPr/>
            <p:nvPr/>
          </p:nvSpPr>
          <p:spPr>
            <a:xfrm>
              <a:off x="7052399" y="3918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4" name="tx424"/>
            <p:cNvSpPr/>
            <p:nvPr/>
          </p:nvSpPr>
          <p:spPr>
            <a:xfrm>
              <a:off x="7280871"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5" name="rc425"/>
            <p:cNvSpPr/>
            <p:nvPr/>
          </p:nvSpPr>
          <p:spPr>
            <a:xfrm>
              <a:off x="5764468" y="4787209"/>
              <a:ext cx="1620176" cy="1019640"/>
            </a:xfrm>
            <a:prstGeom prst="rect">
              <a:avLst/>
            </a:prstGeom>
            <a:solidFill>
              <a:srgbClr val="EBEBEB">
                <a:alpha val="100000"/>
              </a:srgbClr>
            </a:solidFill>
          </p:spPr>
          <p:txBody>
            <a:bodyPr/>
            <a:lstStyle/>
            <a:p/>
          </p:txBody>
        </p:sp>
        <p:sp>
          <p:nvSpPr>
            <p:cNvPr id="426" name="pl426"/>
            <p:cNvSpPr/>
            <p:nvPr/>
          </p:nvSpPr>
          <p:spPr>
            <a:xfrm>
              <a:off x="5764468"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5764468"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5764468"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9" name="pl429"/>
            <p:cNvSpPr/>
            <p:nvPr/>
          </p:nvSpPr>
          <p:spPr>
            <a:xfrm>
              <a:off x="5764468"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583811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604852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2589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4693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67976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8901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10058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3110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838112" y="5382157"/>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439" name="pl439"/>
            <p:cNvSpPr/>
            <p:nvPr/>
          </p:nvSpPr>
          <p:spPr>
            <a:xfrm>
              <a:off x="5838112" y="5306488"/>
              <a:ext cx="1472887" cy="189172"/>
            </a:xfrm>
            <a:custGeom>
              <a:avLst/>
              <a:pathLst>
                <a:path w="1472887" h="189172">
                  <a:moveTo>
                    <a:pt x="0" y="75669"/>
                  </a:moveTo>
                  <a:lnTo>
                    <a:pt x="210412" y="75669"/>
                  </a:lnTo>
                  <a:lnTo>
                    <a:pt x="420825" y="189172"/>
                  </a:lnTo>
                  <a:lnTo>
                    <a:pt x="631237" y="75669"/>
                  </a:lnTo>
                  <a:lnTo>
                    <a:pt x="841650" y="0"/>
                  </a:lnTo>
                  <a:lnTo>
                    <a:pt x="1052062" y="75669"/>
                  </a:lnTo>
                  <a:lnTo>
                    <a:pt x="1262475" y="75669"/>
                  </a:lnTo>
                  <a:lnTo>
                    <a:pt x="1472887" y="37834"/>
                  </a:lnTo>
                </a:path>
              </a:pathLst>
            </a:custGeom>
            <a:ln w="40651" cap="flat">
              <a:solidFill>
                <a:srgbClr val="BEBEBE">
                  <a:alpha val="69803"/>
                </a:srgbClr>
              </a:solidFill>
              <a:prstDash val="solid"/>
              <a:round/>
            </a:ln>
          </p:spPr>
          <p:txBody>
            <a:bodyPr/>
            <a:lstStyle/>
            <a:p/>
          </p:txBody>
        </p:sp>
        <p:sp>
          <p:nvSpPr>
            <p:cNvPr id="440" name="pl440"/>
            <p:cNvSpPr/>
            <p:nvPr/>
          </p:nvSpPr>
          <p:spPr>
            <a:xfrm>
              <a:off x="5838112" y="5306488"/>
              <a:ext cx="1472887" cy="189172"/>
            </a:xfrm>
            <a:custGeom>
              <a:avLst/>
              <a:pathLst>
                <a:path w="1472887" h="189172">
                  <a:moveTo>
                    <a:pt x="0" y="75669"/>
                  </a:moveTo>
                  <a:lnTo>
                    <a:pt x="210412" y="75669"/>
                  </a:lnTo>
                  <a:lnTo>
                    <a:pt x="420825" y="189172"/>
                  </a:lnTo>
                  <a:lnTo>
                    <a:pt x="631237" y="75669"/>
                  </a:lnTo>
                  <a:lnTo>
                    <a:pt x="841650" y="0"/>
                  </a:lnTo>
                  <a:lnTo>
                    <a:pt x="1052062" y="75669"/>
                  </a:lnTo>
                  <a:lnTo>
                    <a:pt x="1262475" y="75669"/>
                  </a:lnTo>
                  <a:lnTo>
                    <a:pt x="1472887" y="37834"/>
                  </a:lnTo>
                </a:path>
              </a:pathLst>
            </a:custGeom>
            <a:ln w="35231" cap="flat">
              <a:solidFill>
                <a:srgbClr val="BEBEBE">
                  <a:alpha val="69803"/>
                </a:srgbClr>
              </a:solidFill>
              <a:prstDash val="solid"/>
              <a:round/>
            </a:ln>
          </p:spPr>
          <p:txBody>
            <a:bodyPr/>
            <a:lstStyle/>
            <a:p/>
          </p:txBody>
        </p:sp>
        <p:sp>
          <p:nvSpPr>
            <p:cNvPr id="441" name="pl441"/>
            <p:cNvSpPr/>
            <p:nvPr/>
          </p:nvSpPr>
          <p:spPr>
            <a:xfrm>
              <a:off x="5838112" y="5382157"/>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442" name="pl442"/>
            <p:cNvSpPr/>
            <p:nvPr/>
          </p:nvSpPr>
          <p:spPr>
            <a:xfrm>
              <a:off x="5838112" y="5306488"/>
              <a:ext cx="1472887" cy="189172"/>
            </a:xfrm>
            <a:custGeom>
              <a:avLst/>
              <a:pathLst>
                <a:path w="1472887" h="189172">
                  <a:moveTo>
                    <a:pt x="0" y="75669"/>
                  </a:moveTo>
                  <a:lnTo>
                    <a:pt x="210412" y="75669"/>
                  </a:lnTo>
                  <a:lnTo>
                    <a:pt x="420825" y="189172"/>
                  </a:lnTo>
                  <a:lnTo>
                    <a:pt x="631237" y="75669"/>
                  </a:lnTo>
                  <a:lnTo>
                    <a:pt x="841650" y="0"/>
                  </a:lnTo>
                  <a:lnTo>
                    <a:pt x="1052062" y="75669"/>
                  </a:lnTo>
                  <a:lnTo>
                    <a:pt x="1262475" y="75669"/>
                  </a:lnTo>
                  <a:lnTo>
                    <a:pt x="1472887" y="37834"/>
                  </a:lnTo>
                </a:path>
              </a:pathLst>
            </a:custGeom>
            <a:ln w="40651" cap="flat">
              <a:solidFill>
                <a:srgbClr val="000000">
                  <a:alpha val="100000"/>
                </a:srgbClr>
              </a:solidFill>
              <a:prstDash val="solid"/>
              <a:round/>
            </a:ln>
          </p:spPr>
          <p:txBody>
            <a:bodyPr/>
            <a:lstStyle/>
            <a:p/>
          </p:txBody>
        </p:sp>
        <p:sp>
          <p:nvSpPr>
            <p:cNvPr id="443" name="pl443"/>
            <p:cNvSpPr/>
            <p:nvPr/>
          </p:nvSpPr>
          <p:spPr>
            <a:xfrm>
              <a:off x="5838112" y="5306488"/>
              <a:ext cx="1472887" cy="189172"/>
            </a:xfrm>
            <a:custGeom>
              <a:avLst/>
              <a:pathLst>
                <a:path w="1472887" h="189172">
                  <a:moveTo>
                    <a:pt x="0" y="75669"/>
                  </a:moveTo>
                  <a:lnTo>
                    <a:pt x="210412" y="75669"/>
                  </a:lnTo>
                  <a:lnTo>
                    <a:pt x="420825" y="189172"/>
                  </a:lnTo>
                  <a:lnTo>
                    <a:pt x="631237" y="75669"/>
                  </a:lnTo>
                  <a:lnTo>
                    <a:pt x="841650" y="0"/>
                  </a:lnTo>
                  <a:lnTo>
                    <a:pt x="1052062" y="75669"/>
                  </a:lnTo>
                  <a:lnTo>
                    <a:pt x="1262475" y="75669"/>
                  </a:lnTo>
                  <a:lnTo>
                    <a:pt x="1472887" y="37834"/>
                  </a:lnTo>
                </a:path>
              </a:pathLst>
            </a:custGeom>
            <a:ln w="35231" cap="flat">
              <a:solidFill>
                <a:srgbClr val="80BD41">
                  <a:alpha val="100000"/>
                </a:srgbClr>
              </a:solidFill>
              <a:prstDash val="solid"/>
              <a:round/>
            </a:ln>
          </p:spPr>
          <p:txBody>
            <a:bodyPr/>
            <a:lstStyle/>
            <a:p/>
          </p:txBody>
        </p:sp>
        <p:sp>
          <p:nvSpPr>
            <p:cNvPr id="444" name="pl444"/>
            <p:cNvSpPr/>
            <p:nvPr/>
          </p:nvSpPr>
          <p:spPr>
            <a:xfrm>
              <a:off x="5764468"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5" name="tx445"/>
            <p:cNvSpPr/>
            <p:nvPr/>
          </p:nvSpPr>
          <p:spPr>
            <a:xfrm>
              <a:off x="5807983"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6" name="tx446"/>
            <p:cNvSpPr/>
            <p:nvPr/>
          </p:nvSpPr>
          <p:spPr>
            <a:xfrm>
              <a:off x="6018395"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6210749" y="53171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48" name="tx448"/>
            <p:cNvSpPr/>
            <p:nvPr/>
          </p:nvSpPr>
          <p:spPr>
            <a:xfrm>
              <a:off x="6439221"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9" name="tx449"/>
            <p:cNvSpPr/>
            <p:nvPr/>
          </p:nvSpPr>
          <p:spPr>
            <a:xfrm>
              <a:off x="6649633" y="51279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0" name="tx450"/>
            <p:cNvSpPr/>
            <p:nvPr/>
          </p:nvSpPr>
          <p:spPr>
            <a:xfrm>
              <a:off x="6860046"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1" name="tx451"/>
            <p:cNvSpPr/>
            <p:nvPr/>
          </p:nvSpPr>
          <p:spPr>
            <a:xfrm>
              <a:off x="7070458"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2" name="tx452"/>
            <p:cNvSpPr/>
            <p:nvPr/>
          </p:nvSpPr>
          <p:spPr>
            <a:xfrm>
              <a:off x="7280871" y="51657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3" name="rc453"/>
            <p:cNvSpPr/>
            <p:nvPr/>
          </p:nvSpPr>
          <p:spPr>
            <a:xfrm>
              <a:off x="7454234" y="874964"/>
              <a:ext cx="1620176" cy="1019640"/>
            </a:xfrm>
            <a:prstGeom prst="rect">
              <a:avLst/>
            </a:prstGeom>
            <a:solidFill>
              <a:srgbClr val="EBEBEB">
                <a:alpha val="100000"/>
              </a:srgbClr>
            </a:solidFill>
          </p:spPr>
          <p:txBody>
            <a:bodyPr/>
            <a:lstStyle/>
            <a:p/>
          </p:txBody>
        </p:sp>
        <p:sp>
          <p:nvSpPr>
            <p:cNvPr id="454" name="pl454"/>
            <p:cNvSpPr/>
            <p:nvPr/>
          </p:nvSpPr>
          <p:spPr>
            <a:xfrm>
              <a:off x="7454234"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5" name="pl455"/>
            <p:cNvSpPr/>
            <p:nvPr/>
          </p:nvSpPr>
          <p:spPr>
            <a:xfrm>
              <a:off x="7454234"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6" name="pl456"/>
            <p:cNvSpPr/>
            <p:nvPr/>
          </p:nvSpPr>
          <p:spPr>
            <a:xfrm>
              <a:off x="7454234"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7" name="pl457"/>
            <p:cNvSpPr/>
            <p:nvPr/>
          </p:nvSpPr>
          <p:spPr>
            <a:xfrm>
              <a:off x="7454234"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8" name="pl458"/>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7527878" y="1469912"/>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467" name="pl467"/>
            <p:cNvSpPr/>
            <p:nvPr/>
          </p:nvSpPr>
          <p:spPr>
            <a:xfrm>
              <a:off x="7527878" y="1299656"/>
              <a:ext cx="1472887" cy="189172"/>
            </a:xfrm>
            <a:custGeom>
              <a:avLst/>
              <a:pathLst>
                <a:path w="1472887" h="189172">
                  <a:moveTo>
                    <a:pt x="0" y="151338"/>
                  </a:moveTo>
                  <a:lnTo>
                    <a:pt x="210412" y="170255"/>
                  </a:lnTo>
                  <a:lnTo>
                    <a:pt x="420825" y="170255"/>
                  </a:lnTo>
                  <a:lnTo>
                    <a:pt x="631237" y="189172"/>
                  </a:lnTo>
                  <a:lnTo>
                    <a:pt x="841650" y="151338"/>
                  </a:lnTo>
                  <a:lnTo>
                    <a:pt x="1052062" y="94586"/>
                  </a:lnTo>
                  <a:lnTo>
                    <a:pt x="1262475" y="94586"/>
                  </a:lnTo>
                  <a:lnTo>
                    <a:pt x="1472887" y="0"/>
                  </a:lnTo>
                </a:path>
              </a:pathLst>
            </a:custGeom>
            <a:ln w="40651" cap="flat">
              <a:solidFill>
                <a:srgbClr val="BEBEBE">
                  <a:alpha val="69803"/>
                </a:srgbClr>
              </a:solidFill>
              <a:prstDash val="solid"/>
              <a:round/>
            </a:ln>
          </p:spPr>
          <p:txBody>
            <a:bodyPr/>
            <a:lstStyle/>
            <a:p/>
          </p:txBody>
        </p:sp>
        <p:sp>
          <p:nvSpPr>
            <p:cNvPr id="468" name="pl468"/>
            <p:cNvSpPr/>
            <p:nvPr/>
          </p:nvSpPr>
          <p:spPr>
            <a:xfrm>
              <a:off x="7527878" y="1299656"/>
              <a:ext cx="1472887" cy="189172"/>
            </a:xfrm>
            <a:custGeom>
              <a:avLst/>
              <a:pathLst>
                <a:path w="1472887" h="189172">
                  <a:moveTo>
                    <a:pt x="0" y="151338"/>
                  </a:moveTo>
                  <a:lnTo>
                    <a:pt x="210412" y="170255"/>
                  </a:lnTo>
                  <a:lnTo>
                    <a:pt x="420825" y="170255"/>
                  </a:lnTo>
                  <a:lnTo>
                    <a:pt x="631237" y="189172"/>
                  </a:lnTo>
                  <a:lnTo>
                    <a:pt x="841650" y="151338"/>
                  </a:lnTo>
                  <a:lnTo>
                    <a:pt x="1052062" y="94586"/>
                  </a:lnTo>
                  <a:lnTo>
                    <a:pt x="1262475" y="94586"/>
                  </a:lnTo>
                  <a:lnTo>
                    <a:pt x="1472887" y="0"/>
                  </a:lnTo>
                </a:path>
              </a:pathLst>
            </a:custGeom>
            <a:ln w="35231" cap="flat">
              <a:solidFill>
                <a:srgbClr val="BEBEBE">
                  <a:alpha val="69803"/>
                </a:srgbClr>
              </a:solidFill>
              <a:prstDash val="solid"/>
              <a:round/>
            </a:ln>
          </p:spPr>
          <p:txBody>
            <a:bodyPr/>
            <a:lstStyle/>
            <a:p/>
          </p:txBody>
        </p:sp>
        <p:sp>
          <p:nvSpPr>
            <p:cNvPr id="469" name="pl469"/>
            <p:cNvSpPr/>
            <p:nvPr/>
          </p:nvSpPr>
          <p:spPr>
            <a:xfrm>
              <a:off x="7527878" y="1469912"/>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470" name="pl470"/>
            <p:cNvSpPr/>
            <p:nvPr/>
          </p:nvSpPr>
          <p:spPr>
            <a:xfrm>
              <a:off x="7527878" y="1299656"/>
              <a:ext cx="1472887" cy="189172"/>
            </a:xfrm>
            <a:custGeom>
              <a:avLst/>
              <a:pathLst>
                <a:path w="1472887" h="189172">
                  <a:moveTo>
                    <a:pt x="0" y="151338"/>
                  </a:moveTo>
                  <a:lnTo>
                    <a:pt x="210412" y="170255"/>
                  </a:lnTo>
                  <a:lnTo>
                    <a:pt x="420825" y="170255"/>
                  </a:lnTo>
                  <a:lnTo>
                    <a:pt x="631237" y="189172"/>
                  </a:lnTo>
                  <a:lnTo>
                    <a:pt x="841650" y="151338"/>
                  </a:lnTo>
                  <a:lnTo>
                    <a:pt x="1052062" y="94586"/>
                  </a:lnTo>
                  <a:lnTo>
                    <a:pt x="1262475" y="94586"/>
                  </a:lnTo>
                  <a:lnTo>
                    <a:pt x="1472887" y="0"/>
                  </a:lnTo>
                </a:path>
              </a:pathLst>
            </a:custGeom>
            <a:ln w="40651" cap="flat">
              <a:solidFill>
                <a:srgbClr val="000000">
                  <a:alpha val="100000"/>
                </a:srgbClr>
              </a:solidFill>
              <a:prstDash val="solid"/>
              <a:round/>
            </a:ln>
          </p:spPr>
          <p:txBody>
            <a:bodyPr/>
            <a:lstStyle/>
            <a:p/>
          </p:txBody>
        </p:sp>
        <p:sp>
          <p:nvSpPr>
            <p:cNvPr id="471" name="pl471"/>
            <p:cNvSpPr/>
            <p:nvPr/>
          </p:nvSpPr>
          <p:spPr>
            <a:xfrm>
              <a:off x="7527878" y="1299656"/>
              <a:ext cx="1472887" cy="189172"/>
            </a:xfrm>
            <a:custGeom>
              <a:avLst/>
              <a:pathLst>
                <a:path w="1472887" h="189172">
                  <a:moveTo>
                    <a:pt x="0" y="151338"/>
                  </a:moveTo>
                  <a:lnTo>
                    <a:pt x="210412" y="170255"/>
                  </a:lnTo>
                  <a:lnTo>
                    <a:pt x="420825" y="170255"/>
                  </a:lnTo>
                  <a:lnTo>
                    <a:pt x="631237" y="189172"/>
                  </a:lnTo>
                  <a:lnTo>
                    <a:pt x="841650" y="151338"/>
                  </a:lnTo>
                  <a:lnTo>
                    <a:pt x="1052062" y="94586"/>
                  </a:lnTo>
                  <a:lnTo>
                    <a:pt x="1262475" y="94586"/>
                  </a:lnTo>
                  <a:lnTo>
                    <a:pt x="1472887" y="0"/>
                  </a:lnTo>
                </a:path>
              </a:pathLst>
            </a:custGeom>
            <a:ln w="35231" cap="flat">
              <a:solidFill>
                <a:srgbClr val="80BD41">
                  <a:alpha val="100000"/>
                </a:srgbClr>
              </a:solidFill>
              <a:prstDash val="solid"/>
              <a:round/>
            </a:ln>
          </p:spPr>
          <p:txBody>
            <a:bodyPr/>
            <a:lstStyle/>
            <a:p/>
          </p:txBody>
        </p:sp>
        <p:sp>
          <p:nvSpPr>
            <p:cNvPr id="472" name="pl472"/>
            <p:cNvSpPr/>
            <p:nvPr/>
          </p:nvSpPr>
          <p:spPr>
            <a:xfrm>
              <a:off x="7454234"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3" name="tx473"/>
            <p:cNvSpPr/>
            <p:nvPr/>
          </p:nvSpPr>
          <p:spPr>
            <a:xfrm>
              <a:off x="7497749" y="12724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4" name="tx474"/>
            <p:cNvSpPr/>
            <p:nvPr/>
          </p:nvSpPr>
          <p:spPr>
            <a:xfrm>
              <a:off x="7708161"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5" name="tx475"/>
            <p:cNvSpPr/>
            <p:nvPr/>
          </p:nvSpPr>
          <p:spPr>
            <a:xfrm>
              <a:off x="7918574"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6" name="tx476"/>
            <p:cNvSpPr/>
            <p:nvPr/>
          </p:nvSpPr>
          <p:spPr>
            <a:xfrm>
              <a:off x="8110927"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7" name="tx477"/>
            <p:cNvSpPr/>
            <p:nvPr/>
          </p:nvSpPr>
          <p:spPr>
            <a:xfrm>
              <a:off x="8339399" y="12724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8" name="tx478"/>
            <p:cNvSpPr/>
            <p:nvPr/>
          </p:nvSpPr>
          <p:spPr>
            <a:xfrm>
              <a:off x="8549811" y="121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79" name="tx479"/>
            <p:cNvSpPr/>
            <p:nvPr/>
          </p:nvSpPr>
          <p:spPr>
            <a:xfrm>
              <a:off x="8760224" y="121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80" name="tx480"/>
            <p:cNvSpPr/>
            <p:nvPr/>
          </p:nvSpPr>
          <p:spPr>
            <a:xfrm>
              <a:off x="8970637" y="11211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81" name="rc481"/>
            <p:cNvSpPr/>
            <p:nvPr/>
          </p:nvSpPr>
          <p:spPr>
            <a:xfrm>
              <a:off x="7454234" y="2179046"/>
              <a:ext cx="1620176" cy="1019640"/>
            </a:xfrm>
            <a:prstGeom prst="rect">
              <a:avLst/>
            </a:prstGeom>
            <a:solidFill>
              <a:srgbClr val="EBEBEB">
                <a:alpha val="100000"/>
              </a:srgbClr>
            </a:solidFill>
          </p:spPr>
          <p:txBody>
            <a:bodyPr/>
            <a:lstStyle/>
            <a:p/>
          </p:txBody>
        </p:sp>
        <p:sp>
          <p:nvSpPr>
            <p:cNvPr id="482" name="pl482"/>
            <p:cNvSpPr/>
            <p:nvPr/>
          </p:nvSpPr>
          <p:spPr>
            <a:xfrm>
              <a:off x="7454234"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3" name="pl483"/>
            <p:cNvSpPr/>
            <p:nvPr/>
          </p:nvSpPr>
          <p:spPr>
            <a:xfrm>
              <a:off x="7454234"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4" name="pl484"/>
            <p:cNvSpPr/>
            <p:nvPr/>
          </p:nvSpPr>
          <p:spPr>
            <a:xfrm>
              <a:off x="7454234"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5" name="pl485"/>
            <p:cNvSpPr/>
            <p:nvPr/>
          </p:nvSpPr>
          <p:spPr>
            <a:xfrm>
              <a:off x="7454234"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6" name="pl486"/>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527878" y="2773993"/>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495" name="pl495"/>
            <p:cNvSpPr/>
            <p:nvPr/>
          </p:nvSpPr>
          <p:spPr>
            <a:xfrm>
              <a:off x="7527878" y="2755076"/>
              <a:ext cx="1472887" cy="56751"/>
            </a:xfrm>
            <a:custGeom>
              <a:avLst/>
              <a:pathLst>
                <a:path w="1472887" h="56751">
                  <a:moveTo>
                    <a:pt x="0" y="0"/>
                  </a:moveTo>
                  <a:lnTo>
                    <a:pt x="210412" y="18917"/>
                  </a:lnTo>
                  <a:lnTo>
                    <a:pt x="420825" y="37834"/>
                  </a:lnTo>
                  <a:lnTo>
                    <a:pt x="631237" y="56751"/>
                  </a:lnTo>
                  <a:lnTo>
                    <a:pt x="841650" y="37834"/>
                  </a:lnTo>
                  <a:lnTo>
                    <a:pt x="1052062" y="18917"/>
                  </a:lnTo>
                  <a:lnTo>
                    <a:pt x="1262475" y="18917"/>
                  </a:lnTo>
                  <a:lnTo>
                    <a:pt x="1472887" y="18917"/>
                  </a:lnTo>
                </a:path>
              </a:pathLst>
            </a:custGeom>
            <a:ln w="40651" cap="flat">
              <a:solidFill>
                <a:srgbClr val="BEBEBE">
                  <a:alpha val="69803"/>
                </a:srgbClr>
              </a:solidFill>
              <a:prstDash val="solid"/>
              <a:round/>
            </a:ln>
          </p:spPr>
          <p:txBody>
            <a:bodyPr/>
            <a:lstStyle/>
            <a:p/>
          </p:txBody>
        </p:sp>
        <p:sp>
          <p:nvSpPr>
            <p:cNvPr id="496" name="pl496"/>
            <p:cNvSpPr/>
            <p:nvPr/>
          </p:nvSpPr>
          <p:spPr>
            <a:xfrm>
              <a:off x="7527878" y="2755076"/>
              <a:ext cx="1472887" cy="56751"/>
            </a:xfrm>
            <a:custGeom>
              <a:avLst/>
              <a:pathLst>
                <a:path w="1472887" h="56751">
                  <a:moveTo>
                    <a:pt x="0" y="0"/>
                  </a:moveTo>
                  <a:lnTo>
                    <a:pt x="210412" y="18917"/>
                  </a:lnTo>
                  <a:lnTo>
                    <a:pt x="420825" y="37834"/>
                  </a:lnTo>
                  <a:lnTo>
                    <a:pt x="631237" y="56751"/>
                  </a:lnTo>
                  <a:lnTo>
                    <a:pt x="841650" y="37834"/>
                  </a:lnTo>
                  <a:lnTo>
                    <a:pt x="1052062" y="18917"/>
                  </a:lnTo>
                  <a:lnTo>
                    <a:pt x="1262475" y="18917"/>
                  </a:lnTo>
                  <a:lnTo>
                    <a:pt x="1472887" y="18917"/>
                  </a:lnTo>
                </a:path>
              </a:pathLst>
            </a:custGeom>
            <a:ln w="35231" cap="flat">
              <a:solidFill>
                <a:srgbClr val="BEBEBE">
                  <a:alpha val="69803"/>
                </a:srgbClr>
              </a:solidFill>
              <a:prstDash val="solid"/>
              <a:round/>
            </a:ln>
          </p:spPr>
          <p:txBody>
            <a:bodyPr/>
            <a:lstStyle/>
            <a:p/>
          </p:txBody>
        </p:sp>
        <p:sp>
          <p:nvSpPr>
            <p:cNvPr id="497" name="pl497"/>
            <p:cNvSpPr/>
            <p:nvPr/>
          </p:nvSpPr>
          <p:spPr>
            <a:xfrm>
              <a:off x="7527878" y="2773993"/>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498" name="pl498"/>
            <p:cNvSpPr/>
            <p:nvPr/>
          </p:nvSpPr>
          <p:spPr>
            <a:xfrm>
              <a:off x="7527878" y="2755076"/>
              <a:ext cx="1472887" cy="56751"/>
            </a:xfrm>
            <a:custGeom>
              <a:avLst/>
              <a:pathLst>
                <a:path w="1472887" h="56751">
                  <a:moveTo>
                    <a:pt x="0" y="0"/>
                  </a:moveTo>
                  <a:lnTo>
                    <a:pt x="210412" y="18917"/>
                  </a:lnTo>
                  <a:lnTo>
                    <a:pt x="420825" y="37834"/>
                  </a:lnTo>
                  <a:lnTo>
                    <a:pt x="631237" y="56751"/>
                  </a:lnTo>
                  <a:lnTo>
                    <a:pt x="841650" y="37834"/>
                  </a:lnTo>
                  <a:lnTo>
                    <a:pt x="1052062" y="18917"/>
                  </a:lnTo>
                  <a:lnTo>
                    <a:pt x="1262475" y="18917"/>
                  </a:lnTo>
                  <a:lnTo>
                    <a:pt x="1472887" y="18917"/>
                  </a:lnTo>
                </a:path>
              </a:pathLst>
            </a:custGeom>
            <a:ln w="40651" cap="flat">
              <a:solidFill>
                <a:srgbClr val="000000">
                  <a:alpha val="100000"/>
                </a:srgbClr>
              </a:solidFill>
              <a:prstDash val="solid"/>
              <a:round/>
            </a:ln>
          </p:spPr>
          <p:txBody>
            <a:bodyPr/>
            <a:lstStyle/>
            <a:p/>
          </p:txBody>
        </p:sp>
        <p:sp>
          <p:nvSpPr>
            <p:cNvPr id="499" name="pl499"/>
            <p:cNvSpPr/>
            <p:nvPr/>
          </p:nvSpPr>
          <p:spPr>
            <a:xfrm>
              <a:off x="7527878" y="2755076"/>
              <a:ext cx="1472887" cy="56751"/>
            </a:xfrm>
            <a:custGeom>
              <a:avLst/>
              <a:pathLst>
                <a:path w="1472887" h="56751">
                  <a:moveTo>
                    <a:pt x="0" y="0"/>
                  </a:moveTo>
                  <a:lnTo>
                    <a:pt x="210412" y="18917"/>
                  </a:lnTo>
                  <a:lnTo>
                    <a:pt x="420825" y="37834"/>
                  </a:lnTo>
                  <a:lnTo>
                    <a:pt x="631237" y="56751"/>
                  </a:lnTo>
                  <a:lnTo>
                    <a:pt x="841650" y="37834"/>
                  </a:lnTo>
                  <a:lnTo>
                    <a:pt x="1052062" y="18917"/>
                  </a:lnTo>
                  <a:lnTo>
                    <a:pt x="1262475" y="18917"/>
                  </a:lnTo>
                  <a:lnTo>
                    <a:pt x="1472887" y="18917"/>
                  </a:lnTo>
                </a:path>
              </a:pathLst>
            </a:custGeom>
            <a:ln w="35231" cap="flat">
              <a:solidFill>
                <a:srgbClr val="80BD41">
                  <a:alpha val="100000"/>
                </a:srgbClr>
              </a:solidFill>
              <a:prstDash val="solid"/>
              <a:round/>
            </a:ln>
          </p:spPr>
          <p:txBody>
            <a:bodyPr/>
            <a:lstStyle/>
            <a:p/>
          </p:txBody>
        </p:sp>
        <p:sp>
          <p:nvSpPr>
            <p:cNvPr id="500" name="pl500"/>
            <p:cNvSpPr/>
            <p:nvPr/>
          </p:nvSpPr>
          <p:spPr>
            <a:xfrm>
              <a:off x="7454234"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1" name="tx501"/>
            <p:cNvSpPr/>
            <p:nvPr/>
          </p:nvSpPr>
          <p:spPr>
            <a:xfrm>
              <a:off x="7497749" y="2576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2" name="tx502"/>
            <p:cNvSpPr/>
            <p:nvPr/>
          </p:nvSpPr>
          <p:spPr>
            <a:xfrm>
              <a:off x="7708161"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3" name="tx503"/>
            <p:cNvSpPr/>
            <p:nvPr/>
          </p:nvSpPr>
          <p:spPr>
            <a:xfrm>
              <a:off x="7900514" y="26143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4" name="tx504"/>
            <p:cNvSpPr/>
            <p:nvPr/>
          </p:nvSpPr>
          <p:spPr>
            <a:xfrm>
              <a:off x="8110927" y="2633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5" name="tx505"/>
            <p:cNvSpPr/>
            <p:nvPr/>
          </p:nvSpPr>
          <p:spPr>
            <a:xfrm>
              <a:off x="8321339" y="26143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6" name="tx506"/>
            <p:cNvSpPr/>
            <p:nvPr/>
          </p:nvSpPr>
          <p:spPr>
            <a:xfrm>
              <a:off x="8549811"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7" name="tx507"/>
            <p:cNvSpPr/>
            <p:nvPr/>
          </p:nvSpPr>
          <p:spPr>
            <a:xfrm>
              <a:off x="8760224"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8" name="tx508"/>
            <p:cNvSpPr/>
            <p:nvPr/>
          </p:nvSpPr>
          <p:spPr>
            <a:xfrm>
              <a:off x="8970637"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9" name="rc509"/>
            <p:cNvSpPr/>
            <p:nvPr/>
          </p:nvSpPr>
          <p:spPr>
            <a:xfrm>
              <a:off x="7454234" y="3483127"/>
              <a:ext cx="1620176" cy="1019640"/>
            </a:xfrm>
            <a:prstGeom prst="rect">
              <a:avLst/>
            </a:prstGeom>
            <a:solidFill>
              <a:srgbClr val="EBEBEB">
                <a:alpha val="100000"/>
              </a:srgbClr>
            </a:solidFill>
          </p:spPr>
          <p:txBody>
            <a:bodyPr/>
            <a:lstStyle/>
            <a:p/>
          </p:txBody>
        </p:sp>
        <p:sp>
          <p:nvSpPr>
            <p:cNvPr id="510" name="pl510"/>
            <p:cNvSpPr/>
            <p:nvPr/>
          </p:nvSpPr>
          <p:spPr>
            <a:xfrm>
              <a:off x="7454234"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1" name="pl511"/>
            <p:cNvSpPr/>
            <p:nvPr/>
          </p:nvSpPr>
          <p:spPr>
            <a:xfrm>
              <a:off x="7454234"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2" name="pl512"/>
            <p:cNvSpPr/>
            <p:nvPr/>
          </p:nvSpPr>
          <p:spPr>
            <a:xfrm>
              <a:off x="7454234"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3" name="pl513"/>
            <p:cNvSpPr/>
            <p:nvPr/>
          </p:nvSpPr>
          <p:spPr>
            <a:xfrm>
              <a:off x="7454234"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4" name="pl514"/>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7527878" y="4078075"/>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523" name="pl523"/>
            <p:cNvSpPr/>
            <p:nvPr/>
          </p:nvSpPr>
          <p:spPr>
            <a:xfrm>
              <a:off x="7527878" y="4002406"/>
              <a:ext cx="1472887" cy="454014"/>
            </a:xfrm>
            <a:custGeom>
              <a:avLst/>
              <a:pathLst>
                <a:path w="1472887" h="454014">
                  <a:moveTo>
                    <a:pt x="0" y="132420"/>
                  </a:moveTo>
                  <a:lnTo>
                    <a:pt x="210412" y="75669"/>
                  </a:lnTo>
                  <a:lnTo>
                    <a:pt x="420825" y="56751"/>
                  </a:lnTo>
                  <a:lnTo>
                    <a:pt x="631237" y="0"/>
                  </a:lnTo>
                  <a:lnTo>
                    <a:pt x="841650" y="75669"/>
                  </a:lnTo>
                  <a:lnTo>
                    <a:pt x="1052062" y="189172"/>
                  </a:lnTo>
                  <a:lnTo>
                    <a:pt x="1262475" y="283758"/>
                  </a:lnTo>
                  <a:lnTo>
                    <a:pt x="1472887" y="454014"/>
                  </a:lnTo>
                </a:path>
              </a:pathLst>
            </a:custGeom>
            <a:ln w="40651" cap="flat">
              <a:solidFill>
                <a:srgbClr val="BEBEBE">
                  <a:alpha val="69803"/>
                </a:srgbClr>
              </a:solidFill>
              <a:prstDash val="solid"/>
              <a:round/>
            </a:ln>
          </p:spPr>
          <p:txBody>
            <a:bodyPr/>
            <a:lstStyle/>
            <a:p/>
          </p:txBody>
        </p:sp>
        <p:sp>
          <p:nvSpPr>
            <p:cNvPr id="524" name="pl524"/>
            <p:cNvSpPr/>
            <p:nvPr/>
          </p:nvSpPr>
          <p:spPr>
            <a:xfrm>
              <a:off x="7527878" y="4002406"/>
              <a:ext cx="1472887" cy="454014"/>
            </a:xfrm>
            <a:custGeom>
              <a:avLst/>
              <a:pathLst>
                <a:path w="1472887" h="454014">
                  <a:moveTo>
                    <a:pt x="0" y="132420"/>
                  </a:moveTo>
                  <a:lnTo>
                    <a:pt x="210412" y="75669"/>
                  </a:lnTo>
                  <a:lnTo>
                    <a:pt x="420825" y="56751"/>
                  </a:lnTo>
                  <a:lnTo>
                    <a:pt x="631237" y="0"/>
                  </a:lnTo>
                  <a:lnTo>
                    <a:pt x="841650" y="75669"/>
                  </a:lnTo>
                  <a:lnTo>
                    <a:pt x="1052062" y="189172"/>
                  </a:lnTo>
                  <a:lnTo>
                    <a:pt x="1262475" y="283758"/>
                  </a:lnTo>
                  <a:lnTo>
                    <a:pt x="1472887" y="454014"/>
                  </a:lnTo>
                </a:path>
              </a:pathLst>
            </a:custGeom>
            <a:ln w="35231" cap="flat">
              <a:solidFill>
                <a:srgbClr val="BEBEBE">
                  <a:alpha val="69803"/>
                </a:srgbClr>
              </a:solidFill>
              <a:prstDash val="solid"/>
              <a:round/>
            </a:ln>
          </p:spPr>
          <p:txBody>
            <a:bodyPr/>
            <a:lstStyle/>
            <a:p/>
          </p:txBody>
        </p:sp>
        <p:sp>
          <p:nvSpPr>
            <p:cNvPr id="525" name="pl525"/>
            <p:cNvSpPr/>
            <p:nvPr/>
          </p:nvSpPr>
          <p:spPr>
            <a:xfrm>
              <a:off x="7527878" y="4078075"/>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526" name="pl526"/>
            <p:cNvSpPr/>
            <p:nvPr/>
          </p:nvSpPr>
          <p:spPr>
            <a:xfrm>
              <a:off x="7527878" y="4002406"/>
              <a:ext cx="1472887" cy="454014"/>
            </a:xfrm>
            <a:custGeom>
              <a:avLst/>
              <a:pathLst>
                <a:path w="1472887" h="454014">
                  <a:moveTo>
                    <a:pt x="0" y="132420"/>
                  </a:moveTo>
                  <a:lnTo>
                    <a:pt x="210412" y="75669"/>
                  </a:lnTo>
                  <a:lnTo>
                    <a:pt x="420825" y="56751"/>
                  </a:lnTo>
                  <a:lnTo>
                    <a:pt x="631237" y="0"/>
                  </a:lnTo>
                  <a:lnTo>
                    <a:pt x="841650" y="75669"/>
                  </a:lnTo>
                  <a:lnTo>
                    <a:pt x="1052062" y="189172"/>
                  </a:lnTo>
                  <a:lnTo>
                    <a:pt x="1262475" y="283758"/>
                  </a:lnTo>
                  <a:lnTo>
                    <a:pt x="1472887" y="454014"/>
                  </a:lnTo>
                </a:path>
              </a:pathLst>
            </a:custGeom>
            <a:ln w="40651" cap="flat">
              <a:solidFill>
                <a:srgbClr val="000000">
                  <a:alpha val="100000"/>
                </a:srgbClr>
              </a:solidFill>
              <a:prstDash val="solid"/>
              <a:round/>
            </a:ln>
          </p:spPr>
          <p:txBody>
            <a:bodyPr/>
            <a:lstStyle/>
            <a:p/>
          </p:txBody>
        </p:sp>
        <p:sp>
          <p:nvSpPr>
            <p:cNvPr id="527" name="pl527"/>
            <p:cNvSpPr/>
            <p:nvPr/>
          </p:nvSpPr>
          <p:spPr>
            <a:xfrm>
              <a:off x="7527878" y="4002406"/>
              <a:ext cx="1472887" cy="454014"/>
            </a:xfrm>
            <a:custGeom>
              <a:avLst/>
              <a:pathLst>
                <a:path w="1472887" h="454014">
                  <a:moveTo>
                    <a:pt x="0" y="132420"/>
                  </a:moveTo>
                  <a:lnTo>
                    <a:pt x="210412" y="75669"/>
                  </a:lnTo>
                  <a:lnTo>
                    <a:pt x="420825" y="56751"/>
                  </a:lnTo>
                  <a:lnTo>
                    <a:pt x="631237" y="0"/>
                  </a:lnTo>
                  <a:lnTo>
                    <a:pt x="841650" y="75669"/>
                  </a:lnTo>
                  <a:lnTo>
                    <a:pt x="1052062" y="189172"/>
                  </a:lnTo>
                  <a:lnTo>
                    <a:pt x="1262475" y="283758"/>
                  </a:lnTo>
                  <a:lnTo>
                    <a:pt x="1472887" y="454014"/>
                  </a:lnTo>
                </a:path>
              </a:pathLst>
            </a:custGeom>
            <a:ln w="35231" cap="flat">
              <a:solidFill>
                <a:srgbClr val="80BD41">
                  <a:alpha val="100000"/>
                </a:srgbClr>
              </a:solidFill>
              <a:prstDash val="solid"/>
              <a:round/>
            </a:ln>
          </p:spPr>
          <p:txBody>
            <a:bodyPr/>
            <a:lstStyle/>
            <a:p/>
          </p:txBody>
        </p:sp>
        <p:sp>
          <p:nvSpPr>
            <p:cNvPr id="528" name="pl528"/>
            <p:cNvSpPr/>
            <p:nvPr/>
          </p:nvSpPr>
          <p:spPr>
            <a:xfrm>
              <a:off x="7454234"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29" name="tx529"/>
            <p:cNvSpPr/>
            <p:nvPr/>
          </p:nvSpPr>
          <p:spPr>
            <a:xfrm>
              <a:off x="7479689" y="395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30" name="tx530"/>
            <p:cNvSpPr/>
            <p:nvPr/>
          </p:nvSpPr>
          <p:spPr>
            <a:xfrm>
              <a:off x="7708161"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1" name="tx531"/>
            <p:cNvSpPr/>
            <p:nvPr/>
          </p:nvSpPr>
          <p:spPr>
            <a:xfrm>
              <a:off x="7918574" y="3880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2" name="tx532"/>
            <p:cNvSpPr/>
            <p:nvPr/>
          </p:nvSpPr>
          <p:spPr>
            <a:xfrm>
              <a:off x="8128986" y="3823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3" name="tx533"/>
            <p:cNvSpPr/>
            <p:nvPr/>
          </p:nvSpPr>
          <p:spPr>
            <a:xfrm>
              <a:off x="8339399"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4" name="tx534"/>
            <p:cNvSpPr/>
            <p:nvPr/>
          </p:nvSpPr>
          <p:spPr>
            <a:xfrm>
              <a:off x="8531752" y="40130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35" name="tx535"/>
            <p:cNvSpPr/>
            <p:nvPr/>
          </p:nvSpPr>
          <p:spPr>
            <a:xfrm>
              <a:off x="8716058" y="410761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36" name="tx536"/>
            <p:cNvSpPr/>
            <p:nvPr/>
          </p:nvSpPr>
          <p:spPr>
            <a:xfrm>
              <a:off x="8922448"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537" name="rc537"/>
            <p:cNvSpPr/>
            <p:nvPr/>
          </p:nvSpPr>
          <p:spPr>
            <a:xfrm>
              <a:off x="7454234" y="4787209"/>
              <a:ext cx="1620176" cy="1019640"/>
            </a:xfrm>
            <a:prstGeom prst="rect">
              <a:avLst/>
            </a:prstGeom>
            <a:solidFill>
              <a:srgbClr val="EBEBEB">
                <a:alpha val="100000"/>
              </a:srgbClr>
            </a:solidFill>
          </p:spPr>
          <p:txBody>
            <a:bodyPr/>
            <a:lstStyle/>
            <a:p/>
          </p:txBody>
        </p:sp>
        <p:sp>
          <p:nvSpPr>
            <p:cNvPr id="538" name="pl538"/>
            <p:cNvSpPr/>
            <p:nvPr/>
          </p:nvSpPr>
          <p:spPr>
            <a:xfrm>
              <a:off x="7454234"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9" name="pl539"/>
            <p:cNvSpPr/>
            <p:nvPr/>
          </p:nvSpPr>
          <p:spPr>
            <a:xfrm>
              <a:off x="7454234"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0" name="pl540"/>
            <p:cNvSpPr/>
            <p:nvPr/>
          </p:nvSpPr>
          <p:spPr>
            <a:xfrm>
              <a:off x="7454234"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1" name="pl541"/>
            <p:cNvSpPr/>
            <p:nvPr/>
          </p:nvSpPr>
          <p:spPr>
            <a:xfrm>
              <a:off x="7454234"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2" name="pl542"/>
            <p:cNvSpPr/>
            <p:nvPr/>
          </p:nvSpPr>
          <p:spPr>
            <a:xfrm>
              <a:off x="7527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7382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7948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15911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3695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57994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8790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900076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7527878" y="5382157"/>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BEBEBE">
                  <a:alpha val="69803"/>
                </a:srgbClr>
              </a:solidFill>
              <a:prstDash val="solid"/>
              <a:round/>
            </a:ln>
          </p:spPr>
          <p:txBody>
            <a:bodyPr/>
            <a:lstStyle/>
            <a:p/>
          </p:txBody>
        </p:sp>
        <p:sp>
          <p:nvSpPr>
            <p:cNvPr id="551" name="pl551"/>
            <p:cNvSpPr/>
            <p:nvPr/>
          </p:nvSpPr>
          <p:spPr>
            <a:xfrm>
              <a:off x="7527878" y="5382157"/>
              <a:ext cx="1472887" cy="18917"/>
            </a:xfrm>
            <a:custGeom>
              <a:avLst/>
              <a:pathLst>
                <a:path w="1472887" h="18917">
                  <a:moveTo>
                    <a:pt x="0" y="0"/>
                  </a:moveTo>
                  <a:lnTo>
                    <a:pt x="210412" y="0"/>
                  </a:lnTo>
                  <a:lnTo>
                    <a:pt x="420825" y="18917"/>
                  </a:lnTo>
                  <a:lnTo>
                    <a:pt x="631237" y="18917"/>
                  </a:lnTo>
                  <a:lnTo>
                    <a:pt x="841650" y="18917"/>
                  </a:lnTo>
                  <a:lnTo>
                    <a:pt x="1052062" y="18917"/>
                  </a:lnTo>
                  <a:lnTo>
                    <a:pt x="1262475" y="18917"/>
                  </a:lnTo>
                  <a:lnTo>
                    <a:pt x="1472887" y="18917"/>
                  </a:lnTo>
                </a:path>
              </a:pathLst>
            </a:custGeom>
            <a:ln w="40651" cap="flat">
              <a:solidFill>
                <a:srgbClr val="BEBEBE">
                  <a:alpha val="69803"/>
                </a:srgbClr>
              </a:solidFill>
              <a:prstDash val="solid"/>
              <a:round/>
            </a:ln>
          </p:spPr>
          <p:txBody>
            <a:bodyPr/>
            <a:lstStyle/>
            <a:p/>
          </p:txBody>
        </p:sp>
        <p:sp>
          <p:nvSpPr>
            <p:cNvPr id="552" name="pl552"/>
            <p:cNvSpPr/>
            <p:nvPr/>
          </p:nvSpPr>
          <p:spPr>
            <a:xfrm>
              <a:off x="7527878" y="5382157"/>
              <a:ext cx="1472887" cy="18917"/>
            </a:xfrm>
            <a:custGeom>
              <a:avLst/>
              <a:pathLst>
                <a:path w="1472887" h="18917">
                  <a:moveTo>
                    <a:pt x="0" y="0"/>
                  </a:moveTo>
                  <a:lnTo>
                    <a:pt x="210412" y="0"/>
                  </a:lnTo>
                  <a:lnTo>
                    <a:pt x="420825" y="18917"/>
                  </a:lnTo>
                  <a:lnTo>
                    <a:pt x="631237" y="18917"/>
                  </a:lnTo>
                  <a:lnTo>
                    <a:pt x="841650" y="18917"/>
                  </a:lnTo>
                  <a:lnTo>
                    <a:pt x="1052062" y="18917"/>
                  </a:lnTo>
                  <a:lnTo>
                    <a:pt x="1262475" y="18917"/>
                  </a:lnTo>
                  <a:lnTo>
                    <a:pt x="1472887" y="18917"/>
                  </a:lnTo>
                </a:path>
              </a:pathLst>
            </a:custGeom>
            <a:ln w="35231" cap="flat">
              <a:solidFill>
                <a:srgbClr val="BEBEBE">
                  <a:alpha val="69803"/>
                </a:srgbClr>
              </a:solidFill>
              <a:prstDash val="solid"/>
              <a:round/>
            </a:ln>
          </p:spPr>
          <p:txBody>
            <a:bodyPr/>
            <a:lstStyle/>
            <a:p/>
          </p:txBody>
        </p:sp>
        <p:sp>
          <p:nvSpPr>
            <p:cNvPr id="553" name="pl553"/>
            <p:cNvSpPr/>
            <p:nvPr/>
          </p:nvSpPr>
          <p:spPr>
            <a:xfrm>
              <a:off x="7527878" y="5382157"/>
              <a:ext cx="1472887" cy="56751"/>
            </a:xfrm>
            <a:custGeom>
              <a:avLst/>
              <a:pathLst>
                <a:path w="1472887" h="56751">
                  <a:moveTo>
                    <a:pt x="0" y="18917"/>
                  </a:moveTo>
                  <a:lnTo>
                    <a:pt x="210412" y="0"/>
                  </a:lnTo>
                  <a:lnTo>
                    <a:pt x="420825" y="37834"/>
                  </a:lnTo>
                  <a:lnTo>
                    <a:pt x="631237" y="56751"/>
                  </a:lnTo>
                  <a:lnTo>
                    <a:pt x="841650" y="37834"/>
                  </a:lnTo>
                  <a:lnTo>
                    <a:pt x="1052062" y="18917"/>
                  </a:lnTo>
                  <a:lnTo>
                    <a:pt x="1262475" y="37834"/>
                  </a:lnTo>
                  <a:lnTo>
                    <a:pt x="1472887" y="18917"/>
                  </a:lnTo>
                </a:path>
              </a:pathLst>
            </a:custGeom>
            <a:ln w="20325" cap="flat">
              <a:solidFill>
                <a:srgbClr val="6B6B6B">
                  <a:alpha val="100000"/>
                </a:srgbClr>
              </a:solidFill>
              <a:prstDash val="solid"/>
              <a:round/>
            </a:ln>
          </p:spPr>
          <p:txBody>
            <a:bodyPr/>
            <a:lstStyle/>
            <a:p/>
          </p:txBody>
        </p:sp>
        <p:sp>
          <p:nvSpPr>
            <p:cNvPr id="554" name="pl554"/>
            <p:cNvSpPr/>
            <p:nvPr/>
          </p:nvSpPr>
          <p:spPr>
            <a:xfrm>
              <a:off x="7527878" y="5382157"/>
              <a:ext cx="1472887" cy="18917"/>
            </a:xfrm>
            <a:custGeom>
              <a:avLst/>
              <a:pathLst>
                <a:path w="1472887" h="18917">
                  <a:moveTo>
                    <a:pt x="0" y="0"/>
                  </a:moveTo>
                  <a:lnTo>
                    <a:pt x="210412" y="0"/>
                  </a:lnTo>
                  <a:lnTo>
                    <a:pt x="420825" y="18917"/>
                  </a:lnTo>
                  <a:lnTo>
                    <a:pt x="631237" y="18917"/>
                  </a:lnTo>
                  <a:lnTo>
                    <a:pt x="841650" y="18917"/>
                  </a:lnTo>
                  <a:lnTo>
                    <a:pt x="1052062" y="18917"/>
                  </a:lnTo>
                  <a:lnTo>
                    <a:pt x="1262475" y="18917"/>
                  </a:lnTo>
                  <a:lnTo>
                    <a:pt x="1472887" y="18917"/>
                  </a:lnTo>
                </a:path>
              </a:pathLst>
            </a:custGeom>
            <a:ln w="40651" cap="flat">
              <a:solidFill>
                <a:srgbClr val="000000">
                  <a:alpha val="100000"/>
                </a:srgbClr>
              </a:solidFill>
              <a:prstDash val="solid"/>
              <a:round/>
            </a:ln>
          </p:spPr>
          <p:txBody>
            <a:bodyPr/>
            <a:lstStyle/>
            <a:p/>
          </p:txBody>
        </p:sp>
        <p:sp>
          <p:nvSpPr>
            <p:cNvPr id="555" name="pl555"/>
            <p:cNvSpPr/>
            <p:nvPr/>
          </p:nvSpPr>
          <p:spPr>
            <a:xfrm>
              <a:off x="7527878" y="5382157"/>
              <a:ext cx="1472887" cy="18917"/>
            </a:xfrm>
            <a:custGeom>
              <a:avLst/>
              <a:pathLst>
                <a:path w="1472887" h="18917">
                  <a:moveTo>
                    <a:pt x="0" y="0"/>
                  </a:moveTo>
                  <a:lnTo>
                    <a:pt x="210412" y="0"/>
                  </a:lnTo>
                  <a:lnTo>
                    <a:pt x="420825" y="18917"/>
                  </a:lnTo>
                  <a:lnTo>
                    <a:pt x="631237" y="18917"/>
                  </a:lnTo>
                  <a:lnTo>
                    <a:pt x="841650" y="18917"/>
                  </a:lnTo>
                  <a:lnTo>
                    <a:pt x="1052062" y="18917"/>
                  </a:lnTo>
                  <a:lnTo>
                    <a:pt x="1262475" y="18917"/>
                  </a:lnTo>
                  <a:lnTo>
                    <a:pt x="1472887" y="18917"/>
                  </a:lnTo>
                </a:path>
              </a:pathLst>
            </a:custGeom>
            <a:ln w="35231" cap="flat">
              <a:solidFill>
                <a:srgbClr val="80BD41">
                  <a:alpha val="100000"/>
                </a:srgbClr>
              </a:solidFill>
              <a:prstDash val="solid"/>
              <a:round/>
            </a:ln>
          </p:spPr>
          <p:txBody>
            <a:bodyPr/>
            <a:lstStyle/>
            <a:p/>
          </p:txBody>
        </p:sp>
        <p:sp>
          <p:nvSpPr>
            <p:cNvPr id="556" name="pl556"/>
            <p:cNvSpPr/>
            <p:nvPr/>
          </p:nvSpPr>
          <p:spPr>
            <a:xfrm>
              <a:off x="7454234"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7" name="tx557"/>
            <p:cNvSpPr/>
            <p:nvPr/>
          </p:nvSpPr>
          <p:spPr>
            <a:xfrm>
              <a:off x="7497749"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8" name="tx558"/>
            <p:cNvSpPr/>
            <p:nvPr/>
          </p:nvSpPr>
          <p:spPr>
            <a:xfrm>
              <a:off x="7708161"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9" name="tx559"/>
            <p:cNvSpPr/>
            <p:nvPr/>
          </p:nvSpPr>
          <p:spPr>
            <a:xfrm>
              <a:off x="7900514"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0" name="tx560"/>
            <p:cNvSpPr/>
            <p:nvPr/>
          </p:nvSpPr>
          <p:spPr>
            <a:xfrm>
              <a:off x="8110927"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1" name="tx561"/>
            <p:cNvSpPr/>
            <p:nvPr/>
          </p:nvSpPr>
          <p:spPr>
            <a:xfrm>
              <a:off x="8321339"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2" name="tx562"/>
            <p:cNvSpPr/>
            <p:nvPr/>
          </p:nvSpPr>
          <p:spPr>
            <a:xfrm>
              <a:off x="8531752"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3" name="tx563"/>
            <p:cNvSpPr/>
            <p:nvPr/>
          </p:nvSpPr>
          <p:spPr>
            <a:xfrm>
              <a:off x="8742165"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4" name="tx564"/>
            <p:cNvSpPr/>
            <p:nvPr/>
          </p:nvSpPr>
          <p:spPr>
            <a:xfrm>
              <a:off x="8952577"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5" name="tx565"/>
            <p:cNvSpPr/>
            <p:nvPr/>
          </p:nvSpPr>
          <p:spPr>
            <a:xfrm>
              <a:off x="1098717" y="4639778"/>
              <a:ext cx="813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566" name="tx566"/>
            <p:cNvSpPr/>
            <p:nvPr/>
          </p:nvSpPr>
          <p:spPr>
            <a:xfrm>
              <a:off x="2922991" y="4639778"/>
              <a:ext cx="5440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567" name="tx567"/>
            <p:cNvSpPr/>
            <p:nvPr/>
          </p:nvSpPr>
          <p:spPr>
            <a:xfrm>
              <a:off x="4645812" y="4639778"/>
              <a:ext cx="4779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568" name="tx568"/>
            <p:cNvSpPr/>
            <p:nvPr/>
          </p:nvSpPr>
          <p:spPr>
            <a:xfrm>
              <a:off x="6366576" y="4639778"/>
              <a:ext cx="4159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569" name="tx569"/>
            <p:cNvSpPr/>
            <p:nvPr/>
          </p:nvSpPr>
          <p:spPr>
            <a:xfrm>
              <a:off x="7966365" y="4639778"/>
              <a:ext cx="595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570" name="tx570"/>
            <p:cNvSpPr/>
            <p:nvPr/>
          </p:nvSpPr>
          <p:spPr>
            <a:xfrm>
              <a:off x="1123451" y="3335696"/>
              <a:ext cx="7636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571" name="tx571"/>
            <p:cNvSpPr/>
            <p:nvPr/>
          </p:nvSpPr>
          <p:spPr>
            <a:xfrm>
              <a:off x="2965282" y="3335696"/>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572" name="tx572"/>
            <p:cNvSpPr/>
            <p:nvPr/>
          </p:nvSpPr>
          <p:spPr>
            <a:xfrm>
              <a:off x="4639640" y="3335696"/>
              <a:ext cx="4903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573" name="tx573"/>
            <p:cNvSpPr/>
            <p:nvPr/>
          </p:nvSpPr>
          <p:spPr>
            <a:xfrm>
              <a:off x="6208156" y="3335696"/>
              <a:ext cx="73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SEYCHELLES</a:t>
              </a:r>
            </a:p>
          </p:txBody>
        </p:sp>
        <p:sp>
          <p:nvSpPr>
            <p:cNvPr id="574" name="tx574"/>
            <p:cNvSpPr/>
            <p:nvPr/>
          </p:nvSpPr>
          <p:spPr>
            <a:xfrm>
              <a:off x="7851516" y="3335696"/>
              <a:ext cx="8256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575" name="tx575"/>
            <p:cNvSpPr/>
            <p:nvPr/>
          </p:nvSpPr>
          <p:spPr>
            <a:xfrm>
              <a:off x="1320047" y="2031614"/>
              <a:ext cx="3704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576" name="tx576"/>
            <p:cNvSpPr/>
            <p:nvPr/>
          </p:nvSpPr>
          <p:spPr>
            <a:xfrm>
              <a:off x="2928020" y="2031614"/>
              <a:ext cx="5340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577" name="tx577"/>
            <p:cNvSpPr/>
            <p:nvPr/>
          </p:nvSpPr>
          <p:spPr>
            <a:xfrm>
              <a:off x="4487484" y="2031614"/>
              <a:ext cx="7946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578" name="tx578"/>
            <p:cNvSpPr/>
            <p:nvPr/>
          </p:nvSpPr>
          <p:spPr>
            <a:xfrm>
              <a:off x="6356198" y="2031614"/>
              <a:ext cx="4367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579" name="tx579"/>
            <p:cNvSpPr/>
            <p:nvPr/>
          </p:nvSpPr>
          <p:spPr>
            <a:xfrm>
              <a:off x="7957084" y="2031614"/>
              <a:ext cx="6144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MAURITIUS</a:t>
              </a:r>
            </a:p>
          </p:txBody>
        </p:sp>
        <p:sp>
          <p:nvSpPr>
            <p:cNvPr id="580" name="tx580"/>
            <p:cNvSpPr/>
            <p:nvPr/>
          </p:nvSpPr>
          <p:spPr>
            <a:xfrm>
              <a:off x="1187642" y="727533"/>
              <a:ext cx="635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581" name="tx581"/>
            <p:cNvSpPr/>
            <p:nvPr/>
          </p:nvSpPr>
          <p:spPr>
            <a:xfrm>
              <a:off x="2900131" y="727533"/>
              <a:ext cx="58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582" name="tx582"/>
            <p:cNvSpPr/>
            <p:nvPr/>
          </p:nvSpPr>
          <p:spPr>
            <a:xfrm>
              <a:off x="4642703" y="727533"/>
              <a:ext cx="484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583" name="tx583"/>
            <p:cNvSpPr/>
            <p:nvPr/>
          </p:nvSpPr>
          <p:spPr>
            <a:xfrm>
              <a:off x="6310752" y="727533"/>
              <a:ext cx="5276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584" name="tx584"/>
            <p:cNvSpPr/>
            <p:nvPr/>
          </p:nvSpPr>
          <p:spPr>
            <a:xfrm>
              <a:off x="8003535" y="727533"/>
              <a:ext cx="5215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585" name="pl58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pl58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9" name="pl58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0" name="pl59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1" name="pl59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2" name="pl59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3" name="tx59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94" name="tx59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5" name="tx59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6" name="tx59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7" name="tx59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8" name="tx59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9" name="tx59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00" name="tx60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01" name="pl60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pl60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5" name="pl60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tx60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0" name="tx61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1" name="tx61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2" name="tx61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3" name="tx61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4" name="tx61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5" name="tx61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6" name="tx61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7" name="pl61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pl61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9" name="pl61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0" name="pl62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1" name="pl62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tx62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26" name="tx62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27" name="tx62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28" name="tx62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29" name="tx62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0" name="tx63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1" name="tx63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2" name="tx63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3" name="pl63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4" name="pl63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5" name="pl63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pl63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tx64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2" name="tx64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3" name="tx64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4" name="tx64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5" name="tx64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6" name="tx64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7" name="tx64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8" name="tx64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9" name="pl649"/>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pl653"/>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tx657"/>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8" name="tx658"/>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9" name="tx659"/>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0" name="tx660"/>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1" name="tx661"/>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2" name="tx662"/>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3" name="tx663"/>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4" name="tx664"/>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5" name="tx665"/>
            <p:cNvSpPr/>
            <p:nvPr/>
          </p:nvSpPr>
          <p:spPr>
            <a:xfrm>
              <a:off x="570361" y="14299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66" name="tx666"/>
            <p:cNvSpPr/>
            <p:nvPr/>
          </p:nvSpPr>
          <p:spPr>
            <a:xfrm>
              <a:off x="508182" y="95697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67" name="pl667"/>
            <p:cNvSpPr/>
            <p:nvPr/>
          </p:nvSpPr>
          <p:spPr>
            <a:xfrm>
              <a:off x="660376" y="14699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8" name="pl668"/>
            <p:cNvSpPr/>
            <p:nvPr/>
          </p:nvSpPr>
          <p:spPr>
            <a:xfrm>
              <a:off x="660376" y="9969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9" name="tx669"/>
            <p:cNvSpPr/>
            <p:nvPr/>
          </p:nvSpPr>
          <p:spPr>
            <a:xfrm>
              <a:off x="570361" y="27339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0" name="tx670"/>
            <p:cNvSpPr/>
            <p:nvPr/>
          </p:nvSpPr>
          <p:spPr>
            <a:xfrm>
              <a:off x="508182" y="22610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1" name="pl671"/>
            <p:cNvSpPr/>
            <p:nvPr/>
          </p:nvSpPr>
          <p:spPr>
            <a:xfrm>
              <a:off x="660376" y="27739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2" name="pl672"/>
            <p:cNvSpPr/>
            <p:nvPr/>
          </p:nvSpPr>
          <p:spPr>
            <a:xfrm>
              <a:off x="660376" y="23010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3" name="tx673"/>
            <p:cNvSpPr/>
            <p:nvPr/>
          </p:nvSpPr>
          <p:spPr>
            <a:xfrm>
              <a:off x="570361" y="40380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4" name="tx674"/>
            <p:cNvSpPr/>
            <p:nvPr/>
          </p:nvSpPr>
          <p:spPr>
            <a:xfrm>
              <a:off x="508182" y="356513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5" name="pl675"/>
            <p:cNvSpPr/>
            <p:nvPr/>
          </p:nvSpPr>
          <p:spPr>
            <a:xfrm>
              <a:off x="660376" y="40780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6" name="pl676"/>
            <p:cNvSpPr/>
            <p:nvPr/>
          </p:nvSpPr>
          <p:spPr>
            <a:xfrm>
              <a:off x="660376" y="36051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7" name="tx677"/>
            <p:cNvSpPr/>
            <p:nvPr/>
          </p:nvSpPr>
          <p:spPr>
            <a:xfrm>
              <a:off x="570361" y="53421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8" name="tx678"/>
            <p:cNvSpPr/>
            <p:nvPr/>
          </p:nvSpPr>
          <p:spPr>
            <a:xfrm>
              <a:off x="508182" y="486922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9" name="pl679"/>
            <p:cNvSpPr/>
            <p:nvPr/>
          </p:nvSpPr>
          <p:spPr>
            <a:xfrm>
              <a:off x="660376" y="53821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0" name="pl680"/>
            <p:cNvSpPr/>
            <p:nvPr/>
          </p:nvSpPr>
          <p:spPr>
            <a:xfrm>
              <a:off x="660376" y="49092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682" name="tx682"/>
            <p:cNvSpPr/>
            <p:nvPr/>
          </p:nvSpPr>
          <p:spPr>
            <a:xfrm>
              <a:off x="695171" y="435349"/>
              <a:ext cx="667082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AFRO-East &amp; South, 2018-2025</a:t>
              </a:r>
            </a:p>
          </p:txBody>
        </p:sp>
        <p:sp>
          <p:nvSpPr>
            <p:cNvPr id="683" name="tx68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685" name="tx685"/>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DTP1 coverage compared to 2019, by country.
Coverage was higher in 2025 compared to 2019 in 5 countries (ERITREA, ETHIOPIA, SOUTH SUDAN, UGANDA, and ZAMBIA).
The largest increase in coverage was 9% points in ETHIOPIA from 75% in 2019 to 84% in 2025.
Coverage was lower than in 2019 in 11 countries (COMOROS, ESWATINI, KENYA, LESOTHO, MADAGASCAR, MALAWI, NAMIBIA, RWANDA, SOUTH AFRICA, TANZANIA, and ZIMBABWE).
The largest decline in coverage was 20% points in SOUTH AFRICA from 87% in 2019 to 67% in 2025.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94542"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9825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0197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0569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641940" y="5677754"/>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9" name="pl9"/>
            <p:cNvSpPr/>
            <p:nvPr/>
          </p:nvSpPr>
          <p:spPr>
            <a:xfrm>
              <a:off x="1641940" y="5421752"/>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0" name="pl10"/>
            <p:cNvSpPr/>
            <p:nvPr/>
          </p:nvSpPr>
          <p:spPr>
            <a:xfrm>
              <a:off x="1641940" y="5165750"/>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1" name="pl11"/>
            <p:cNvSpPr/>
            <p:nvPr/>
          </p:nvSpPr>
          <p:spPr>
            <a:xfrm>
              <a:off x="1641940" y="4909747"/>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2" name="pl12"/>
            <p:cNvSpPr/>
            <p:nvPr/>
          </p:nvSpPr>
          <p:spPr>
            <a:xfrm>
              <a:off x="1641940" y="4653745"/>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3" name="pl13"/>
            <p:cNvSpPr/>
            <p:nvPr/>
          </p:nvSpPr>
          <p:spPr>
            <a:xfrm>
              <a:off x="1641940" y="4397743"/>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4" name="pl14"/>
            <p:cNvSpPr/>
            <p:nvPr/>
          </p:nvSpPr>
          <p:spPr>
            <a:xfrm>
              <a:off x="1641940" y="4141741"/>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5" name="pl15"/>
            <p:cNvSpPr/>
            <p:nvPr/>
          </p:nvSpPr>
          <p:spPr>
            <a:xfrm>
              <a:off x="1641940" y="3885739"/>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6" name="pl16"/>
            <p:cNvSpPr/>
            <p:nvPr/>
          </p:nvSpPr>
          <p:spPr>
            <a:xfrm>
              <a:off x="1641940" y="3629736"/>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7" name="pl17"/>
            <p:cNvSpPr/>
            <p:nvPr/>
          </p:nvSpPr>
          <p:spPr>
            <a:xfrm>
              <a:off x="1641940" y="3373734"/>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8" name="pl18"/>
            <p:cNvSpPr/>
            <p:nvPr/>
          </p:nvSpPr>
          <p:spPr>
            <a:xfrm>
              <a:off x="1641940" y="3117732"/>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9" name="pl19"/>
            <p:cNvSpPr/>
            <p:nvPr/>
          </p:nvSpPr>
          <p:spPr>
            <a:xfrm>
              <a:off x="1641940" y="2861730"/>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0" name="pl20"/>
            <p:cNvSpPr/>
            <p:nvPr/>
          </p:nvSpPr>
          <p:spPr>
            <a:xfrm>
              <a:off x="1641940" y="2605728"/>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1" name="pl21"/>
            <p:cNvSpPr/>
            <p:nvPr/>
          </p:nvSpPr>
          <p:spPr>
            <a:xfrm>
              <a:off x="1641940" y="2349726"/>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2" name="pl22"/>
            <p:cNvSpPr/>
            <p:nvPr/>
          </p:nvSpPr>
          <p:spPr>
            <a:xfrm>
              <a:off x="1641940" y="2093723"/>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3" name="pl23"/>
            <p:cNvSpPr/>
            <p:nvPr/>
          </p:nvSpPr>
          <p:spPr>
            <a:xfrm>
              <a:off x="1641940" y="1837721"/>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4" name="pl24"/>
            <p:cNvSpPr/>
            <p:nvPr/>
          </p:nvSpPr>
          <p:spPr>
            <a:xfrm>
              <a:off x="1641940" y="1581719"/>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5" name="pl25"/>
            <p:cNvSpPr/>
            <p:nvPr/>
          </p:nvSpPr>
          <p:spPr>
            <a:xfrm>
              <a:off x="1641940" y="1325717"/>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6" name="pl26"/>
            <p:cNvSpPr/>
            <p:nvPr/>
          </p:nvSpPr>
          <p:spPr>
            <a:xfrm>
              <a:off x="1641940" y="1069715"/>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7" name="pl27"/>
            <p:cNvSpPr/>
            <p:nvPr/>
          </p:nvSpPr>
          <p:spPr>
            <a:xfrm>
              <a:off x="1641940" y="813713"/>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8" name="pl28"/>
            <p:cNvSpPr/>
            <p:nvPr/>
          </p:nvSpPr>
          <p:spPr>
            <a:xfrm>
              <a:off x="194268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44640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5011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383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9575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837252" y="813713"/>
              <a:ext cx="60148" cy="0"/>
            </a:xfrm>
            <a:custGeom>
              <a:avLst/>
              <a:pathLst>
                <a:path w="60148" h="0">
                  <a:moveTo>
                    <a:pt x="0" y="0"/>
                  </a:moveTo>
                  <a:lnTo>
                    <a:pt x="0" y="0"/>
                  </a:lnTo>
                  <a:lnTo>
                    <a:pt x="60148" y="0"/>
                  </a:lnTo>
                  <a:lnTo>
                    <a:pt x="60148" y="0"/>
                  </a:lnTo>
                  <a:lnTo>
                    <a:pt x="60148" y="0"/>
                  </a:lnTo>
                  <a:lnTo>
                    <a:pt x="60148" y="0"/>
                  </a:lnTo>
                  <a:lnTo>
                    <a:pt x="60148" y="0"/>
                  </a:lnTo>
                </a:path>
              </a:pathLst>
            </a:custGeom>
            <a:ln w="108405" cap="flat">
              <a:solidFill>
                <a:srgbClr val="E8E8E8">
                  <a:alpha val="100000"/>
                </a:srgbClr>
              </a:solidFill>
              <a:prstDash val="solid"/>
              <a:round/>
            </a:ln>
          </p:spPr>
          <p:txBody>
            <a:bodyPr/>
            <a:lstStyle/>
            <a:p/>
          </p:txBody>
        </p:sp>
        <p:sp>
          <p:nvSpPr>
            <p:cNvPr id="34" name="pl34"/>
            <p:cNvSpPr/>
            <p:nvPr/>
          </p:nvSpPr>
          <p:spPr>
            <a:xfrm>
              <a:off x="7837252" y="1069715"/>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5" name="pl35"/>
            <p:cNvSpPr/>
            <p:nvPr/>
          </p:nvSpPr>
          <p:spPr>
            <a:xfrm>
              <a:off x="7777103" y="1325717"/>
              <a:ext cx="60148" cy="0"/>
            </a:xfrm>
            <a:custGeom>
              <a:avLst/>
              <a:pathLst>
                <a:path w="60148" h="0">
                  <a:moveTo>
                    <a:pt x="0" y="0"/>
                  </a:moveTo>
                  <a:lnTo>
                    <a:pt x="0" y="0"/>
                  </a:lnTo>
                  <a:lnTo>
                    <a:pt x="0" y="0"/>
                  </a:lnTo>
                  <a:lnTo>
                    <a:pt x="0" y="0"/>
                  </a:lnTo>
                  <a:lnTo>
                    <a:pt x="0" y="0"/>
                  </a:lnTo>
                  <a:lnTo>
                    <a:pt x="0" y="0"/>
                  </a:lnTo>
                  <a:lnTo>
                    <a:pt x="60148" y="0"/>
                  </a:lnTo>
                </a:path>
              </a:pathLst>
            </a:custGeom>
            <a:ln w="108405" cap="flat">
              <a:solidFill>
                <a:srgbClr val="E8E8E8">
                  <a:alpha val="100000"/>
                </a:srgbClr>
              </a:solidFill>
              <a:prstDash val="solid"/>
              <a:round/>
            </a:ln>
          </p:spPr>
          <p:txBody>
            <a:bodyPr/>
            <a:lstStyle/>
            <a:p/>
          </p:txBody>
        </p:sp>
        <p:sp>
          <p:nvSpPr>
            <p:cNvPr id="36" name="pl36"/>
            <p:cNvSpPr/>
            <p:nvPr/>
          </p:nvSpPr>
          <p:spPr>
            <a:xfrm>
              <a:off x="7596657" y="1581719"/>
              <a:ext cx="300743" cy="0"/>
            </a:xfrm>
            <a:custGeom>
              <a:avLst/>
              <a:pathLst>
                <a:path w="300743" h="0">
                  <a:moveTo>
                    <a:pt x="0" y="0"/>
                  </a:moveTo>
                  <a:lnTo>
                    <a:pt x="0" y="0"/>
                  </a:lnTo>
                  <a:lnTo>
                    <a:pt x="0" y="0"/>
                  </a:lnTo>
                  <a:lnTo>
                    <a:pt x="240594" y="0"/>
                  </a:lnTo>
                  <a:lnTo>
                    <a:pt x="240594" y="0"/>
                  </a:lnTo>
                  <a:lnTo>
                    <a:pt x="300743" y="0"/>
                  </a:lnTo>
                  <a:lnTo>
                    <a:pt x="300743" y="0"/>
                  </a:lnTo>
                </a:path>
              </a:pathLst>
            </a:custGeom>
            <a:ln w="108405" cap="flat">
              <a:solidFill>
                <a:srgbClr val="E8E8E8">
                  <a:alpha val="100000"/>
                </a:srgbClr>
              </a:solidFill>
              <a:prstDash val="solid"/>
              <a:round/>
            </a:ln>
          </p:spPr>
          <p:txBody>
            <a:bodyPr/>
            <a:lstStyle/>
            <a:p/>
          </p:txBody>
        </p:sp>
        <p:sp>
          <p:nvSpPr>
            <p:cNvPr id="37" name="pl37"/>
            <p:cNvSpPr/>
            <p:nvPr/>
          </p:nvSpPr>
          <p:spPr>
            <a:xfrm>
              <a:off x="7596657" y="1837721"/>
              <a:ext cx="240594" cy="0"/>
            </a:xfrm>
            <a:custGeom>
              <a:avLst/>
              <a:pathLst>
                <a:path w="240594" h="0">
                  <a:moveTo>
                    <a:pt x="0" y="0"/>
                  </a:moveTo>
                  <a:lnTo>
                    <a:pt x="0" y="0"/>
                  </a:lnTo>
                  <a:lnTo>
                    <a:pt x="60148" y="0"/>
                  </a:lnTo>
                  <a:lnTo>
                    <a:pt x="120297" y="0"/>
                  </a:lnTo>
                  <a:lnTo>
                    <a:pt x="180445" y="0"/>
                  </a:lnTo>
                  <a:lnTo>
                    <a:pt x="180445" y="0"/>
                  </a:lnTo>
                  <a:lnTo>
                    <a:pt x="240594" y="0"/>
                  </a:lnTo>
                </a:path>
              </a:pathLst>
            </a:custGeom>
            <a:ln w="108405" cap="flat">
              <a:solidFill>
                <a:srgbClr val="E8E8E8">
                  <a:alpha val="100000"/>
                </a:srgbClr>
              </a:solidFill>
              <a:prstDash val="solid"/>
              <a:round/>
            </a:ln>
          </p:spPr>
          <p:txBody>
            <a:bodyPr/>
            <a:lstStyle/>
            <a:p/>
          </p:txBody>
        </p:sp>
        <p:sp>
          <p:nvSpPr>
            <p:cNvPr id="38" name="pl38"/>
            <p:cNvSpPr/>
            <p:nvPr/>
          </p:nvSpPr>
          <p:spPr>
            <a:xfrm>
              <a:off x="7656806" y="2093723"/>
              <a:ext cx="120297" cy="0"/>
            </a:xfrm>
            <a:custGeom>
              <a:avLst/>
              <a:pathLst>
                <a:path w="120297" h="0">
                  <a:moveTo>
                    <a:pt x="0" y="0"/>
                  </a:moveTo>
                  <a:lnTo>
                    <a:pt x="60148" y="0"/>
                  </a:lnTo>
                  <a:lnTo>
                    <a:pt x="60148" y="0"/>
                  </a:lnTo>
                  <a:lnTo>
                    <a:pt x="120297" y="0"/>
                  </a:lnTo>
                  <a:lnTo>
                    <a:pt x="120297" y="0"/>
                  </a:lnTo>
                  <a:lnTo>
                    <a:pt x="120297" y="0"/>
                  </a:lnTo>
                  <a:lnTo>
                    <a:pt x="120297" y="0"/>
                  </a:lnTo>
                </a:path>
              </a:pathLst>
            </a:custGeom>
            <a:ln w="108405" cap="flat">
              <a:solidFill>
                <a:srgbClr val="E8E8E8">
                  <a:alpha val="100000"/>
                </a:srgbClr>
              </a:solidFill>
              <a:prstDash val="solid"/>
              <a:round/>
            </a:ln>
          </p:spPr>
          <p:txBody>
            <a:bodyPr/>
            <a:lstStyle/>
            <a:p/>
          </p:txBody>
        </p:sp>
        <p:sp>
          <p:nvSpPr>
            <p:cNvPr id="39" name="pl39"/>
            <p:cNvSpPr/>
            <p:nvPr/>
          </p:nvSpPr>
          <p:spPr>
            <a:xfrm>
              <a:off x="7235765" y="2349726"/>
              <a:ext cx="601486" cy="0"/>
            </a:xfrm>
            <a:custGeom>
              <a:avLst/>
              <a:pathLst>
                <a:path w="601486" h="0">
                  <a:moveTo>
                    <a:pt x="0" y="0"/>
                  </a:moveTo>
                  <a:lnTo>
                    <a:pt x="360891" y="0"/>
                  </a:lnTo>
                  <a:lnTo>
                    <a:pt x="360891" y="0"/>
                  </a:lnTo>
                  <a:lnTo>
                    <a:pt x="360891" y="0"/>
                  </a:lnTo>
                  <a:lnTo>
                    <a:pt x="360891" y="0"/>
                  </a:lnTo>
                  <a:lnTo>
                    <a:pt x="481189" y="0"/>
                  </a:lnTo>
                  <a:lnTo>
                    <a:pt x="601486" y="0"/>
                  </a:lnTo>
                </a:path>
              </a:pathLst>
            </a:custGeom>
            <a:ln w="108405" cap="flat">
              <a:solidFill>
                <a:srgbClr val="E8E8E8">
                  <a:alpha val="100000"/>
                </a:srgbClr>
              </a:solidFill>
              <a:prstDash val="solid"/>
              <a:round/>
            </a:ln>
          </p:spPr>
          <p:txBody>
            <a:bodyPr/>
            <a:lstStyle/>
            <a:p/>
          </p:txBody>
        </p:sp>
        <p:sp>
          <p:nvSpPr>
            <p:cNvPr id="40" name="pl40"/>
            <p:cNvSpPr/>
            <p:nvPr/>
          </p:nvSpPr>
          <p:spPr>
            <a:xfrm>
              <a:off x="7295914" y="2605728"/>
              <a:ext cx="481189" cy="0"/>
            </a:xfrm>
            <a:custGeom>
              <a:avLst/>
              <a:pathLst>
                <a:path w="481189" h="0">
                  <a:moveTo>
                    <a:pt x="0" y="0"/>
                  </a:moveTo>
                  <a:lnTo>
                    <a:pt x="300743" y="0"/>
                  </a:lnTo>
                  <a:lnTo>
                    <a:pt x="300743" y="0"/>
                  </a:lnTo>
                  <a:lnTo>
                    <a:pt x="360891" y="0"/>
                  </a:lnTo>
                  <a:lnTo>
                    <a:pt x="360891" y="0"/>
                  </a:lnTo>
                  <a:lnTo>
                    <a:pt x="360891" y="0"/>
                  </a:lnTo>
                  <a:lnTo>
                    <a:pt x="481189" y="0"/>
                  </a:lnTo>
                </a:path>
              </a:pathLst>
            </a:custGeom>
            <a:ln w="108405" cap="flat">
              <a:solidFill>
                <a:srgbClr val="E8E8E8">
                  <a:alpha val="100000"/>
                </a:srgbClr>
              </a:solidFill>
              <a:prstDash val="solid"/>
              <a:round/>
            </a:ln>
          </p:spPr>
          <p:txBody>
            <a:bodyPr/>
            <a:lstStyle/>
            <a:p/>
          </p:txBody>
        </p:sp>
        <p:sp>
          <p:nvSpPr>
            <p:cNvPr id="41" name="pl41"/>
            <p:cNvSpPr/>
            <p:nvPr/>
          </p:nvSpPr>
          <p:spPr>
            <a:xfrm>
              <a:off x="7536509" y="2861730"/>
              <a:ext cx="60148" cy="0"/>
            </a:xfrm>
            <a:custGeom>
              <a:avLst/>
              <a:pathLst>
                <a:path w="60148" h="0">
                  <a:moveTo>
                    <a:pt x="0" y="0"/>
                  </a:moveTo>
                  <a:lnTo>
                    <a:pt x="0" y="0"/>
                  </a:lnTo>
                  <a:lnTo>
                    <a:pt x="0" y="0"/>
                  </a:lnTo>
                  <a:lnTo>
                    <a:pt x="0" y="0"/>
                  </a:lnTo>
                  <a:lnTo>
                    <a:pt x="0" y="0"/>
                  </a:lnTo>
                  <a:lnTo>
                    <a:pt x="0" y="0"/>
                  </a:lnTo>
                  <a:lnTo>
                    <a:pt x="60148" y="0"/>
                  </a:lnTo>
                </a:path>
              </a:pathLst>
            </a:custGeom>
            <a:ln w="108405" cap="flat">
              <a:solidFill>
                <a:srgbClr val="E8E8E8">
                  <a:alpha val="100000"/>
                </a:srgbClr>
              </a:solidFill>
              <a:prstDash val="solid"/>
              <a:round/>
            </a:ln>
          </p:spPr>
          <p:txBody>
            <a:bodyPr/>
            <a:lstStyle/>
            <a:p/>
          </p:txBody>
        </p:sp>
        <p:sp>
          <p:nvSpPr>
            <p:cNvPr id="42" name="pl42"/>
            <p:cNvSpPr/>
            <p:nvPr/>
          </p:nvSpPr>
          <p:spPr>
            <a:xfrm>
              <a:off x="7416211" y="3117732"/>
              <a:ext cx="481189" cy="0"/>
            </a:xfrm>
            <a:custGeom>
              <a:avLst/>
              <a:pathLst>
                <a:path w="481189" h="0">
                  <a:moveTo>
                    <a:pt x="0" y="0"/>
                  </a:moveTo>
                  <a:lnTo>
                    <a:pt x="120297" y="0"/>
                  </a:lnTo>
                  <a:lnTo>
                    <a:pt x="300743" y="0"/>
                  </a:lnTo>
                  <a:lnTo>
                    <a:pt x="360891" y="0"/>
                  </a:lnTo>
                  <a:lnTo>
                    <a:pt x="360891" y="0"/>
                  </a:lnTo>
                  <a:lnTo>
                    <a:pt x="481189" y="0"/>
                  </a:lnTo>
                  <a:lnTo>
                    <a:pt x="481189" y="0"/>
                  </a:lnTo>
                </a:path>
              </a:pathLst>
            </a:custGeom>
            <a:ln w="108405" cap="flat">
              <a:solidFill>
                <a:srgbClr val="E8E8E8">
                  <a:alpha val="100000"/>
                </a:srgbClr>
              </a:solidFill>
              <a:prstDash val="solid"/>
              <a:round/>
            </a:ln>
          </p:spPr>
          <p:txBody>
            <a:bodyPr/>
            <a:lstStyle/>
            <a:p/>
          </p:txBody>
        </p:sp>
        <p:sp>
          <p:nvSpPr>
            <p:cNvPr id="43" name="pl43"/>
            <p:cNvSpPr/>
            <p:nvPr/>
          </p:nvSpPr>
          <p:spPr>
            <a:xfrm>
              <a:off x="6513981" y="3373734"/>
              <a:ext cx="842081" cy="0"/>
            </a:xfrm>
            <a:custGeom>
              <a:avLst/>
              <a:pathLst>
                <a:path w="842081" h="0">
                  <a:moveTo>
                    <a:pt x="0" y="0"/>
                  </a:moveTo>
                  <a:lnTo>
                    <a:pt x="300743" y="0"/>
                  </a:lnTo>
                  <a:lnTo>
                    <a:pt x="421040" y="0"/>
                  </a:lnTo>
                  <a:lnTo>
                    <a:pt x="842081" y="0"/>
                  </a:lnTo>
                  <a:lnTo>
                    <a:pt x="842081" y="0"/>
                  </a:lnTo>
                  <a:lnTo>
                    <a:pt x="842081" y="0"/>
                  </a:lnTo>
                  <a:lnTo>
                    <a:pt x="842081" y="0"/>
                  </a:lnTo>
                </a:path>
              </a:pathLst>
            </a:custGeom>
            <a:ln w="108405" cap="flat">
              <a:solidFill>
                <a:srgbClr val="E8E8E8">
                  <a:alpha val="100000"/>
                </a:srgbClr>
              </a:solidFill>
              <a:prstDash val="solid"/>
              <a:round/>
            </a:ln>
          </p:spPr>
          <p:txBody>
            <a:bodyPr/>
            <a:lstStyle/>
            <a:p/>
          </p:txBody>
        </p:sp>
        <p:sp>
          <p:nvSpPr>
            <p:cNvPr id="44" name="pl44"/>
            <p:cNvSpPr/>
            <p:nvPr/>
          </p:nvSpPr>
          <p:spPr>
            <a:xfrm>
              <a:off x="7115468" y="3629736"/>
              <a:ext cx="541337" cy="0"/>
            </a:xfrm>
            <a:custGeom>
              <a:avLst/>
              <a:pathLst>
                <a:path w="541337" h="0">
                  <a:moveTo>
                    <a:pt x="0" y="0"/>
                  </a:moveTo>
                  <a:lnTo>
                    <a:pt x="120297" y="0"/>
                  </a:lnTo>
                  <a:lnTo>
                    <a:pt x="240594" y="0"/>
                  </a:lnTo>
                  <a:lnTo>
                    <a:pt x="360891" y="0"/>
                  </a:lnTo>
                  <a:lnTo>
                    <a:pt x="421040" y="0"/>
                  </a:lnTo>
                  <a:lnTo>
                    <a:pt x="481189" y="0"/>
                  </a:lnTo>
                  <a:lnTo>
                    <a:pt x="541337" y="0"/>
                  </a:lnTo>
                </a:path>
              </a:pathLst>
            </a:custGeom>
            <a:ln w="108405" cap="flat">
              <a:solidFill>
                <a:srgbClr val="E8E8E8">
                  <a:alpha val="100000"/>
                </a:srgbClr>
              </a:solidFill>
              <a:prstDash val="solid"/>
              <a:round/>
            </a:ln>
          </p:spPr>
          <p:txBody>
            <a:bodyPr/>
            <a:lstStyle/>
            <a:p/>
          </p:txBody>
        </p:sp>
        <p:sp>
          <p:nvSpPr>
            <p:cNvPr id="45" name="pl45"/>
            <p:cNvSpPr/>
            <p:nvPr/>
          </p:nvSpPr>
          <p:spPr>
            <a:xfrm>
              <a:off x="7175617" y="3885739"/>
              <a:ext cx="481189" cy="0"/>
            </a:xfrm>
            <a:custGeom>
              <a:avLst/>
              <a:pathLst>
                <a:path w="481189" h="0">
                  <a:moveTo>
                    <a:pt x="0" y="0"/>
                  </a:moveTo>
                  <a:lnTo>
                    <a:pt x="0" y="0"/>
                  </a:lnTo>
                  <a:lnTo>
                    <a:pt x="0" y="0"/>
                  </a:lnTo>
                  <a:lnTo>
                    <a:pt x="180445" y="0"/>
                  </a:lnTo>
                  <a:lnTo>
                    <a:pt x="240594" y="0"/>
                  </a:lnTo>
                  <a:lnTo>
                    <a:pt x="481189" y="0"/>
                  </a:lnTo>
                  <a:lnTo>
                    <a:pt x="481189" y="0"/>
                  </a:lnTo>
                </a:path>
              </a:pathLst>
            </a:custGeom>
            <a:ln w="108405" cap="flat">
              <a:solidFill>
                <a:srgbClr val="E8E8E8">
                  <a:alpha val="100000"/>
                </a:srgbClr>
              </a:solidFill>
              <a:prstDash val="solid"/>
              <a:round/>
            </a:ln>
          </p:spPr>
          <p:txBody>
            <a:bodyPr/>
            <a:lstStyle/>
            <a:p/>
          </p:txBody>
        </p:sp>
        <p:sp>
          <p:nvSpPr>
            <p:cNvPr id="46" name="pl46"/>
            <p:cNvSpPr/>
            <p:nvPr/>
          </p:nvSpPr>
          <p:spPr>
            <a:xfrm>
              <a:off x="6694427" y="4141741"/>
              <a:ext cx="902229" cy="0"/>
            </a:xfrm>
            <a:custGeom>
              <a:avLst/>
              <a:pathLst>
                <a:path w="902229" h="0">
                  <a:moveTo>
                    <a:pt x="0" y="0"/>
                  </a:moveTo>
                  <a:lnTo>
                    <a:pt x="421040" y="0"/>
                  </a:lnTo>
                  <a:lnTo>
                    <a:pt x="541337" y="0"/>
                  </a:lnTo>
                  <a:lnTo>
                    <a:pt x="661635" y="0"/>
                  </a:lnTo>
                  <a:lnTo>
                    <a:pt x="781932" y="0"/>
                  </a:lnTo>
                  <a:lnTo>
                    <a:pt x="842081" y="0"/>
                  </a:lnTo>
                  <a:lnTo>
                    <a:pt x="902229" y="0"/>
                  </a:lnTo>
                </a:path>
              </a:pathLst>
            </a:custGeom>
            <a:ln w="108405" cap="flat">
              <a:solidFill>
                <a:srgbClr val="E8E8E8">
                  <a:alpha val="100000"/>
                </a:srgbClr>
              </a:solidFill>
              <a:prstDash val="solid"/>
              <a:round/>
            </a:ln>
          </p:spPr>
          <p:txBody>
            <a:bodyPr/>
            <a:lstStyle/>
            <a:p/>
          </p:txBody>
        </p:sp>
        <p:sp>
          <p:nvSpPr>
            <p:cNvPr id="47" name="pl47"/>
            <p:cNvSpPr/>
            <p:nvPr/>
          </p:nvSpPr>
          <p:spPr>
            <a:xfrm>
              <a:off x="6995171" y="4397743"/>
              <a:ext cx="902229" cy="0"/>
            </a:xfrm>
            <a:custGeom>
              <a:avLst/>
              <a:pathLst>
                <a:path w="902229" h="0">
                  <a:moveTo>
                    <a:pt x="0" y="0"/>
                  </a:moveTo>
                  <a:lnTo>
                    <a:pt x="120297" y="0"/>
                  </a:lnTo>
                  <a:lnTo>
                    <a:pt x="180445" y="0"/>
                  </a:lnTo>
                  <a:lnTo>
                    <a:pt x="300743" y="0"/>
                  </a:lnTo>
                  <a:lnTo>
                    <a:pt x="421040" y="0"/>
                  </a:lnTo>
                  <a:lnTo>
                    <a:pt x="721783" y="0"/>
                  </a:lnTo>
                  <a:lnTo>
                    <a:pt x="902229" y="0"/>
                  </a:lnTo>
                </a:path>
              </a:pathLst>
            </a:custGeom>
            <a:ln w="108405" cap="flat">
              <a:solidFill>
                <a:srgbClr val="E8E8E8">
                  <a:alpha val="100000"/>
                </a:srgbClr>
              </a:solidFill>
              <a:prstDash val="solid"/>
              <a:round/>
            </a:ln>
          </p:spPr>
          <p:txBody>
            <a:bodyPr/>
            <a:lstStyle/>
            <a:p/>
          </p:txBody>
        </p:sp>
        <p:sp>
          <p:nvSpPr>
            <p:cNvPr id="48" name="pl48"/>
            <p:cNvSpPr/>
            <p:nvPr/>
          </p:nvSpPr>
          <p:spPr>
            <a:xfrm>
              <a:off x="6393684" y="4653745"/>
              <a:ext cx="601486" cy="0"/>
            </a:xfrm>
            <a:custGeom>
              <a:avLst/>
              <a:pathLst>
                <a:path w="601486" h="0">
                  <a:moveTo>
                    <a:pt x="0" y="0"/>
                  </a:moveTo>
                  <a:lnTo>
                    <a:pt x="60148" y="0"/>
                  </a:lnTo>
                  <a:lnTo>
                    <a:pt x="60148" y="0"/>
                  </a:lnTo>
                  <a:lnTo>
                    <a:pt x="120297" y="0"/>
                  </a:lnTo>
                  <a:lnTo>
                    <a:pt x="300743" y="0"/>
                  </a:lnTo>
                  <a:lnTo>
                    <a:pt x="300743" y="0"/>
                  </a:lnTo>
                  <a:lnTo>
                    <a:pt x="601486" y="0"/>
                  </a:lnTo>
                </a:path>
              </a:pathLst>
            </a:custGeom>
            <a:ln w="108405" cap="flat">
              <a:solidFill>
                <a:srgbClr val="E8E8E8">
                  <a:alpha val="100000"/>
                </a:srgbClr>
              </a:solidFill>
              <a:prstDash val="solid"/>
              <a:round/>
            </a:ln>
          </p:spPr>
          <p:txBody>
            <a:bodyPr/>
            <a:lstStyle/>
            <a:p/>
          </p:txBody>
        </p:sp>
        <p:sp>
          <p:nvSpPr>
            <p:cNvPr id="49" name="pl49"/>
            <p:cNvSpPr/>
            <p:nvPr/>
          </p:nvSpPr>
          <p:spPr>
            <a:xfrm>
              <a:off x="6634279" y="4909747"/>
              <a:ext cx="421040" cy="0"/>
            </a:xfrm>
            <a:custGeom>
              <a:avLst/>
              <a:pathLst>
                <a:path w="421040" h="0">
                  <a:moveTo>
                    <a:pt x="0" y="0"/>
                  </a:moveTo>
                  <a:lnTo>
                    <a:pt x="120297" y="0"/>
                  </a:lnTo>
                  <a:lnTo>
                    <a:pt x="120297" y="0"/>
                  </a:lnTo>
                  <a:lnTo>
                    <a:pt x="120297" y="0"/>
                  </a:lnTo>
                  <a:lnTo>
                    <a:pt x="120297" y="0"/>
                  </a:lnTo>
                  <a:lnTo>
                    <a:pt x="180445" y="0"/>
                  </a:lnTo>
                  <a:lnTo>
                    <a:pt x="421040" y="0"/>
                  </a:lnTo>
                </a:path>
              </a:pathLst>
            </a:custGeom>
            <a:ln w="108405" cap="flat">
              <a:solidFill>
                <a:srgbClr val="E8E8E8">
                  <a:alpha val="100000"/>
                </a:srgbClr>
              </a:solidFill>
              <a:prstDash val="solid"/>
              <a:round/>
            </a:ln>
          </p:spPr>
          <p:txBody>
            <a:bodyPr/>
            <a:lstStyle/>
            <a:p/>
          </p:txBody>
        </p:sp>
        <p:sp>
          <p:nvSpPr>
            <p:cNvPr id="50" name="pl50"/>
            <p:cNvSpPr/>
            <p:nvPr/>
          </p:nvSpPr>
          <p:spPr>
            <a:xfrm>
              <a:off x="6032792" y="5165750"/>
              <a:ext cx="481189" cy="0"/>
            </a:xfrm>
            <a:custGeom>
              <a:avLst/>
              <a:pathLst>
                <a:path w="481189" h="0">
                  <a:moveTo>
                    <a:pt x="0" y="0"/>
                  </a:moveTo>
                  <a:lnTo>
                    <a:pt x="180445" y="0"/>
                  </a:lnTo>
                  <a:lnTo>
                    <a:pt x="300743" y="0"/>
                  </a:lnTo>
                  <a:lnTo>
                    <a:pt x="481189" y="0"/>
                  </a:lnTo>
                  <a:lnTo>
                    <a:pt x="481189" y="0"/>
                  </a:lnTo>
                  <a:lnTo>
                    <a:pt x="481189" y="0"/>
                  </a:lnTo>
                  <a:lnTo>
                    <a:pt x="481189" y="0"/>
                  </a:lnTo>
                </a:path>
              </a:pathLst>
            </a:custGeom>
            <a:ln w="108405" cap="flat">
              <a:solidFill>
                <a:srgbClr val="E8E8E8">
                  <a:alpha val="100000"/>
                </a:srgbClr>
              </a:solidFill>
              <a:prstDash val="solid"/>
              <a:round/>
            </a:ln>
          </p:spPr>
          <p:txBody>
            <a:bodyPr/>
            <a:lstStyle/>
            <a:p/>
          </p:txBody>
        </p:sp>
        <p:sp>
          <p:nvSpPr>
            <p:cNvPr id="51" name="pl51"/>
            <p:cNvSpPr/>
            <p:nvPr/>
          </p:nvSpPr>
          <p:spPr>
            <a:xfrm>
              <a:off x="5792198" y="5421752"/>
              <a:ext cx="781932" cy="0"/>
            </a:xfrm>
            <a:custGeom>
              <a:avLst/>
              <a:pathLst>
                <a:path w="781932" h="0">
                  <a:moveTo>
                    <a:pt x="0" y="0"/>
                  </a:moveTo>
                  <a:lnTo>
                    <a:pt x="120297" y="0"/>
                  </a:lnTo>
                  <a:lnTo>
                    <a:pt x="360891" y="0"/>
                  </a:lnTo>
                  <a:lnTo>
                    <a:pt x="601486" y="0"/>
                  </a:lnTo>
                  <a:lnTo>
                    <a:pt x="601486" y="0"/>
                  </a:lnTo>
                  <a:lnTo>
                    <a:pt x="781932" y="0"/>
                  </a:lnTo>
                  <a:lnTo>
                    <a:pt x="781932" y="0"/>
                  </a:lnTo>
                </a:path>
              </a:pathLst>
            </a:custGeom>
            <a:ln w="108405" cap="flat">
              <a:solidFill>
                <a:srgbClr val="E8E8E8">
                  <a:alpha val="100000"/>
                </a:srgbClr>
              </a:solidFill>
              <a:prstDash val="solid"/>
              <a:round/>
            </a:ln>
          </p:spPr>
          <p:txBody>
            <a:bodyPr/>
            <a:lstStyle/>
            <a:p/>
          </p:txBody>
        </p:sp>
        <p:sp>
          <p:nvSpPr>
            <p:cNvPr id="52" name="pl52"/>
            <p:cNvSpPr/>
            <p:nvPr/>
          </p:nvSpPr>
          <p:spPr>
            <a:xfrm>
              <a:off x="5972644" y="5677754"/>
              <a:ext cx="1443567" cy="0"/>
            </a:xfrm>
            <a:custGeom>
              <a:avLst/>
              <a:pathLst>
                <a:path w="1443567" h="0">
                  <a:moveTo>
                    <a:pt x="0" y="0"/>
                  </a:moveTo>
                  <a:lnTo>
                    <a:pt x="541337" y="0"/>
                  </a:lnTo>
                  <a:lnTo>
                    <a:pt x="842081" y="0"/>
                  </a:lnTo>
                  <a:lnTo>
                    <a:pt x="1202973" y="0"/>
                  </a:lnTo>
                  <a:lnTo>
                    <a:pt x="1202973" y="0"/>
                  </a:lnTo>
                  <a:lnTo>
                    <a:pt x="1263121" y="0"/>
                  </a:lnTo>
                  <a:lnTo>
                    <a:pt x="1443567" y="0"/>
                  </a:lnTo>
                </a:path>
              </a:pathLst>
            </a:custGeom>
            <a:ln w="108405" cap="flat">
              <a:solidFill>
                <a:srgbClr val="E8E8E8">
                  <a:alpha val="100000"/>
                </a:srgbClr>
              </a:solidFill>
              <a:prstDash val="solid"/>
              <a:round/>
            </a:ln>
          </p:spPr>
          <p:txBody>
            <a:bodyPr/>
            <a:lstStyle/>
            <a:p/>
          </p:txBody>
        </p:sp>
        <p:sp>
          <p:nvSpPr>
            <p:cNvPr id="53" name="pt53"/>
            <p:cNvSpPr/>
            <p:nvPr/>
          </p:nvSpPr>
          <p:spPr>
            <a:xfrm>
              <a:off x="7832752"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32752"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32752"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32752"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32752"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32752"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32752"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810225"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29779"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750076"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050819"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750076"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750076"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750076"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2603"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2603"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72603"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2603"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2603"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2603"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32752"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12455"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71117"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10968"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92901"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1414"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11711"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990671"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449333"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449333"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389184"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509481"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689927"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89927"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90671"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12455"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2603"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892901"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892901"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772603"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32009"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11711"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71860"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32009"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52306"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592157"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351563"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110968"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31265"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569630"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569630"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787698"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07995"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389184"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148590"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389184"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72603"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652306"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652306"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91414"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52306"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592157"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592157"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72603"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712455"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652306"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712455"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772603"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772603"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772603"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351563"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930522"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509481"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810225"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351563"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351563"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351563"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471860"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532009"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592157"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351563"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231265"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689927"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0968"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892901"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592157"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592157"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32752"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592157"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892901"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32752"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892901"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892901"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92901"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892901"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832752"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832752"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92901"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171117"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231265"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411711"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171117"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810225"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509481"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5968144"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028292"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208738"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329035"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509481"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6509481"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509481"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509481"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712455"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592157"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772603"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592157"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65230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772603"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832752"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652306"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652306"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351563"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411711"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171117"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71117"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171117"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592157"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231265"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592157"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832752"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592157"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592157"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712455"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592157"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532009"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532009"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532009"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532009"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532009"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532009"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778549" y="10110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778549" y="10110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778549" y="10110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6756022" y="48510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6695874" y="48510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6695874" y="48510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7718401" y="12670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7718401" y="12670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778549" y="12670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658252" y="43390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357509" y="43390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936468" y="43390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6395130" y="45950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6635725" y="45950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6936468" y="45950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658252" y="30590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477806" y="30590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357509" y="30590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417657" y="35710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056766" y="35710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177063" y="35710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6515428" y="53630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6094387" y="53630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6334982" y="53630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718401" y="25470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537955" y="25470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537955" y="25470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718401" y="20350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718401" y="20350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718401" y="20350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297360" y="33150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297360" y="33150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297360" y="33150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417657" y="4083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6635725" y="4083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7056766" y="4083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7838698" y="15230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838698" y="15230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778549" y="15230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838698" y="7550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778549" y="7550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838698" y="7550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116914" y="56190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6455279" y="56190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5913941" y="56190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5974090" y="510704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6455279" y="510704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455279" y="510704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658252" y="17790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718401" y="17790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778549" y="17790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598103" y="38270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116914" y="38270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116914" y="38270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537955" y="22910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7537955" y="22910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658252" y="22910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537955" y="28030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7477806" y="28030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477806" y="28030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tx253"/>
            <p:cNvSpPr/>
            <p:nvPr/>
          </p:nvSpPr>
          <p:spPr>
            <a:xfrm>
              <a:off x="539272" y="5613014"/>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SOUTH</a:t>
              </a:r>
            </a:p>
          </p:txBody>
        </p:sp>
        <p:sp>
          <p:nvSpPr>
            <p:cNvPr id="254" name="tx254"/>
            <p:cNvSpPr/>
            <p:nvPr/>
          </p:nvSpPr>
          <p:spPr>
            <a:xfrm>
              <a:off x="1067063" y="5613014"/>
              <a:ext cx="5122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AFRICA</a:t>
              </a:r>
            </a:p>
          </p:txBody>
        </p:sp>
        <p:sp>
          <p:nvSpPr>
            <p:cNvPr id="255" name="tx255"/>
            <p:cNvSpPr/>
            <p:nvPr/>
          </p:nvSpPr>
          <p:spPr>
            <a:xfrm>
              <a:off x="531316" y="5357012"/>
              <a:ext cx="10479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MADAGASCAR*</a:t>
              </a:r>
            </a:p>
          </p:txBody>
        </p:sp>
        <p:sp>
          <p:nvSpPr>
            <p:cNvPr id="256" name="tx256"/>
            <p:cNvSpPr/>
            <p:nvPr/>
          </p:nvSpPr>
          <p:spPr>
            <a:xfrm>
              <a:off x="508182" y="5101010"/>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257" name="tx257"/>
            <p:cNvSpPr/>
            <p:nvPr/>
          </p:nvSpPr>
          <p:spPr>
            <a:xfrm>
              <a:off x="1035974" y="5101010"/>
              <a:ext cx="5433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258" name="tx258"/>
            <p:cNvSpPr/>
            <p:nvPr/>
          </p:nvSpPr>
          <p:spPr>
            <a:xfrm>
              <a:off x="787440" y="4845008"/>
              <a:ext cx="791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COMOROS*</a:t>
              </a:r>
            </a:p>
          </p:txBody>
        </p:sp>
        <p:sp>
          <p:nvSpPr>
            <p:cNvPr id="259" name="tx259"/>
            <p:cNvSpPr/>
            <p:nvPr/>
          </p:nvSpPr>
          <p:spPr>
            <a:xfrm>
              <a:off x="872753" y="4589006"/>
              <a:ext cx="7065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260" name="tx260"/>
            <p:cNvSpPr/>
            <p:nvPr/>
          </p:nvSpPr>
          <p:spPr>
            <a:xfrm>
              <a:off x="919571" y="4333003"/>
              <a:ext cx="65973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ESWATINI</a:t>
              </a:r>
            </a:p>
          </p:txBody>
        </p:sp>
        <p:sp>
          <p:nvSpPr>
            <p:cNvPr id="261" name="tx261"/>
            <p:cNvSpPr/>
            <p:nvPr/>
          </p:nvSpPr>
          <p:spPr>
            <a:xfrm>
              <a:off x="1004793" y="4077001"/>
              <a:ext cx="5745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NAMIBIA</a:t>
              </a:r>
            </a:p>
          </p:txBody>
        </p:sp>
        <p:sp>
          <p:nvSpPr>
            <p:cNvPr id="262" name="tx262"/>
            <p:cNvSpPr/>
            <p:nvPr/>
          </p:nvSpPr>
          <p:spPr>
            <a:xfrm>
              <a:off x="844498" y="3820999"/>
              <a:ext cx="7348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TANZANIA*</a:t>
              </a:r>
            </a:p>
          </p:txBody>
        </p:sp>
        <p:sp>
          <p:nvSpPr>
            <p:cNvPr id="263" name="tx263"/>
            <p:cNvSpPr/>
            <p:nvPr/>
          </p:nvSpPr>
          <p:spPr>
            <a:xfrm>
              <a:off x="911615" y="3564997"/>
              <a:ext cx="6676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LESOTHO</a:t>
              </a:r>
            </a:p>
          </p:txBody>
        </p:sp>
        <p:sp>
          <p:nvSpPr>
            <p:cNvPr id="264" name="tx264"/>
            <p:cNvSpPr/>
            <p:nvPr/>
          </p:nvSpPr>
          <p:spPr>
            <a:xfrm>
              <a:off x="570087" y="3308995"/>
              <a:ext cx="10092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MOZAMBIQUE*</a:t>
              </a:r>
            </a:p>
          </p:txBody>
        </p:sp>
        <p:sp>
          <p:nvSpPr>
            <p:cNvPr id="265" name="tx265"/>
            <p:cNvSpPr/>
            <p:nvPr/>
          </p:nvSpPr>
          <p:spPr>
            <a:xfrm>
              <a:off x="1061668" y="3052993"/>
              <a:ext cx="51764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KENYA*</a:t>
              </a:r>
            </a:p>
          </p:txBody>
        </p:sp>
        <p:sp>
          <p:nvSpPr>
            <p:cNvPr id="266" name="tx266"/>
            <p:cNvSpPr/>
            <p:nvPr/>
          </p:nvSpPr>
          <p:spPr>
            <a:xfrm>
              <a:off x="834166" y="2796990"/>
              <a:ext cx="7451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ZIMBABWE</a:t>
              </a:r>
            </a:p>
          </p:txBody>
        </p:sp>
        <p:sp>
          <p:nvSpPr>
            <p:cNvPr id="267" name="tx267"/>
            <p:cNvSpPr/>
            <p:nvPr/>
          </p:nvSpPr>
          <p:spPr>
            <a:xfrm>
              <a:off x="1033322" y="2540988"/>
              <a:ext cx="5459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268" name="tx268"/>
            <p:cNvSpPr/>
            <p:nvPr/>
          </p:nvSpPr>
          <p:spPr>
            <a:xfrm>
              <a:off x="1004793" y="2284986"/>
              <a:ext cx="5745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ZAMBIA*</a:t>
              </a:r>
            </a:p>
          </p:txBody>
        </p:sp>
        <p:sp>
          <p:nvSpPr>
            <p:cNvPr id="269" name="tx269"/>
            <p:cNvSpPr/>
            <p:nvPr/>
          </p:nvSpPr>
          <p:spPr>
            <a:xfrm>
              <a:off x="810940" y="2028984"/>
              <a:ext cx="7683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MAURITIUS</a:t>
              </a:r>
            </a:p>
          </p:txBody>
        </p:sp>
        <p:sp>
          <p:nvSpPr>
            <p:cNvPr id="270" name="tx270"/>
            <p:cNvSpPr/>
            <p:nvPr/>
          </p:nvSpPr>
          <p:spPr>
            <a:xfrm>
              <a:off x="981658" y="1772982"/>
              <a:ext cx="5976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UGANDA</a:t>
              </a:r>
            </a:p>
          </p:txBody>
        </p:sp>
        <p:sp>
          <p:nvSpPr>
            <p:cNvPr id="271" name="tx271"/>
            <p:cNvSpPr/>
            <p:nvPr/>
          </p:nvSpPr>
          <p:spPr>
            <a:xfrm>
              <a:off x="966297" y="1516980"/>
              <a:ext cx="6130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RWANDA</a:t>
              </a:r>
            </a:p>
          </p:txBody>
        </p:sp>
        <p:sp>
          <p:nvSpPr>
            <p:cNvPr id="272" name="tx272"/>
            <p:cNvSpPr/>
            <p:nvPr/>
          </p:nvSpPr>
          <p:spPr>
            <a:xfrm>
              <a:off x="973886" y="1260977"/>
              <a:ext cx="605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ERITREA</a:t>
              </a:r>
            </a:p>
          </p:txBody>
        </p:sp>
        <p:sp>
          <p:nvSpPr>
            <p:cNvPr id="273" name="tx273"/>
            <p:cNvSpPr/>
            <p:nvPr/>
          </p:nvSpPr>
          <p:spPr>
            <a:xfrm>
              <a:off x="785062" y="1004975"/>
              <a:ext cx="7942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BOTSWANA</a:t>
              </a:r>
            </a:p>
          </p:txBody>
        </p:sp>
        <p:sp>
          <p:nvSpPr>
            <p:cNvPr id="274" name="tx274"/>
            <p:cNvSpPr/>
            <p:nvPr/>
          </p:nvSpPr>
          <p:spPr>
            <a:xfrm>
              <a:off x="663081" y="748973"/>
              <a:ext cx="9162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SEYCHELLES</a:t>
              </a:r>
            </a:p>
          </p:txBody>
        </p:sp>
        <p:sp>
          <p:nvSpPr>
            <p:cNvPr id="275" name="tx275"/>
            <p:cNvSpPr/>
            <p:nvPr/>
          </p:nvSpPr>
          <p:spPr>
            <a:xfrm>
              <a:off x="191159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6" name="tx276"/>
            <p:cNvSpPr/>
            <p:nvPr/>
          </p:nvSpPr>
          <p:spPr>
            <a:xfrm>
              <a:off x="338422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77" name="tx277"/>
            <p:cNvSpPr/>
            <p:nvPr/>
          </p:nvSpPr>
          <p:spPr>
            <a:xfrm>
              <a:off x="488793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78" name="tx278"/>
            <p:cNvSpPr/>
            <p:nvPr/>
          </p:nvSpPr>
          <p:spPr>
            <a:xfrm>
              <a:off x="639165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79" name="tx279"/>
            <p:cNvSpPr/>
            <p:nvPr/>
          </p:nvSpPr>
          <p:spPr>
            <a:xfrm>
              <a:off x="786428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0" name="tx280"/>
            <p:cNvSpPr/>
            <p:nvPr/>
          </p:nvSpPr>
          <p:spPr>
            <a:xfrm>
              <a:off x="4519068"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1" name="pt281"/>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3" name="pt283"/>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4" name="tx284"/>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85" name="tx285"/>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86" name="tx286"/>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87" name="tx287"/>
            <p:cNvSpPr/>
            <p:nvPr/>
          </p:nvSpPr>
          <p:spPr>
            <a:xfrm>
              <a:off x="1641940" y="435349"/>
              <a:ext cx="449455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AFRO-East &amp; South, 2019-2025</a:t>
              </a:r>
            </a:p>
          </p:txBody>
        </p:sp>
        <p:sp>
          <p:nvSpPr>
            <p:cNvPr id="288" name="tx288"/>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89" name="tx289"/>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90" name="tx290"/>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91" name="tx291"/>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11 (out of 20) countries had lower coverage than in 2019.
In 2025, 4 countries had lower DTP1 coverage than in 2024.
In 2025, 11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05135" y="5372257"/>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5" name="pl5"/>
            <p:cNvSpPr/>
            <p:nvPr/>
          </p:nvSpPr>
          <p:spPr>
            <a:xfrm>
              <a:off x="1205135" y="5035974"/>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6" name="pl6"/>
            <p:cNvSpPr/>
            <p:nvPr/>
          </p:nvSpPr>
          <p:spPr>
            <a:xfrm>
              <a:off x="1205135" y="4699690"/>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7" name="pl7"/>
            <p:cNvSpPr/>
            <p:nvPr/>
          </p:nvSpPr>
          <p:spPr>
            <a:xfrm>
              <a:off x="1205135" y="4363406"/>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8" name="pl8"/>
            <p:cNvSpPr/>
            <p:nvPr/>
          </p:nvSpPr>
          <p:spPr>
            <a:xfrm>
              <a:off x="1205135" y="4027123"/>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9" name="pl9"/>
            <p:cNvSpPr/>
            <p:nvPr/>
          </p:nvSpPr>
          <p:spPr>
            <a:xfrm>
              <a:off x="1205135" y="3690839"/>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0" name="pl10"/>
            <p:cNvSpPr/>
            <p:nvPr/>
          </p:nvSpPr>
          <p:spPr>
            <a:xfrm>
              <a:off x="1205135" y="3354556"/>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1" name="pl11"/>
            <p:cNvSpPr/>
            <p:nvPr/>
          </p:nvSpPr>
          <p:spPr>
            <a:xfrm>
              <a:off x="1205135" y="3018272"/>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2" name="pl12"/>
            <p:cNvSpPr/>
            <p:nvPr/>
          </p:nvSpPr>
          <p:spPr>
            <a:xfrm>
              <a:off x="1205135" y="2681989"/>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3" name="pl13"/>
            <p:cNvSpPr/>
            <p:nvPr/>
          </p:nvSpPr>
          <p:spPr>
            <a:xfrm>
              <a:off x="1205135" y="2345705"/>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4" name="pl14"/>
            <p:cNvSpPr/>
            <p:nvPr/>
          </p:nvSpPr>
          <p:spPr>
            <a:xfrm>
              <a:off x="1205135" y="2009422"/>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5" name="pl15"/>
            <p:cNvSpPr/>
            <p:nvPr/>
          </p:nvSpPr>
          <p:spPr>
            <a:xfrm>
              <a:off x="130028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1746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63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5180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689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8615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62820" y="2009422"/>
              <a:ext cx="317174" cy="0"/>
            </a:xfrm>
            <a:custGeom>
              <a:avLst/>
              <a:pathLst>
                <a:path w="317174" h="0">
                  <a:moveTo>
                    <a:pt x="0" y="0"/>
                  </a:moveTo>
                  <a:lnTo>
                    <a:pt x="317174" y="0"/>
                  </a:lnTo>
                </a:path>
              </a:pathLst>
            </a:custGeom>
            <a:ln w="81303" cap="flat">
              <a:solidFill>
                <a:srgbClr val="E8E8E8">
                  <a:alpha val="100000"/>
                </a:srgbClr>
              </a:solidFill>
              <a:prstDash val="solid"/>
              <a:round/>
            </a:ln>
          </p:spPr>
          <p:txBody>
            <a:bodyPr/>
            <a:lstStyle/>
            <a:p/>
          </p:txBody>
        </p:sp>
        <p:sp>
          <p:nvSpPr>
            <p:cNvPr id="22" name="pl22"/>
            <p:cNvSpPr/>
            <p:nvPr/>
          </p:nvSpPr>
          <p:spPr>
            <a:xfrm>
              <a:off x="2632418" y="2345705"/>
              <a:ext cx="190304" cy="0"/>
            </a:xfrm>
            <a:custGeom>
              <a:avLst/>
              <a:pathLst>
                <a:path w="190304" h="0">
                  <a:moveTo>
                    <a:pt x="0" y="0"/>
                  </a:moveTo>
                  <a:lnTo>
                    <a:pt x="190304" y="0"/>
                  </a:lnTo>
                </a:path>
              </a:pathLst>
            </a:custGeom>
            <a:ln w="81303" cap="flat">
              <a:solidFill>
                <a:srgbClr val="E8E8E8">
                  <a:alpha val="100000"/>
                </a:srgbClr>
              </a:solidFill>
              <a:prstDash val="solid"/>
              <a:round/>
            </a:ln>
          </p:spPr>
          <p:txBody>
            <a:bodyPr/>
            <a:lstStyle/>
            <a:p/>
          </p:txBody>
        </p:sp>
        <p:sp>
          <p:nvSpPr>
            <p:cNvPr id="23" name="pl23"/>
            <p:cNvSpPr/>
            <p:nvPr/>
          </p:nvSpPr>
          <p:spPr>
            <a:xfrm>
              <a:off x="2679995" y="2681989"/>
              <a:ext cx="126869" cy="0"/>
            </a:xfrm>
            <a:custGeom>
              <a:avLst/>
              <a:pathLst>
                <a:path w="126869" h="0">
                  <a:moveTo>
                    <a:pt x="0" y="0"/>
                  </a:moveTo>
                  <a:lnTo>
                    <a:pt x="126869" y="0"/>
                  </a:lnTo>
                </a:path>
              </a:pathLst>
            </a:custGeom>
            <a:ln w="81303" cap="flat">
              <a:solidFill>
                <a:srgbClr val="E8E8E8">
                  <a:alpha val="100000"/>
                </a:srgbClr>
              </a:solidFill>
              <a:prstDash val="solid"/>
              <a:round/>
            </a:ln>
          </p:spPr>
          <p:txBody>
            <a:bodyPr/>
            <a:lstStyle/>
            <a:p/>
          </p:txBody>
        </p:sp>
        <p:sp>
          <p:nvSpPr>
            <p:cNvPr id="24" name="pl24"/>
            <p:cNvSpPr/>
            <p:nvPr/>
          </p:nvSpPr>
          <p:spPr>
            <a:xfrm>
              <a:off x="2664136" y="3018272"/>
              <a:ext cx="95152" cy="0"/>
            </a:xfrm>
            <a:custGeom>
              <a:avLst/>
              <a:pathLst>
                <a:path w="95152" h="0">
                  <a:moveTo>
                    <a:pt x="0" y="0"/>
                  </a:moveTo>
                  <a:lnTo>
                    <a:pt x="95152" y="0"/>
                  </a:lnTo>
                </a:path>
              </a:pathLst>
            </a:custGeom>
            <a:ln w="81303" cap="flat">
              <a:solidFill>
                <a:srgbClr val="E8E8E8">
                  <a:alpha val="100000"/>
                </a:srgbClr>
              </a:solidFill>
              <a:prstDash val="solid"/>
              <a:round/>
            </a:ln>
          </p:spPr>
          <p:txBody>
            <a:bodyPr/>
            <a:lstStyle/>
            <a:p/>
          </p:txBody>
        </p:sp>
        <p:sp>
          <p:nvSpPr>
            <p:cNvPr id="25" name="pl25"/>
            <p:cNvSpPr/>
            <p:nvPr/>
          </p:nvSpPr>
          <p:spPr>
            <a:xfrm>
              <a:off x="2743429" y="3354556"/>
              <a:ext cx="79293" cy="0"/>
            </a:xfrm>
            <a:custGeom>
              <a:avLst/>
              <a:pathLst>
                <a:path w="79293" h="0">
                  <a:moveTo>
                    <a:pt x="0" y="0"/>
                  </a:moveTo>
                  <a:lnTo>
                    <a:pt x="79293" y="0"/>
                  </a:lnTo>
                </a:path>
              </a:pathLst>
            </a:custGeom>
            <a:ln w="81303" cap="flat">
              <a:solidFill>
                <a:srgbClr val="E8E8E8">
                  <a:alpha val="100000"/>
                </a:srgbClr>
              </a:solidFill>
              <a:prstDash val="solid"/>
              <a:round/>
            </a:ln>
          </p:spPr>
          <p:txBody>
            <a:bodyPr/>
            <a:lstStyle/>
            <a:p/>
          </p:txBody>
        </p:sp>
        <p:sp>
          <p:nvSpPr>
            <p:cNvPr id="26" name="pl26"/>
            <p:cNvSpPr/>
            <p:nvPr/>
          </p:nvSpPr>
          <p:spPr>
            <a:xfrm>
              <a:off x="2695853" y="3690839"/>
              <a:ext cx="63434" cy="0"/>
            </a:xfrm>
            <a:custGeom>
              <a:avLst/>
              <a:pathLst>
                <a:path w="63434" h="0">
                  <a:moveTo>
                    <a:pt x="0" y="0"/>
                  </a:moveTo>
                  <a:lnTo>
                    <a:pt x="63434" y="0"/>
                  </a:lnTo>
                </a:path>
              </a:pathLst>
            </a:custGeom>
            <a:ln w="81303" cap="flat">
              <a:solidFill>
                <a:srgbClr val="E8E8E8">
                  <a:alpha val="100000"/>
                </a:srgbClr>
              </a:solidFill>
              <a:prstDash val="solid"/>
              <a:round/>
            </a:ln>
          </p:spPr>
          <p:txBody>
            <a:bodyPr/>
            <a:lstStyle/>
            <a:p/>
          </p:txBody>
        </p:sp>
        <p:sp>
          <p:nvSpPr>
            <p:cNvPr id="27" name="pl27"/>
            <p:cNvSpPr/>
            <p:nvPr/>
          </p:nvSpPr>
          <p:spPr>
            <a:xfrm>
              <a:off x="2473831" y="4027123"/>
              <a:ext cx="47576" cy="0"/>
            </a:xfrm>
            <a:custGeom>
              <a:avLst/>
              <a:pathLst>
                <a:path w="47576" h="0">
                  <a:moveTo>
                    <a:pt x="0" y="0"/>
                  </a:moveTo>
                  <a:lnTo>
                    <a:pt x="47576" y="0"/>
                  </a:lnTo>
                </a:path>
              </a:pathLst>
            </a:custGeom>
            <a:ln w="81303" cap="flat">
              <a:solidFill>
                <a:srgbClr val="E8E8E8">
                  <a:alpha val="100000"/>
                </a:srgbClr>
              </a:solidFill>
              <a:prstDash val="solid"/>
              <a:round/>
            </a:ln>
          </p:spPr>
          <p:txBody>
            <a:bodyPr/>
            <a:lstStyle/>
            <a:p/>
          </p:txBody>
        </p:sp>
        <p:sp>
          <p:nvSpPr>
            <p:cNvPr id="28" name="pl28"/>
            <p:cNvSpPr/>
            <p:nvPr/>
          </p:nvSpPr>
          <p:spPr>
            <a:xfrm>
              <a:off x="2791005" y="4363406"/>
              <a:ext cx="47576" cy="0"/>
            </a:xfrm>
            <a:custGeom>
              <a:avLst/>
              <a:pathLst>
                <a:path w="47576" h="0">
                  <a:moveTo>
                    <a:pt x="0" y="0"/>
                  </a:moveTo>
                  <a:lnTo>
                    <a:pt x="47576" y="0"/>
                  </a:lnTo>
                </a:path>
              </a:pathLst>
            </a:custGeom>
            <a:ln w="81303" cap="flat">
              <a:solidFill>
                <a:srgbClr val="E8E8E8">
                  <a:alpha val="100000"/>
                </a:srgbClr>
              </a:solidFill>
              <a:prstDash val="solid"/>
              <a:round/>
            </a:ln>
          </p:spPr>
          <p:txBody>
            <a:bodyPr/>
            <a:lstStyle/>
            <a:p/>
          </p:txBody>
        </p:sp>
        <p:sp>
          <p:nvSpPr>
            <p:cNvPr id="29" name="pl29"/>
            <p:cNvSpPr/>
            <p:nvPr/>
          </p:nvSpPr>
          <p:spPr>
            <a:xfrm>
              <a:off x="2568984" y="4699690"/>
              <a:ext cx="15858" cy="0"/>
            </a:xfrm>
            <a:custGeom>
              <a:avLst/>
              <a:pathLst>
                <a:path w="15858" h="0">
                  <a:moveTo>
                    <a:pt x="0" y="0"/>
                  </a:moveTo>
                  <a:lnTo>
                    <a:pt x="15858" y="0"/>
                  </a:lnTo>
                </a:path>
              </a:pathLst>
            </a:custGeom>
            <a:ln w="81303" cap="flat">
              <a:solidFill>
                <a:srgbClr val="E8E8E8">
                  <a:alpha val="100000"/>
                </a:srgbClr>
              </a:solidFill>
              <a:prstDash val="solid"/>
              <a:round/>
            </a:ln>
          </p:spPr>
          <p:txBody>
            <a:bodyPr/>
            <a:lstStyle/>
            <a:p/>
          </p:txBody>
        </p:sp>
        <p:sp>
          <p:nvSpPr>
            <p:cNvPr id="30" name="pl30"/>
            <p:cNvSpPr/>
            <p:nvPr/>
          </p:nvSpPr>
          <p:spPr>
            <a:xfrm>
              <a:off x="2854440" y="5035974"/>
              <a:ext cx="15858" cy="0"/>
            </a:xfrm>
            <a:custGeom>
              <a:avLst/>
              <a:pathLst>
                <a:path w="15858" h="0">
                  <a:moveTo>
                    <a:pt x="0" y="0"/>
                  </a:moveTo>
                  <a:lnTo>
                    <a:pt x="15858" y="0"/>
                  </a:lnTo>
                </a:path>
              </a:pathLst>
            </a:custGeom>
            <a:ln w="81303" cap="flat">
              <a:solidFill>
                <a:srgbClr val="E8E8E8">
                  <a:alpha val="100000"/>
                </a:srgbClr>
              </a:solidFill>
              <a:prstDash val="solid"/>
              <a:round/>
            </a:ln>
          </p:spPr>
          <p:txBody>
            <a:bodyPr/>
            <a:lstStyle/>
            <a:p/>
          </p:txBody>
        </p:sp>
        <p:sp>
          <p:nvSpPr>
            <p:cNvPr id="31" name="pl31"/>
            <p:cNvSpPr/>
            <p:nvPr/>
          </p:nvSpPr>
          <p:spPr>
            <a:xfrm>
              <a:off x="2775147" y="5372257"/>
              <a:ext cx="15858" cy="0"/>
            </a:xfrm>
            <a:custGeom>
              <a:avLst/>
              <a:pathLst>
                <a:path w="15858" h="0">
                  <a:moveTo>
                    <a:pt x="0" y="0"/>
                  </a:moveTo>
                  <a:lnTo>
                    <a:pt x="15858" y="0"/>
                  </a:lnTo>
                </a:path>
              </a:pathLst>
            </a:custGeom>
            <a:ln w="81303" cap="flat">
              <a:solidFill>
                <a:srgbClr val="E8E8E8">
                  <a:alpha val="100000"/>
                </a:srgbClr>
              </a:solidFill>
              <a:prstDash val="solid"/>
              <a:round/>
            </a:ln>
          </p:spPr>
          <p:txBody>
            <a:bodyPr/>
            <a:lstStyle/>
            <a:p/>
          </p:txBody>
        </p:sp>
        <p:sp>
          <p:nvSpPr>
            <p:cNvPr id="32" name="pt32"/>
            <p:cNvSpPr/>
            <p:nvPr/>
          </p:nvSpPr>
          <p:spPr>
            <a:xfrm>
              <a:off x="2580342"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564484"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2818223"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627918"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818223"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738929"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75478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69135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516907"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469331"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834082"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786505"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754788"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659636"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865799"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849940"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675495"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358320"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802364"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675495"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786505"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770647"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539690" y="465453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5" name="pt55"/>
            <p:cNvSpPr/>
            <p:nvPr/>
          </p:nvSpPr>
          <p:spPr>
            <a:xfrm>
              <a:off x="2523832" y="46545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2777571"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7" name="pt57"/>
            <p:cNvSpPr/>
            <p:nvPr/>
          </p:nvSpPr>
          <p:spPr>
            <a:xfrm>
              <a:off x="2587267"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2777571" y="330940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2698277" y="3309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2714136"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265070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2476256" y="398197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2428679" y="39819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2793430" y="431825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5" name="pt65"/>
            <p:cNvSpPr/>
            <p:nvPr/>
          </p:nvSpPr>
          <p:spPr>
            <a:xfrm>
              <a:off x="2745854" y="43182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2714136" y="297312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7" name="pt67"/>
            <p:cNvSpPr/>
            <p:nvPr/>
          </p:nvSpPr>
          <p:spPr>
            <a:xfrm>
              <a:off x="2618984" y="29731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2825147"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2809288"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2634843" y="196427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2317668" y="19642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2761712" y="263683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2634843" y="26368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2745854" y="53271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2729995" y="53271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tx76"/>
            <p:cNvSpPr/>
            <p:nvPr/>
          </p:nvSpPr>
          <p:spPr>
            <a:xfrm>
              <a:off x="3021351" y="465835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77" name="tx77"/>
            <p:cNvSpPr/>
            <p:nvPr/>
          </p:nvSpPr>
          <p:spPr>
            <a:xfrm>
              <a:off x="2989256" y="2304375"/>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78" name="tx78"/>
            <p:cNvSpPr/>
            <p:nvPr/>
          </p:nvSpPr>
          <p:spPr>
            <a:xfrm>
              <a:off x="3021351" y="331322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79" name="tx79"/>
            <p:cNvSpPr/>
            <p:nvPr/>
          </p:nvSpPr>
          <p:spPr>
            <a:xfrm>
              <a:off x="3021351"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80" name="tx80"/>
            <p:cNvSpPr/>
            <p:nvPr/>
          </p:nvSpPr>
          <p:spPr>
            <a:xfrm>
              <a:off x="3021351" y="398579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1" name="tx81"/>
            <p:cNvSpPr/>
            <p:nvPr/>
          </p:nvSpPr>
          <p:spPr>
            <a:xfrm>
              <a:off x="3021351" y="432207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2" name="tx82"/>
            <p:cNvSpPr/>
            <p:nvPr/>
          </p:nvSpPr>
          <p:spPr>
            <a:xfrm>
              <a:off x="3021351" y="297694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83" name="tx83"/>
            <p:cNvSpPr/>
            <p:nvPr/>
          </p:nvSpPr>
          <p:spPr>
            <a:xfrm>
              <a:off x="3021351" y="49946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4" name="tx84"/>
            <p:cNvSpPr/>
            <p:nvPr/>
          </p:nvSpPr>
          <p:spPr>
            <a:xfrm>
              <a:off x="2989256" y="1968091"/>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-20%</a:t>
              </a:r>
            </a:p>
          </p:txBody>
        </p:sp>
        <p:sp>
          <p:nvSpPr>
            <p:cNvPr id="85" name="tx85"/>
            <p:cNvSpPr/>
            <p:nvPr/>
          </p:nvSpPr>
          <p:spPr>
            <a:xfrm>
              <a:off x="3021351" y="264065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86" name="tx86"/>
            <p:cNvSpPr/>
            <p:nvPr/>
          </p:nvSpPr>
          <p:spPr>
            <a:xfrm>
              <a:off x="3021351" y="533092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87" name="rc87"/>
            <p:cNvSpPr/>
            <p:nvPr/>
          </p:nvSpPr>
          <p:spPr>
            <a:xfrm>
              <a:off x="1205135" y="1807652"/>
              <a:ext cx="2093349" cy="3766375"/>
            </a:xfrm>
            <a:prstGeom prst="rect">
              <a:avLst/>
            </a:prstGeom>
            <a:noFill/>
            <a:ln w="13550" cap="rnd">
              <a:solidFill>
                <a:srgbClr val="999999">
                  <a:alpha val="100000"/>
                </a:srgbClr>
              </a:solidFill>
              <a:prstDash val="solid"/>
              <a:round/>
            </a:ln>
          </p:spPr>
          <p:txBody>
            <a:bodyPr/>
            <a:lstStyle/>
            <a:p/>
          </p:txBody>
        </p:sp>
        <p:sp>
          <p:nvSpPr>
            <p:cNvPr id="88" name="pl88"/>
            <p:cNvSpPr/>
            <p:nvPr/>
          </p:nvSpPr>
          <p:spPr>
            <a:xfrm>
              <a:off x="4096390" y="5139445"/>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89" name="pl89"/>
            <p:cNvSpPr/>
            <p:nvPr/>
          </p:nvSpPr>
          <p:spPr>
            <a:xfrm>
              <a:off x="4096390" y="4415142"/>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90" name="pl90"/>
            <p:cNvSpPr/>
            <p:nvPr/>
          </p:nvSpPr>
          <p:spPr>
            <a:xfrm>
              <a:off x="4096390" y="3690839"/>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91" name="pl91"/>
            <p:cNvSpPr/>
            <p:nvPr/>
          </p:nvSpPr>
          <p:spPr>
            <a:xfrm>
              <a:off x="4096390" y="2966537"/>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92" name="pl92"/>
            <p:cNvSpPr/>
            <p:nvPr/>
          </p:nvSpPr>
          <p:spPr>
            <a:xfrm>
              <a:off x="4096390" y="2242234"/>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93" name="pl93"/>
            <p:cNvSpPr/>
            <p:nvPr/>
          </p:nvSpPr>
          <p:spPr>
            <a:xfrm>
              <a:off x="419154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5087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8258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514306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4602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7774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80945" y="2242234"/>
              <a:ext cx="142728" cy="0"/>
            </a:xfrm>
            <a:custGeom>
              <a:avLst/>
              <a:pathLst>
                <a:path w="142728" h="0">
                  <a:moveTo>
                    <a:pt x="0" y="0"/>
                  </a:moveTo>
                  <a:lnTo>
                    <a:pt x="142728" y="0"/>
                  </a:lnTo>
                </a:path>
              </a:pathLst>
            </a:custGeom>
            <a:ln w="81303" cap="flat">
              <a:solidFill>
                <a:srgbClr val="E8E8E8">
                  <a:alpha val="100000"/>
                </a:srgbClr>
              </a:solidFill>
              <a:prstDash val="solid"/>
              <a:round/>
            </a:ln>
          </p:spPr>
          <p:txBody>
            <a:bodyPr/>
            <a:lstStyle/>
            <a:p/>
          </p:txBody>
        </p:sp>
        <p:sp>
          <p:nvSpPr>
            <p:cNvPr id="100" name="pl100"/>
            <p:cNvSpPr/>
            <p:nvPr/>
          </p:nvSpPr>
          <p:spPr>
            <a:xfrm>
              <a:off x="5269934" y="2966537"/>
              <a:ext cx="126869" cy="0"/>
            </a:xfrm>
            <a:custGeom>
              <a:avLst/>
              <a:pathLst>
                <a:path w="126869" h="0">
                  <a:moveTo>
                    <a:pt x="0" y="0"/>
                  </a:moveTo>
                  <a:lnTo>
                    <a:pt x="126869" y="0"/>
                  </a:lnTo>
                </a:path>
              </a:pathLst>
            </a:custGeom>
            <a:ln w="81303" cap="flat">
              <a:solidFill>
                <a:srgbClr val="E8E8E8">
                  <a:alpha val="100000"/>
                </a:srgbClr>
              </a:solidFill>
              <a:prstDash val="solid"/>
              <a:round/>
            </a:ln>
          </p:spPr>
          <p:txBody>
            <a:bodyPr/>
            <a:lstStyle/>
            <a:p/>
          </p:txBody>
        </p:sp>
        <p:sp>
          <p:nvSpPr>
            <p:cNvPr id="101" name="pl101"/>
            <p:cNvSpPr/>
            <p:nvPr/>
          </p:nvSpPr>
          <p:spPr>
            <a:xfrm>
              <a:off x="5713978" y="3690839"/>
              <a:ext cx="31717" cy="0"/>
            </a:xfrm>
            <a:custGeom>
              <a:avLst/>
              <a:pathLst>
                <a:path w="31717" h="0">
                  <a:moveTo>
                    <a:pt x="0" y="0"/>
                  </a:moveTo>
                  <a:lnTo>
                    <a:pt x="31717" y="0"/>
                  </a:lnTo>
                </a:path>
              </a:pathLst>
            </a:custGeom>
            <a:ln w="81303" cap="flat">
              <a:solidFill>
                <a:srgbClr val="E8E8E8">
                  <a:alpha val="100000"/>
                </a:srgbClr>
              </a:solidFill>
              <a:prstDash val="solid"/>
              <a:round/>
            </a:ln>
          </p:spPr>
          <p:txBody>
            <a:bodyPr/>
            <a:lstStyle/>
            <a:p/>
          </p:txBody>
        </p:sp>
        <p:sp>
          <p:nvSpPr>
            <p:cNvPr id="102" name="pl102"/>
            <p:cNvSpPr/>
            <p:nvPr/>
          </p:nvSpPr>
          <p:spPr>
            <a:xfrm>
              <a:off x="5682260" y="4415142"/>
              <a:ext cx="31717" cy="0"/>
            </a:xfrm>
            <a:custGeom>
              <a:avLst/>
              <a:pathLst>
                <a:path w="31717" h="0">
                  <a:moveTo>
                    <a:pt x="0" y="0"/>
                  </a:moveTo>
                  <a:lnTo>
                    <a:pt x="31717" y="0"/>
                  </a:lnTo>
                </a:path>
              </a:pathLst>
            </a:custGeom>
            <a:ln w="81303" cap="flat">
              <a:solidFill>
                <a:srgbClr val="E8E8E8">
                  <a:alpha val="100000"/>
                </a:srgbClr>
              </a:solidFill>
              <a:prstDash val="solid"/>
              <a:round/>
            </a:ln>
          </p:spPr>
          <p:txBody>
            <a:bodyPr/>
            <a:lstStyle/>
            <a:p/>
          </p:txBody>
        </p:sp>
        <p:sp>
          <p:nvSpPr>
            <p:cNvPr id="103" name="pl103"/>
            <p:cNvSpPr/>
            <p:nvPr/>
          </p:nvSpPr>
          <p:spPr>
            <a:xfrm>
              <a:off x="5729837" y="5139445"/>
              <a:ext cx="15858" cy="0"/>
            </a:xfrm>
            <a:custGeom>
              <a:avLst/>
              <a:pathLst>
                <a:path w="15858" h="0">
                  <a:moveTo>
                    <a:pt x="0" y="0"/>
                  </a:moveTo>
                  <a:lnTo>
                    <a:pt x="15858" y="0"/>
                  </a:lnTo>
                </a:path>
              </a:pathLst>
            </a:custGeom>
            <a:ln w="81303" cap="flat">
              <a:solidFill>
                <a:srgbClr val="E8E8E8">
                  <a:alpha val="100000"/>
                </a:srgbClr>
              </a:solidFill>
              <a:prstDash val="solid"/>
              <a:round/>
            </a:ln>
          </p:spPr>
          <p:txBody>
            <a:bodyPr/>
            <a:lstStyle/>
            <a:p/>
          </p:txBody>
        </p:sp>
        <p:sp>
          <p:nvSpPr>
            <p:cNvPr id="104" name="pt104"/>
            <p:cNvSpPr/>
            <p:nvPr/>
          </p:nvSpPr>
          <p:spPr>
            <a:xfrm>
              <a:off x="5725337"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741195"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376445"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519173"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265434"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392304"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70947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74119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677760"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709478"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684685"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700543"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5335793"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5478522"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5224782"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5351652"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5668826"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70054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5637109"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5668826"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tx124"/>
            <p:cNvSpPr/>
            <p:nvPr/>
          </p:nvSpPr>
          <p:spPr>
            <a:xfrm>
              <a:off x="5898113"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5" name="tx125"/>
            <p:cNvSpPr/>
            <p:nvPr/>
          </p:nvSpPr>
          <p:spPr>
            <a:xfrm>
              <a:off x="5898113" y="220090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126" name="tx126"/>
            <p:cNvSpPr/>
            <p:nvPr/>
          </p:nvSpPr>
          <p:spPr>
            <a:xfrm>
              <a:off x="5898113" y="292520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27" name="tx127"/>
            <p:cNvSpPr/>
            <p:nvPr/>
          </p:nvSpPr>
          <p:spPr>
            <a:xfrm>
              <a:off x="5898113"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8" name="tx128"/>
            <p:cNvSpPr/>
            <p:nvPr/>
          </p:nvSpPr>
          <p:spPr>
            <a:xfrm>
              <a:off x="5898113"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9" name="rc129"/>
            <p:cNvSpPr/>
            <p:nvPr/>
          </p:nvSpPr>
          <p:spPr>
            <a:xfrm>
              <a:off x="4096390" y="1807652"/>
              <a:ext cx="2093349" cy="3766375"/>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6981061" y="5035974"/>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31" name="pl131"/>
            <p:cNvSpPr/>
            <p:nvPr/>
          </p:nvSpPr>
          <p:spPr>
            <a:xfrm>
              <a:off x="6981061" y="4139217"/>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32" name="pl132"/>
            <p:cNvSpPr/>
            <p:nvPr/>
          </p:nvSpPr>
          <p:spPr>
            <a:xfrm>
              <a:off x="6981061" y="3242461"/>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33" name="pl133"/>
            <p:cNvSpPr/>
            <p:nvPr/>
          </p:nvSpPr>
          <p:spPr>
            <a:xfrm>
              <a:off x="6981061" y="2345705"/>
              <a:ext cx="2093349" cy="0"/>
            </a:xfrm>
            <a:custGeom>
              <a:avLst/>
              <a:pathLst>
                <a:path w="2093349" h="0">
                  <a:moveTo>
                    <a:pt x="0" y="0"/>
                  </a:moveTo>
                  <a:lnTo>
                    <a:pt x="2093349" y="0"/>
                  </a:lnTo>
                  <a:lnTo>
                    <a:pt x="2093349" y="0"/>
                  </a:lnTo>
                </a:path>
              </a:pathLst>
            </a:custGeom>
            <a:ln w="13550" cap="flat">
              <a:solidFill>
                <a:srgbClr val="EBEBEB">
                  <a:alpha val="100000"/>
                </a:srgbClr>
              </a:solidFill>
              <a:prstDash val="solid"/>
              <a:round/>
            </a:ln>
          </p:spPr>
          <p:txBody>
            <a:bodyPr/>
            <a:lstStyle/>
            <a:p/>
          </p:txBody>
        </p:sp>
        <p:sp>
          <p:nvSpPr>
            <p:cNvPr id="134" name="pl134"/>
            <p:cNvSpPr/>
            <p:nvPr/>
          </p:nvSpPr>
          <p:spPr>
            <a:xfrm>
              <a:off x="70762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9338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71056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02773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34491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6620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630367" y="234570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1" name="pl141"/>
            <p:cNvSpPr/>
            <p:nvPr/>
          </p:nvSpPr>
          <p:spPr>
            <a:xfrm>
              <a:off x="8614508" y="324246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2" name="pl142"/>
            <p:cNvSpPr/>
            <p:nvPr/>
          </p:nvSpPr>
          <p:spPr>
            <a:xfrm>
              <a:off x="8503497" y="413921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3" name="pl143"/>
            <p:cNvSpPr/>
            <p:nvPr/>
          </p:nvSpPr>
          <p:spPr>
            <a:xfrm>
              <a:off x="8646225" y="503597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4" name="pt144"/>
            <p:cNvSpPr/>
            <p:nvPr/>
          </p:nvSpPr>
          <p:spPr>
            <a:xfrm>
              <a:off x="8625867"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625867"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610008"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610008"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498997"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498997"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641725"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8641725"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8585215" y="230055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3" name="pt153"/>
            <p:cNvSpPr/>
            <p:nvPr/>
          </p:nvSpPr>
          <p:spPr>
            <a:xfrm>
              <a:off x="8585215"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569356" y="319731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8569356"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458345" y="40940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8458345"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8601073" y="499082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9" name="pt159"/>
            <p:cNvSpPr/>
            <p:nvPr/>
          </p:nvSpPr>
          <p:spPr>
            <a:xfrm>
              <a:off x="8601073"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tx160"/>
            <p:cNvSpPr/>
            <p:nvPr/>
          </p:nvSpPr>
          <p:spPr>
            <a:xfrm>
              <a:off x="8816526" y="230437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1" name="tx161"/>
            <p:cNvSpPr/>
            <p:nvPr/>
          </p:nvSpPr>
          <p:spPr>
            <a:xfrm>
              <a:off x="8816526" y="320113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2" name="tx162"/>
            <p:cNvSpPr/>
            <p:nvPr/>
          </p:nvSpPr>
          <p:spPr>
            <a:xfrm>
              <a:off x="8816526" y="409788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3" name="tx163"/>
            <p:cNvSpPr/>
            <p:nvPr/>
          </p:nvSpPr>
          <p:spPr>
            <a:xfrm>
              <a:off x="8816526" y="499464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4" name="rc164"/>
            <p:cNvSpPr/>
            <p:nvPr/>
          </p:nvSpPr>
          <p:spPr>
            <a:xfrm>
              <a:off x="6981061" y="1807652"/>
              <a:ext cx="2093349" cy="3766375"/>
            </a:xfrm>
            <a:prstGeom prst="rect">
              <a:avLst/>
            </a:prstGeom>
            <a:noFill/>
            <a:ln w="13550" cap="rnd">
              <a:solidFill>
                <a:srgbClr val="999999">
                  <a:alpha val="100000"/>
                </a:srgbClr>
              </a:solidFill>
              <a:prstDash val="solid"/>
              <a:round/>
            </a:ln>
          </p:spPr>
          <p:txBody>
            <a:bodyPr/>
            <a:lstStyle/>
            <a:p/>
          </p:txBody>
        </p:sp>
        <p:sp>
          <p:nvSpPr>
            <p:cNvPr id="165" name="rc165"/>
            <p:cNvSpPr/>
            <p:nvPr/>
          </p:nvSpPr>
          <p:spPr>
            <a:xfrm>
              <a:off x="1205135" y="1592799"/>
              <a:ext cx="209334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6" name="tx166"/>
            <p:cNvSpPr/>
            <p:nvPr/>
          </p:nvSpPr>
          <p:spPr>
            <a:xfrm>
              <a:off x="2012648"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67" name="rc167"/>
            <p:cNvSpPr/>
            <p:nvPr/>
          </p:nvSpPr>
          <p:spPr>
            <a:xfrm>
              <a:off x="4096390" y="1592799"/>
              <a:ext cx="209334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8" name="tx168"/>
            <p:cNvSpPr/>
            <p:nvPr/>
          </p:nvSpPr>
          <p:spPr>
            <a:xfrm>
              <a:off x="4928683"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69" name="rc169"/>
            <p:cNvSpPr/>
            <p:nvPr/>
          </p:nvSpPr>
          <p:spPr>
            <a:xfrm>
              <a:off x="6981061" y="1592799"/>
              <a:ext cx="209334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0" name="tx170"/>
            <p:cNvSpPr/>
            <p:nvPr/>
          </p:nvSpPr>
          <p:spPr>
            <a:xfrm>
              <a:off x="7881752"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1" name="pl171"/>
            <p:cNvSpPr/>
            <p:nvPr/>
          </p:nvSpPr>
          <p:spPr>
            <a:xfrm>
              <a:off x="1205135" y="5574027"/>
              <a:ext cx="2093349" cy="0"/>
            </a:xfrm>
            <a:custGeom>
              <a:avLst/>
              <a:pathLst>
                <a:path w="2093349" h="0">
                  <a:moveTo>
                    <a:pt x="0" y="0"/>
                  </a:moveTo>
                  <a:lnTo>
                    <a:pt x="2093349" y="0"/>
                  </a:lnTo>
                </a:path>
              </a:pathLst>
            </a:custGeom>
            <a:ln w="8130" cap="flat">
              <a:solidFill>
                <a:srgbClr val="000000">
                  <a:alpha val="100000"/>
                </a:srgbClr>
              </a:solidFill>
              <a:prstDash val="solid"/>
              <a:round/>
            </a:ln>
          </p:spPr>
          <p:txBody>
            <a:bodyPr/>
            <a:lstStyle/>
            <a:p/>
          </p:txBody>
        </p:sp>
        <p:sp>
          <p:nvSpPr>
            <p:cNvPr id="172" name="pl172"/>
            <p:cNvSpPr/>
            <p:nvPr/>
          </p:nvSpPr>
          <p:spPr>
            <a:xfrm>
              <a:off x="130028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161746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193463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225180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25689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288615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tx178"/>
            <p:cNvSpPr/>
            <p:nvPr/>
          </p:nvSpPr>
          <p:spPr>
            <a:xfrm>
              <a:off x="126919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9" name="tx179"/>
            <p:cNvSpPr/>
            <p:nvPr/>
          </p:nvSpPr>
          <p:spPr>
            <a:xfrm>
              <a:off x="155528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0" name="tx180"/>
            <p:cNvSpPr/>
            <p:nvPr/>
          </p:nvSpPr>
          <p:spPr>
            <a:xfrm>
              <a:off x="187245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1" name="tx181"/>
            <p:cNvSpPr/>
            <p:nvPr/>
          </p:nvSpPr>
          <p:spPr>
            <a:xfrm>
              <a:off x="218963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2" name="tx182"/>
            <p:cNvSpPr/>
            <p:nvPr/>
          </p:nvSpPr>
          <p:spPr>
            <a:xfrm>
              <a:off x="250680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3" name="tx183"/>
            <p:cNvSpPr/>
            <p:nvPr/>
          </p:nvSpPr>
          <p:spPr>
            <a:xfrm>
              <a:off x="279288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4" name="pl184"/>
            <p:cNvSpPr/>
            <p:nvPr/>
          </p:nvSpPr>
          <p:spPr>
            <a:xfrm>
              <a:off x="4096390" y="5574027"/>
              <a:ext cx="2093349" cy="0"/>
            </a:xfrm>
            <a:custGeom>
              <a:avLst/>
              <a:pathLst>
                <a:path w="2093349" h="0">
                  <a:moveTo>
                    <a:pt x="0" y="0"/>
                  </a:moveTo>
                  <a:lnTo>
                    <a:pt x="2093349" y="0"/>
                  </a:lnTo>
                </a:path>
              </a:pathLst>
            </a:custGeom>
            <a:ln w="8130" cap="flat">
              <a:solidFill>
                <a:srgbClr val="000000">
                  <a:alpha val="100000"/>
                </a:srgbClr>
              </a:solidFill>
              <a:prstDash val="solid"/>
              <a:round/>
            </a:ln>
          </p:spPr>
          <p:txBody>
            <a:bodyPr/>
            <a:lstStyle/>
            <a:p/>
          </p:txBody>
        </p:sp>
        <p:sp>
          <p:nvSpPr>
            <p:cNvPr id="185" name="pl185"/>
            <p:cNvSpPr/>
            <p:nvPr/>
          </p:nvSpPr>
          <p:spPr>
            <a:xfrm>
              <a:off x="419154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45087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48258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514306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9" name="pl189"/>
            <p:cNvSpPr/>
            <p:nvPr/>
          </p:nvSpPr>
          <p:spPr>
            <a:xfrm>
              <a:off x="54602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pl190"/>
            <p:cNvSpPr/>
            <p:nvPr/>
          </p:nvSpPr>
          <p:spPr>
            <a:xfrm>
              <a:off x="57774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1" name="tx191"/>
            <p:cNvSpPr/>
            <p:nvPr/>
          </p:nvSpPr>
          <p:spPr>
            <a:xfrm>
              <a:off x="4160452"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2" name="tx192"/>
            <p:cNvSpPr/>
            <p:nvPr/>
          </p:nvSpPr>
          <p:spPr>
            <a:xfrm>
              <a:off x="44465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93" name="tx193"/>
            <p:cNvSpPr/>
            <p:nvPr/>
          </p:nvSpPr>
          <p:spPr>
            <a:xfrm>
              <a:off x="476371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94" name="tx194"/>
            <p:cNvSpPr/>
            <p:nvPr/>
          </p:nvSpPr>
          <p:spPr>
            <a:xfrm>
              <a:off x="508088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95" name="tx195"/>
            <p:cNvSpPr/>
            <p:nvPr/>
          </p:nvSpPr>
          <p:spPr>
            <a:xfrm>
              <a:off x="53980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6" name="tx196"/>
            <p:cNvSpPr/>
            <p:nvPr/>
          </p:nvSpPr>
          <p:spPr>
            <a:xfrm>
              <a:off x="568414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7" name="pl197"/>
            <p:cNvSpPr/>
            <p:nvPr/>
          </p:nvSpPr>
          <p:spPr>
            <a:xfrm>
              <a:off x="6981061" y="5574027"/>
              <a:ext cx="2093349" cy="0"/>
            </a:xfrm>
            <a:custGeom>
              <a:avLst/>
              <a:pathLst>
                <a:path w="2093349" h="0">
                  <a:moveTo>
                    <a:pt x="0" y="0"/>
                  </a:moveTo>
                  <a:lnTo>
                    <a:pt x="2093349" y="0"/>
                  </a:lnTo>
                </a:path>
              </a:pathLst>
            </a:custGeom>
            <a:ln w="8130" cap="flat">
              <a:solidFill>
                <a:srgbClr val="000000">
                  <a:alpha val="100000"/>
                </a:srgbClr>
              </a:solidFill>
              <a:prstDash val="solid"/>
              <a:round/>
            </a:ln>
          </p:spPr>
          <p:txBody>
            <a:bodyPr/>
            <a:lstStyle/>
            <a:p/>
          </p:txBody>
        </p:sp>
        <p:sp>
          <p:nvSpPr>
            <p:cNvPr id="198" name="pl198"/>
            <p:cNvSpPr/>
            <p:nvPr/>
          </p:nvSpPr>
          <p:spPr>
            <a:xfrm>
              <a:off x="70762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739338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771056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802773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834491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86620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704512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733120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764838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796555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828273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856881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tx210"/>
            <p:cNvSpPr/>
            <p:nvPr/>
          </p:nvSpPr>
          <p:spPr>
            <a:xfrm>
              <a:off x="6358815" y="4995969"/>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211" name="tx211"/>
            <p:cNvSpPr/>
            <p:nvPr/>
          </p:nvSpPr>
          <p:spPr>
            <a:xfrm>
              <a:off x="6259328" y="4099212"/>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12" name="tx212"/>
            <p:cNvSpPr/>
            <p:nvPr/>
          </p:nvSpPr>
          <p:spPr>
            <a:xfrm>
              <a:off x="6445866" y="3202456"/>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Mauritius</a:t>
              </a:r>
            </a:p>
          </p:txBody>
        </p:sp>
        <p:sp>
          <p:nvSpPr>
            <p:cNvPr id="213" name="tx213"/>
            <p:cNvSpPr/>
            <p:nvPr/>
          </p:nvSpPr>
          <p:spPr>
            <a:xfrm>
              <a:off x="6408375" y="2305700"/>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214" name="tx214"/>
            <p:cNvSpPr/>
            <p:nvPr/>
          </p:nvSpPr>
          <p:spPr>
            <a:xfrm>
              <a:off x="3685370" y="5099440"/>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215" name="tx215"/>
            <p:cNvSpPr/>
            <p:nvPr/>
          </p:nvSpPr>
          <p:spPr>
            <a:xfrm>
              <a:off x="3641936" y="4375137"/>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216" name="tx216"/>
            <p:cNvSpPr/>
            <p:nvPr/>
          </p:nvSpPr>
          <p:spPr>
            <a:xfrm>
              <a:off x="3623008" y="3650834"/>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217" name="tx217"/>
            <p:cNvSpPr/>
            <p:nvPr/>
          </p:nvSpPr>
          <p:spPr>
            <a:xfrm>
              <a:off x="3368073" y="2926532"/>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18" name="tx218"/>
            <p:cNvSpPr/>
            <p:nvPr/>
          </p:nvSpPr>
          <p:spPr>
            <a:xfrm>
              <a:off x="3610664" y="2202229"/>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19" name="tx219"/>
            <p:cNvSpPr/>
            <p:nvPr/>
          </p:nvSpPr>
          <p:spPr>
            <a:xfrm>
              <a:off x="607852" y="5332252"/>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220" name="tx220"/>
            <p:cNvSpPr/>
            <p:nvPr/>
          </p:nvSpPr>
          <p:spPr>
            <a:xfrm>
              <a:off x="713282" y="4995969"/>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221" name="tx221"/>
            <p:cNvSpPr/>
            <p:nvPr/>
          </p:nvSpPr>
          <p:spPr>
            <a:xfrm>
              <a:off x="669939" y="4659685"/>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222" name="tx222"/>
            <p:cNvSpPr/>
            <p:nvPr/>
          </p:nvSpPr>
          <p:spPr>
            <a:xfrm>
              <a:off x="775644" y="4323401"/>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223" name="tx223"/>
            <p:cNvSpPr/>
            <p:nvPr/>
          </p:nvSpPr>
          <p:spPr>
            <a:xfrm>
              <a:off x="508182" y="3987118"/>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224" name="tx224"/>
            <p:cNvSpPr/>
            <p:nvPr/>
          </p:nvSpPr>
          <p:spPr>
            <a:xfrm>
              <a:off x="725444" y="3650834"/>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225" name="tx225"/>
            <p:cNvSpPr/>
            <p:nvPr/>
          </p:nvSpPr>
          <p:spPr>
            <a:xfrm>
              <a:off x="806368" y="3314551"/>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226" name="tx226"/>
            <p:cNvSpPr/>
            <p:nvPr/>
          </p:nvSpPr>
          <p:spPr>
            <a:xfrm>
              <a:off x="713465" y="2978267"/>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27" name="tx227"/>
            <p:cNvSpPr/>
            <p:nvPr/>
          </p:nvSpPr>
          <p:spPr>
            <a:xfrm>
              <a:off x="675883" y="2641984"/>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228" name="tx228"/>
            <p:cNvSpPr/>
            <p:nvPr/>
          </p:nvSpPr>
          <p:spPr>
            <a:xfrm>
              <a:off x="707247" y="2305700"/>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29" name="tx229"/>
            <p:cNvSpPr/>
            <p:nvPr/>
          </p:nvSpPr>
          <p:spPr>
            <a:xfrm>
              <a:off x="520527" y="1969417"/>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30" name="tx230"/>
            <p:cNvSpPr/>
            <p:nvPr/>
          </p:nvSpPr>
          <p:spPr>
            <a:xfrm>
              <a:off x="4008150"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1" name="pt231"/>
            <p:cNvSpPr/>
            <p:nvPr/>
          </p:nvSpPr>
          <p:spPr>
            <a:xfrm>
              <a:off x="5163757"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577110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3" name="tx233"/>
            <p:cNvSpPr/>
            <p:nvPr/>
          </p:nvSpPr>
          <p:spPr>
            <a:xfrm>
              <a:off x="541532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34" name="tx234"/>
            <p:cNvSpPr/>
            <p:nvPr/>
          </p:nvSpPr>
          <p:spPr>
            <a:xfrm>
              <a:off x="602267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35" name="tx235"/>
            <p:cNvSpPr/>
            <p:nvPr/>
          </p:nvSpPr>
          <p:spPr>
            <a:xfrm>
              <a:off x="1205135"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236" name="tx23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7" name="tx23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11 out of 20 (55%) countries in AFRO-East &amp; South had a decline in coverage. The largest decline was in South Africa (-20 percentage points), followed by Eswatini (-12 percentage points).
There were 5 (25%) countries with an increase in DTP1 coverage. Coverage remained the same in 4 countries between 2019 and 2025.
</a:t>
            </a:r>
          </a:p>
        </p:txBody>
      </p:sp>
      <p:sp>
        <p:nvSpPr>
          <p:cNvPr id="2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five countries and decreased in 11 countries.</a:t>
            </a:r>
          </a:p>
        </p:txBody>
      </p:sp>
      <p:grpSp xmlns:pic="http://schemas.openxmlformats.org/drawingml/2006/picture">
        <p:nvGrpSpPr>
          <p:cNvPr id="240" name=""/>
          <p:cNvGrpSpPr/>
          <p:nvPr/>
        </p:nvGrpSpPr>
        <p:grpSpPr>
          <a:xfrm>
            <a:off x="292608" y="1005840"/>
            <a:ext cx="8595360" cy="28575"/>
            <a:chOff x="292608" y="1005840"/>
            <a:chExt cx="8595360" cy="28575"/>
          </a:xfrm>
        </p:grpSpPr>
        <p:sp>
          <p:nvSpPr>
            <p:cNvPr id="2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790" y="5035974"/>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 name="pl5"/>
            <p:cNvSpPr/>
            <p:nvPr/>
          </p:nvSpPr>
          <p:spPr>
            <a:xfrm>
              <a:off x="1192790" y="4139217"/>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6" name="pl6"/>
            <p:cNvSpPr/>
            <p:nvPr/>
          </p:nvSpPr>
          <p:spPr>
            <a:xfrm>
              <a:off x="1192790" y="3242461"/>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7" name="pl7"/>
            <p:cNvSpPr/>
            <p:nvPr/>
          </p:nvSpPr>
          <p:spPr>
            <a:xfrm>
              <a:off x="1192790" y="2345705"/>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8" name="pl8"/>
            <p:cNvSpPr/>
            <p:nvPr/>
          </p:nvSpPr>
          <p:spPr>
            <a:xfrm>
              <a:off x="12885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075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92660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24565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470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837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7320" y="2345705"/>
              <a:ext cx="143572" cy="0"/>
            </a:xfrm>
            <a:custGeom>
              <a:avLst/>
              <a:pathLst>
                <a:path w="143572" h="0">
                  <a:moveTo>
                    <a:pt x="0" y="0"/>
                  </a:moveTo>
                  <a:lnTo>
                    <a:pt x="143572" y="0"/>
                  </a:lnTo>
                </a:path>
              </a:pathLst>
            </a:custGeom>
            <a:ln w="81303" cap="flat">
              <a:solidFill>
                <a:srgbClr val="E8E8E8">
                  <a:alpha val="100000"/>
                </a:srgbClr>
              </a:solidFill>
              <a:prstDash val="solid"/>
              <a:round/>
            </a:ln>
          </p:spPr>
          <p:txBody>
            <a:bodyPr/>
            <a:lstStyle/>
            <a:p/>
          </p:txBody>
        </p:sp>
        <p:sp>
          <p:nvSpPr>
            <p:cNvPr id="15" name="pl15"/>
            <p:cNvSpPr/>
            <p:nvPr/>
          </p:nvSpPr>
          <p:spPr>
            <a:xfrm>
              <a:off x="2628511" y="3242461"/>
              <a:ext cx="111667" cy="0"/>
            </a:xfrm>
            <a:custGeom>
              <a:avLst/>
              <a:pathLst>
                <a:path w="111667" h="0">
                  <a:moveTo>
                    <a:pt x="0" y="0"/>
                  </a:moveTo>
                  <a:lnTo>
                    <a:pt x="111667" y="0"/>
                  </a:lnTo>
                </a:path>
              </a:pathLst>
            </a:custGeom>
            <a:ln w="81303" cap="flat">
              <a:solidFill>
                <a:srgbClr val="E8E8E8">
                  <a:alpha val="100000"/>
                </a:srgbClr>
              </a:solidFill>
              <a:prstDash val="solid"/>
              <a:round/>
            </a:ln>
          </p:spPr>
          <p:txBody>
            <a:bodyPr/>
            <a:lstStyle/>
            <a:p/>
          </p:txBody>
        </p:sp>
        <p:sp>
          <p:nvSpPr>
            <p:cNvPr id="16" name="pl16"/>
            <p:cNvSpPr/>
            <p:nvPr/>
          </p:nvSpPr>
          <p:spPr>
            <a:xfrm>
              <a:off x="2740179" y="4139217"/>
              <a:ext cx="31904" cy="0"/>
            </a:xfrm>
            <a:custGeom>
              <a:avLst/>
              <a:pathLst>
                <a:path w="31904" h="0">
                  <a:moveTo>
                    <a:pt x="0" y="0"/>
                  </a:moveTo>
                  <a:lnTo>
                    <a:pt x="31904" y="0"/>
                  </a:lnTo>
                </a:path>
              </a:pathLst>
            </a:custGeom>
            <a:ln w="81303" cap="flat">
              <a:solidFill>
                <a:srgbClr val="E8E8E8">
                  <a:alpha val="100000"/>
                </a:srgbClr>
              </a:solidFill>
              <a:prstDash val="solid"/>
              <a:round/>
            </a:ln>
          </p:spPr>
          <p:txBody>
            <a:bodyPr/>
            <a:lstStyle/>
            <a:p/>
          </p:txBody>
        </p:sp>
        <p:sp>
          <p:nvSpPr>
            <p:cNvPr id="17" name="pl17"/>
            <p:cNvSpPr/>
            <p:nvPr/>
          </p:nvSpPr>
          <p:spPr>
            <a:xfrm>
              <a:off x="2851846" y="5035974"/>
              <a:ext cx="15952" cy="0"/>
            </a:xfrm>
            <a:custGeom>
              <a:avLst/>
              <a:pathLst>
                <a:path w="15952" h="0">
                  <a:moveTo>
                    <a:pt x="0" y="0"/>
                  </a:moveTo>
                  <a:lnTo>
                    <a:pt x="15952" y="0"/>
                  </a:lnTo>
                </a:path>
              </a:pathLst>
            </a:custGeom>
            <a:ln w="81303" cap="flat">
              <a:solidFill>
                <a:srgbClr val="E8E8E8">
                  <a:alpha val="100000"/>
                </a:srgbClr>
              </a:solidFill>
              <a:prstDash val="solid"/>
              <a:round/>
            </a:ln>
          </p:spPr>
          <p:txBody>
            <a:bodyPr/>
            <a:lstStyle/>
            <a:p/>
          </p:txBody>
        </p:sp>
        <p:sp>
          <p:nvSpPr>
            <p:cNvPr id="18" name="pt18"/>
            <p:cNvSpPr/>
            <p:nvPr/>
          </p:nvSpPr>
          <p:spPr>
            <a:xfrm>
              <a:off x="2735679"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624011"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767584"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735679"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863298"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847346"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496392"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352820"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695027" y="31973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2583360"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pt28"/>
            <p:cNvSpPr/>
            <p:nvPr/>
          </p:nvSpPr>
          <p:spPr>
            <a:xfrm>
              <a:off x="2726932" y="40940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 name="pt29"/>
            <p:cNvSpPr/>
            <p:nvPr/>
          </p:nvSpPr>
          <p:spPr>
            <a:xfrm>
              <a:off x="2695027"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 name="pt30"/>
            <p:cNvSpPr/>
            <p:nvPr/>
          </p:nvSpPr>
          <p:spPr>
            <a:xfrm>
              <a:off x="2822646"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 name="pt31"/>
            <p:cNvSpPr/>
            <p:nvPr/>
          </p:nvSpPr>
          <p:spPr>
            <a:xfrm>
              <a:off x="2806694"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 name="pt32"/>
            <p:cNvSpPr/>
            <p:nvPr/>
          </p:nvSpPr>
          <p:spPr>
            <a:xfrm>
              <a:off x="2455740"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 name="pt33"/>
            <p:cNvSpPr/>
            <p:nvPr/>
          </p:nvSpPr>
          <p:spPr>
            <a:xfrm>
              <a:off x="2312168"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 name="tx34"/>
            <p:cNvSpPr/>
            <p:nvPr/>
          </p:nvSpPr>
          <p:spPr>
            <a:xfrm>
              <a:off x="3020350" y="320113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35" name="tx35"/>
            <p:cNvSpPr/>
            <p:nvPr/>
          </p:nvSpPr>
          <p:spPr>
            <a:xfrm>
              <a:off x="3020350" y="409788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36" name="tx36"/>
            <p:cNvSpPr/>
            <p:nvPr/>
          </p:nvSpPr>
          <p:spPr>
            <a:xfrm>
              <a:off x="3020350" y="49946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7" name="tx37"/>
            <p:cNvSpPr/>
            <p:nvPr/>
          </p:nvSpPr>
          <p:spPr>
            <a:xfrm>
              <a:off x="3020350" y="230437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38" name="rc38"/>
            <p:cNvSpPr/>
            <p:nvPr/>
          </p:nvSpPr>
          <p:spPr>
            <a:xfrm>
              <a:off x="1192790" y="1807652"/>
              <a:ext cx="2105724" cy="3766375"/>
            </a:xfrm>
            <a:prstGeom prst="rect">
              <a:avLst/>
            </a:prstGeom>
            <a:noFill/>
            <a:ln w="13550" cap="rnd">
              <a:solidFill>
                <a:srgbClr val="999999">
                  <a:alpha val="100000"/>
                </a:srgbClr>
              </a:solidFill>
              <a:prstDash val="solid"/>
              <a:round/>
            </a:ln>
          </p:spPr>
          <p:txBody>
            <a:bodyPr/>
            <a:lstStyle/>
            <a:p/>
          </p:txBody>
        </p:sp>
        <p:sp>
          <p:nvSpPr>
            <p:cNvPr id="39" name="pl39"/>
            <p:cNvSpPr/>
            <p:nvPr/>
          </p:nvSpPr>
          <p:spPr>
            <a:xfrm>
              <a:off x="4065056" y="5298439"/>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0" name="pl40"/>
            <p:cNvSpPr/>
            <p:nvPr/>
          </p:nvSpPr>
          <p:spPr>
            <a:xfrm>
              <a:off x="4065056" y="4839125"/>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1" name="pl41"/>
            <p:cNvSpPr/>
            <p:nvPr/>
          </p:nvSpPr>
          <p:spPr>
            <a:xfrm>
              <a:off x="4065056" y="4379811"/>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2" name="pl42"/>
            <p:cNvSpPr/>
            <p:nvPr/>
          </p:nvSpPr>
          <p:spPr>
            <a:xfrm>
              <a:off x="4065056" y="3920496"/>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3" name="pl43"/>
            <p:cNvSpPr/>
            <p:nvPr/>
          </p:nvSpPr>
          <p:spPr>
            <a:xfrm>
              <a:off x="4065056" y="3461182"/>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4" name="pl44"/>
            <p:cNvSpPr/>
            <p:nvPr/>
          </p:nvSpPr>
          <p:spPr>
            <a:xfrm>
              <a:off x="4065056" y="3001868"/>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5" name="pl45"/>
            <p:cNvSpPr/>
            <p:nvPr/>
          </p:nvSpPr>
          <p:spPr>
            <a:xfrm>
              <a:off x="4065056" y="2542554"/>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6" name="pl46"/>
            <p:cNvSpPr/>
            <p:nvPr/>
          </p:nvSpPr>
          <p:spPr>
            <a:xfrm>
              <a:off x="4065056" y="2083240"/>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7" name="pl47"/>
            <p:cNvSpPr/>
            <p:nvPr/>
          </p:nvSpPr>
          <p:spPr>
            <a:xfrm>
              <a:off x="41607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44798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47988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1179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543696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57560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421015" y="2083240"/>
              <a:ext cx="111667" cy="0"/>
            </a:xfrm>
            <a:custGeom>
              <a:avLst/>
              <a:pathLst>
                <a:path w="111667" h="0">
                  <a:moveTo>
                    <a:pt x="0" y="0"/>
                  </a:moveTo>
                  <a:lnTo>
                    <a:pt x="111667" y="0"/>
                  </a:lnTo>
                </a:path>
              </a:pathLst>
            </a:custGeom>
            <a:ln w="81303" cap="flat">
              <a:solidFill>
                <a:srgbClr val="E8E8E8">
                  <a:alpha val="100000"/>
                </a:srgbClr>
              </a:solidFill>
              <a:prstDash val="solid"/>
              <a:round/>
            </a:ln>
          </p:spPr>
          <p:txBody>
            <a:bodyPr/>
            <a:lstStyle/>
            <a:p/>
          </p:txBody>
        </p:sp>
        <p:sp>
          <p:nvSpPr>
            <p:cNvPr id="54" name="pl54"/>
            <p:cNvSpPr/>
            <p:nvPr/>
          </p:nvSpPr>
          <p:spPr>
            <a:xfrm>
              <a:off x="5421015" y="2542554"/>
              <a:ext cx="79762" cy="0"/>
            </a:xfrm>
            <a:custGeom>
              <a:avLst/>
              <a:pathLst>
                <a:path w="79762" h="0">
                  <a:moveTo>
                    <a:pt x="0" y="0"/>
                  </a:moveTo>
                  <a:lnTo>
                    <a:pt x="79762" y="0"/>
                  </a:lnTo>
                </a:path>
              </a:pathLst>
            </a:custGeom>
            <a:ln w="81303" cap="flat">
              <a:solidFill>
                <a:srgbClr val="E8E8E8">
                  <a:alpha val="100000"/>
                </a:srgbClr>
              </a:solidFill>
              <a:prstDash val="solid"/>
              <a:round/>
            </a:ln>
          </p:spPr>
          <p:txBody>
            <a:bodyPr/>
            <a:lstStyle/>
            <a:p/>
          </p:txBody>
        </p:sp>
        <p:sp>
          <p:nvSpPr>
            <p:cNvPr id="55" name="pl55"/>
            <p:cNvSpPr/>
            <p:nvPr/>
          </p:nvSpPr>
          <p:spPr>
            <a:xfrm>
              <a:off x="5277443" y="3001868"/>
              <a:ext cx="63809" cy="0"/>
            </a:xfrm>
            <a:custGeom>
              <a:avLst/>
              <a:pathLst>
                <a:path w="63809" h="0">
                  <a:moveTo>
                    <a:pt x="0" y="0"/>
                  </a:moveTo>
                  <a:lnTo>
                    <a:pt x="63809" y="0"/>
                  </a:lnTo>
                </a:path>
              </a:pathLst>
            </a:custGeom>
            <a:ln w="81303" cap="flat">
              <a:solidFill>
                <a:srgbClr val="E8E8E8">
                  <a:alpha val="100000"/>
                </a:srgbClr>
              </a:solidFill>
              <a:prstDash val="solid"/>
              <a:round/>
            </a:ln>
          </p:spPr>
          <p:txBody>
            <a:bodyPr/>
            <a:lstStyle/>
            <a:p/>
          </p:txBody>
        </p:sp>
        <p:sp>
          <p:nvSpPr>
            <p:cNvPr id="56" name="pl56"/>
            <p:cNvSpPr/>
            <p:nvPr/>
          </p:nvSpPr>
          <p:spPr>
            <a:xfrm>
              <a:off x="5532682" y="3461182"/>
              <a:ext cx="31904" cy="0"/>
            </a:xfrm>
            <a:custGeom>
              <a:avLst/>
              <a:pathLst>
                <a:path w="31904" h="0">
                  <a:moveTo>
                    <a:pt x="0" y="0"/>
                  </a:moveTo>
                  <a:lnTo>
                    <a:pt x="31904" y="0"/>
                  </a:lnTo>
                </a:path>
              </a:pathLst>
            </a:custGeom>
            <a:ln w="81303" cap="flat">
              <a:solidFill>
                <a:srgbClr val="E8E8E8">
                  <a:alpha val="100000"/>
                </a:srgbClr>
              </a:solidFill>
              <a:prstDash val="solid"/>
              <a:round/>
            </a:ln>
          </p:spPr>
          <p:txBody>
            <a:bodyPr/>
            <a:lstStyle/>
            <a:p/>
          </p:txBody>
        </p:sp>
        <p:sp>
          <p:nvSpPr>
            <p:cNvPr id="57" name="pl57"/>
            <p:cNvSpPr/>
            <p:nvPr/>
          </p:nvSpPr>
          <p:spPr>
            <a:xfrm>
              <a:off x="5660302" y="3920496"/>
              <a:ext cx="31904" cy="0"/>
            </a:xfrm>
            <a:custGeom>
              <a:avLst/>
              <a:pathLst>
                <a:path w="31904" h="0">
                  <a:moveTo>
                    <a:pt x="0" y="0"/>
                  </a:moveTo>
                  <a:lnTo>
                    <a:pt x="31904" y="0"/>
                  </a:lnTo>
                </a:path>
              </a:pathLst>
            </a:custGeom>
            <a:ln w="81303" cap="flat">
              <a:solidFill>
                <a:srgbClr val="E8E8E8">
                  <a:alpha val="100000"/>
                </a:srgbClr>
              </a:solidFill>
              <a:prstDash val="solid"/>
              <a:round/>
            </a:ln>
          </p:spPr>
          <p:txBody>
            <a:bodyPr/>
            <a:lstStyle/>
            <a:p/>
          </p:txBody>
        </p:sp>
        <p:sp>
          <p:nvSpPr>
            <p:cNvPr id="58" name="pl58"/>
            <p:cNvSpPr/>
            <p:nvPr/>
          </p:nvSpPr>
          <p:spPr>
            <a:xfrm>
              <a:off x="5708159" y="4379811"/>
              <a:ext cx="15952" cy="0"/>
            </a:xfrm>
            <a:custGeom>
              <a:avLst/>
              <a:pathLst>
                <a:path w="15952" h="0">
                  <a:moveTo>
                    <a:pt x="0" y="0"/>
                  </a:moveTo>
                  <a:lnTo>
                    <a:pt x="15952" y="0"/>
                  </a:lnTo>
                </a:path>
              </a:pathLst>
            </a:custGeom>
            <a:ln w="81303" cap="flat">
              <a:solidFill>
                <a:srgbClr val="E8E8E8">
                  <a:alpha val="100000"/>
                </a:srgbClr>
              </a:solidFill>
              <a:prstDash val="solid"/>
              <a:round/>
            </a:ln>
          </p:spPr>
          <p:txBody>
            <a:bodyPr/>
            <a:lstStyle/>
            <a:p/>
          </p:txBody>
        </p:sp>
        <p:sp>
          <p:nvSpPr>
            <p:cNvPr id="59" name="pl59"/>
            <p:cNvSpPr/>
            <p:nvPr/>
          </p:nvSpPr>
          <p:spPr>
            <a:xfrm>
              <a:off x="5724112" y="4839125"/>
              <a:ext cx="15952" cy="0"/>
            </a:xfrm>
            <a:custGeom>
              <a:avLst/>
              <a:pathLst>
                <a:path w="15952" h="0">
                  <a:moveTo>
                    <a:pt x="0" y="0"/>
                  </a:moveTo>
                  <a:lnTo>
                    <a:pt x="15952" y="0"/>
                  </a:lnTo>
                </a:path>
              </a:pathLst>
            </a:custGeom>
            <a:ln w="81303" cap="flat">
              <a:solidFill>
                <a:srgbClr val="E8E8E8">
                  <a:alpha val="100000"/>
                </a:srgbClr>
              </a:solidFill>
              <a:prstDash val="solid"/>
              <a:round/>
            </a:ln>
          </p:spPr>
          <p:txBody>
            <a:bodyPr/>
            <a:lstStyle/>
            <a:p/>
          </p:txBody>
        </p:sp>
        <p:sp>
          <p:nvSpPr>
            <p:cNvPr id="60" name="pl60"/>
            <p:cNvSpPr/>
            <p:nvPr/>
          </p:nvSpPr>
          <p:spPr>
            <a:xfrm>
              <a:off x="5708159" y="5298439"/>
              <a:ext cx="15952" cy="0"/>
            </a:xfrm>
            <a:custGeom>
              <a:avLst/>
              <a:pathLst>
                <a:path w="15952" h="0">
                  <a:moveTo>
                    <a:pt x="0" y="0"/>
                  </a:moveTo>
                  <a:lnTo>
                    <a:pt x="15952" y="0"/>
                  </a:lnTo>
                </a:path>
              </a:pathLst>
            </a:custGeom>
            <a:ln w="81303" cap="flat">
              <a:solidFill>
                <a:srgbClr val="E8E8E8">
                  <a:alpha val="100000"/>
                </a:srgbClr>
              </a:solidFill>
              <a:prstDash val="solid"/>
              <a:round/>
            </a:ln>
          </p:spPr>
          <p:txBody>
            <a:bodyPr/>
            <a:lstStyle/>
            <a:p/>
          </p:txBody>
        </p:sp>
        <p:sp>
          <p:nvSpPr>
            <p:cNvPr id="61" name="pt61"/>
            <p:cNvSpPr/>
            <p:nvPr/>
          </p:nvSpPr>
          <p:spPr>
            <a:xfrm>
              <a:off x="5703659"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719612"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416515"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496277"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528182"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560087"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272943"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336753"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416515"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528182"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719612"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735564"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703659"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719612"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655802"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687707"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663007"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8" name="pt78"/>
            <p:cNvSpPr/>
            <p:nvPr/>
          </p:nvSpPr>
          <p:spPr>
            <a:xfrm>
              <a:off x="5678960"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9" name="pt79"/>
            <p:cNvSpPr/>
            <p:nvPr/>
          </p:nvSpPr>
          <p:spPr>
            <a:xfrm>
              <a:off x="5375863"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0" name="pt80"/>
            <p:cNvSpPr/>
            <p:nvPr/>
          </p:nvSpPr>
          <p:spPr>
            <a:xfrm>
              <a:off x="5455625"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1" name="pt81"/>
            <p:cNvSpPr/>
            <p:nvPr/>
          </p:nvSpPr>
          <p:spPr>
            <a:xfrm>
              <a:off x="5487530"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2" name="pt82"/>
            <p:cNvSpPr/>
            <p:nvPr/>
          </p:nvSpPr>
          <p:spPr>
            <a:xfrm>
              <a:off x="5519435"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3" name="pt83"/>
            <p:cNvSpPr/>
            <p:nvPr/>
          </p:nvSpPr>
          <p:spPr>
            <a:xfrm>
              <a:off x="5232291"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4" name="pt84"/>
            <p:cNvSpPr/>
            <p:nvPr/>
          </p:nvSpPr>
          <p:spPr>
            <a:xfrm>
              <a:off x="5296101"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5" name="pt85"/>
            <p:cNvSpPr/>
            <p:nvPr/>
          </p:nvSpPr>
          <p:spPr>
            <a:xfrm>
              <a:off x="5375863"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5487530"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5678960"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8" name="pt88"/>
            <p:cNvSpPr/>
            <p:nvPr/>
          </p:nvSpPr>
          <p:spPr>
            <a:xfrm>
              <a:off x="5694912"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9" name="pt89"/>
            <p:cNvSpPr/>
            <p:nvPr/>
          </p:nvSpPr>
          <p:spPr>
            <a:xfrm>
              <a:off x="5663007"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0" name="pt90"/>
            <p:cNvSpPr/>
            <p:nvPr/>
          </p:nvSpPr>
          <p:spPr>
            <a:xfrm>
              <a:off x="5678960"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pt91"/>
            <p:cNvSpPr/>
            <p:nvPr/>
          </p:nvSpPr>
          <p:spPr>
            <a:xfrm>
              <a:off x="5615150"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647055"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tx93"/>
            <p:cNvSpPr/>
            <p:nvPr/>
          </p:nvSpPr>
          <p:spPr>
            <a:xfrm>
              <a:off x="5878123" y="433848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4" name="tx94"/>
            <p:cNvSpPr/>
            <p:nvPr/>
          </p:nvSpPr>
          <p:spPr>
            <a:xfrm>
              <a:off x="5878123" y="250122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95" name="tx95"/>
            <p:cNvSpPr/>
            <p:nvPr/>
          </p:nvSpPr>
          <p:spPr>
            <a:xfrm>
              <a:off x="5878123" y="341985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96" name="tx96"/>
            <p:cNvSpPr/>
            <p:nvPr/>
          </p:nvSpPr>
          <p:spPr>
            <a:xfrm>
              <a:off x="5878123" y="296053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97" name="tx97"/>
            <p:cNvSpPr/>
            <p:nvPr/>
          </p:nvSpPr>
          <p:spPr>
            <a:xfrm>
              <a:off x="5878123" y="20419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98" name="tx98"/>
            <p:cNvSpPr/>
            <p:nvPr/>
          </p:nvSpPr>
          <p:spPr>
            <a:xfrm>
              <a:off x="5878123" y="479779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9" name="tx99"/>
            <p:cNvSpPr/>
            <p:nvPr/>
          </p:nvSpPr>
          <p:spPr>
            <a:xfrm>
              <a:off x="5878123" y="52571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0" name="tx100"/>
            <p:cNvSpPr/>
            <p:nvPr/>
          </p:nvSpPr>
          <p:spPr>
            <a:xfrm>
              <a:off x="5878123" y="387916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1" name="rc101"/>
            <p:cNvSpPr/>
            <p:nvPr/>
          </p:nvSpPr>
          <p:spPr>
            <a:xfrm>
              <a:off x="4065056" y="1807652"/>
              <a:ext cx="2105724" cy="3766375"/>
            </a:xfrm>
            <a:prstGeom prst="rect">
              <a:avLst/>
            </a:prstGeom>
            <a:noFill/>
            <a:ln w="13550" cap="rnd">
              <a:solidFill>
                <a:srgbClr val="999999">
                  <a:alpha val="100000"/>
                </a:srgbClr>
              </a:solidFill>
              <a:prstDash val="solid"/>
              <a:round/>
            </a:ln>
          </p:spPr>
          <p:txBody>
            <a:bodyPr/>
            <a:lstStyle/>
            <a:p/>
          </p:txBody>
        </p:sp>
        <p:sp>
          <p:nvSpPr>
            <p:cNvPr id="102" name="pl102"/>
            <p:cNvSpPr/>
            <p:nvPr/>
          </p:nvSpPr>
          <p:spPr>
            <a:xfrm>
              <a:off x="6968686" y="5298439"/>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03" name="pl103"/>
            <p:cNvSpPr/>
            <p:nvPr/>
          </p:nvSpPr>
          <p:spPr>
            <a:xfrm>
              <a:off x="6968686" y="4839125"/>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04" name="pl104"/>
            <p:cNvSpPr/>
            <p:nvPr/>
          </p:nvSpPr>
          <p:spPr>
            <a:xfrm>
              <a:off x="6968686" y="4379811"/>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05" name="pl105"/>
            <p:cNvSpPr/>
            <p:nvPr/>
          </p:nvSpPr>
          <p:spPr>
            <a:xfrm>
              <a:off x="6968686" y="3920496"/>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06" name="pl106"/>
            <p:cNvSpPr/>
            <p:nvPr/>
          </p:nvSpPr>
          <p:spPr>
            <a:xfrm>
              <a:off x="6968686" y="3461182"/>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07" name="pl107"/>
            <p:cNvSpPr/>
            <p:nvPr/>
          </p:nvSpPr>
          <p:spPr>
            <a:xfrm>
              <a:off x="6968686" y="3001868"/>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08" name="pl108"/>
            <p:cNvSpPr/>
            <p:nvPr/>
          </p:nvSpPr>
          <p:spPr>
            <a:xfrm>
              <a:off x="6968686" y="2542554"/>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09" name="pl109"/>
            <p:cNvSpPr/>
            <p:nvPr/>
          </p:nvSpPr>
          <p:spPr>
            <a:xfrm>
              <a:off x="6968686" y="2083240"/>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0" name="pl110"/>
            <p:cNvSpPr/>
            <p:nvPr/>
          </p:nvSpPr>
          <p:spPr>
            <a:xfrm>
              <a:off x="70644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3834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7024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0215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34059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6596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627742" y="208324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17" name="pl117"/>
            <p:cNvSpPr/>
            <p:nvPr/>
          </p:nvSpPr>
          <p:spPr>
            <a:xfrm>
              <a:off x="8340597" y="254255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18" name="pl118"/>
            <p:cNvSpPr/>
            <p:nvPr/>
          </p:nvSpPr>
          <p:spPr>
            <a:xfrm>
              <a:off x="8563932" y="300186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19" name="pl119"/>
            <p:cNvSpPr/>
            <p:nvPr/>
          </p:nvSpPr>
          <p:spPr>
            <a:xfrm>
              <a:off x="8611789" y="346118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0" name="pl120"/>
            <p:cNvSpPr/>
            <p:nvPr/>
          </p:nvSpPr>
          <p:spPr>
            <a:xfrm>
              <a:off x="8500122" y="392049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1" name="pl121"/>
            <p:cNvSpPr/>
            <p:nvPr/>
          </p:nvSpPr>
          <p:spPr>
            <a:xfrm>
              <a:off x="8276788" y="437981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2" name="pl122"/>
            <p:cNvSpPr/>
            <p:nvPr/>
          </p:nvSpPr>
          <p:spPr>
            <a:xfrm>
              <a:off x="8452265" y="483912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3" name="pl123"/>
            <p:cNvSpPr/>
            <p:nvPr/>
          </p:nvSpPr>
          <p:spPr>
            <a:xfrm>
              <a:off x="8547979" y="52984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4" name="pt124"/>
            <p:cNvSpPr/>
            <p:nvPr/>
          </p:nvSpPr>
          <p:spPr>
            <a:xfrm>
              <a:off x="8623242"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8623242" y="20787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336097"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8336097" y="25380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8559432"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8559432" y="29973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8607289"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8607289" y="34566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8495622"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8495622" y="391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8272288"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8272288" y="43753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8447765"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447765" y="48346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8543479"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543479" y="52939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582590" y="20380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8582590" y="20380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8295446" y="24974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295446" y="24974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518780" y="295671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518780" y="295671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566637" y="341603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8566637" y="34160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8454970" y="387534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454970" y="387534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231636" y="433465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231636" y="433465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pt152"/>
            <p:cNvSpPr/>
            <p:nvPr/>
          </p:nvSpPr>
          <p:spPr>
            <a:xfrm>
              <a:off x="8407113" y="47939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8407113" y="47939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502827" y="52532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8502827" y="52532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tx156"/>
            <p:cNvSpPr/>
            <p:nvPr/>
          </p:nvSpPr>
          <p:spPr>
            <a:xfrm>
              <a:off x="8815494" y="20419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57" name="tx157"/>
            <p:cNvSpPr/>
            <p:nvPr/>
          </p:nvSpPr>
          <p:spPr>
            <a:xfrm>
              <a:off x="8815494" y="250122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58" name="tx158"/>
            <p:cNvSpPr/>
            <p:nvPr/>
          </p:nvSpPr>
          <p:spPr>
            <a:xfrm>
              <a:off x="8815494" y="296053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59" name="tx159"/>
            <p:cNvSpPr/>
            <p:nvPr/>
          </p:nvSpPr>
          <p:spPr>
            <a:xfrm>
              <a:off x="8815494" y="341985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0" name="tx160"/>
            <p:cNvSpPr/>
            <p:nvPr/>
          </p:nvSpPr>
          <p:spPr>
            <a:xfrm>
              <a:off x="8815494" y="387916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1" name="tx161"/>
            <p:cNvSpPr/>
            <p:nvPr/>
          </p:nvSpPr>
          <p:spPr>
            <a:xfrm>
              <a:off x="8815494" y="433848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2" name="tx162"/>
            <p:cNvSpPr/>
            <p:nvPr/>
          </p:nvSpPr>
          <p:spPr>
            <a:xfrm>
              <a:off x="8815494" y="479779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3" name="tx163"/>
            <p:cNvSpPr/>
            <p:nvPr/>
          </p:nvSpPr>
          <p:spPr>
            <a:xfrm>
              <a:off x="8815494" y="525710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4" name="rc164"/>
            <p:cNvSpPr/>
            <p:nvPr/>
          </p:nvSpPr>
          <p:spPr>
            <a:xfrm>
              <a:off x="6968686" y="1807652"/>
              <a:ext cx="2105724" cy="3766375"/>
            </a:xfrm>
            <a:prstGeom prst="rect">
              <a:avLst/>
            </a:prstGeom>
            <a:noFill/>
            <a:ln w="13550" cap="rnd">
              <a:solidFill>
                <a:srgbClr val="999999">
                  <a:alpha val="100000"/>
                </a:srgbClr>
              </a:solidFill>
              <a:prstDash val="solid"/>
              <a:round/>
            </a:ln>
          </p:spPr>
          <p:txBody>
            <a:bodyPr/>
            <a:lstStyle/>
            <a:p/>
          </p:txBody>
        </p:sp>
        <p:sp>
          <p:nvSpPr>
            <p:cNvPr id="165" name="rc165"/>
            <p:cNvSpPr/>
            <p:nvPr/>
          </p:nvSpPr>
          <p:spPr>
            <a:xfrm>
              <a:off x="1192790" y="1592799"/>
              <a:ext cx="210572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6" name="tx166"/>
            <p:cNvSpPr/>
            <p:nvPr/>
          </p:nvSpPr>
          <p:spPr>
            <a:xfrm>
              <a:off x="200649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67" name="rc167"/>
            <p:cNvSpPr/>
            <p:nvPr/>
          </p:nvSpPr>
          <p:spPr>
            <a:xfrm>
              <a:off x="4065056" y="1592799"/>
              <a:ext cx="210572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8" name="tx168"/>
            <p:cNvSpPr/>
            <p:nvPr/>
          </p:nvSpPr>
          <p:spPr>
            <a:xfrm>
              <a:off x="490353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69" name="rc169"/>
            <p:cNvSpPr/>
            <p:nvPr/>
          </p:nvSpPr>
          <p:spPr>
            <a:xfrm>
              <a:off x="6968686" y="1592799"/>
              <a:ext cx="210572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0" name="tx170"/>
            <p:cNvSpPr/>
            <p:nvPr/>
          </p:nvSpPr>
          <p:spPr>
            <a:xfrm>
              <a:off x="7875564"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1" name="pl171"/>
            <p:cNvSpPr/>
            <p:nvPr/>
          </p:nvSpPr>
          <p:spPr>
            <a:xfrm>
              <a:off x="1192790" y="5574027"/>
              <a:ext cx="2105724" cy="0"/>
            </a:xfrm>
            <a:custGeom>
              <a:avLst/>
              <a:pathLst>
                <a:path w="2105724" h="0">
                  <a:moveTo>
                    <a:pt x="0" y="0"/>
                  </a:moveTo>
                  <a:lnTo>
                    <a:pt x="2105724" y="0"/>
                  </a:lnTo>
                </a:path>
              </a:pathLst>
            </a:custGeom>
            <a:ln w="8130" cap="flat">
              <a:solidFill>
                <a:srgbClr val="000000">
                  <a:alpha val="100000"/>
                </a:srgbClr>
              </a:solidFill>
              <a:prstDash val="solid"/>
              <a:round/>
            </a:ln>
          </p:spPr>
          <p:txBody>
            <a:bodyPr/>
            <a:lstStyle/>
            <a:p/>
          </p:txBody>
        </p:sp>
        <p:sp>
          <p:nvSpPr>
            <p:cNvPr id="172" name="pl172"/>
            <p:cNvSpPr/>
            <p:nvPr/>
          </p:nvSpPr>
          <p:spPr>
            <a:xfrm>
              <a:off x="12885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16075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192660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224565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256470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28837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tx178"/>
            <p:cNvSpPr/>
            <p:nvPr/>
          </p:nvSpPr>
          <p:spPr>
            <a:xfrm>
              <a:off x="125741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9" name="tx179"/>
            <p:cNvSpPr/>
            <p:nvPr/>
          </p:nvSpPr>
          <p:spPr>
            <a:xfrm>
              <a:off x="15453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0" name="tx180"/>
            <p:cNvSpPr/>
            <p:nvPr/>
          </p:nvSpPr>
          <p:spPr>
            <a:xfrm>
              <a:off x="186442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1" name="tx181"/>
            <p:cNvSpPr/>
            <p:nvPr/>
          </p:nvSpPr>
          <p:spPr>
            <a:xfrm>
              <a:off x="218347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2" name="tx182"/>
            <p:cNvSpPr/>
            <p:nvPr/>
          </p:nvSpPr>
          <p:spPr>
            <a:xfrm>
              <a:off x="25025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3" name="tx183"/>
            <p:cNvSpPr/>
            <p:nvPr/>
          </p:nvSpPr>
          <p:spPr>
            <a:xfrm>
              <a:off x="279048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4" name="pl184"/>
            <p:cNvSpPr/>
            <p:nvPr/>
          </p:nvSpPr>
          <p:spPr>
            <a:xfrm>
              <a:off x="4065056" y="5574027"/>
              <a:ext cx="2105724" cy="0"/>
            </a:xfrm>
            <a:custGeom>
              <a:avLst/>
              <a:pathLst>
                <a:path w="2105724" h="0">
                  <a:moveTo>
                    <a:pt x="0" y="0"/>
                  </a:moveTo>
                  <a:lnTo>
                    <a:pt x="2105724" y="0"/>
                  </a:lnTo>
                </a:path>
              </a:pathLst>
            </a:custGeom>
            <a:ln w="8130" cap="flat">
              <a:solidFill>
                <a:srgbClr val="000000">
                  <a:alpha val="100000"/>
                </a:srgbClr>
              </a:solidFill>
              <a:prstDash val="solid"/>
              <a:round/>
            </a:ln>
          </p:spPr>
          <p:txBody>
            <a:bodyPr/>
            <a:lstStyle/>
            <a:p/>
          </p:txBody>
        </p:sp>
        <p:sp>
          <p:nvSpPr>
            <p:cNvPr id="185" name="pl185"/>
            <p:cNvSpPr/>
            <p:nvPr/>
          </p:nvSpPr>
          <p:spPr>
            <a:xfrm>
              <a:off x="41607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44798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47988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51179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9" name="pl189"/>
            <p:cNvSpPr/>
            <p:nvPr/>
          </p:nvSpPr>
          <p:spPr>
            <a:xfrm>
              <a:off x="543696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pl190"/>
            <p:cNvSpPr/>
            <p:nvPr/>
          </p:nvSpPr>
          <p:spPr>
            <a:xfrm>
              <a:off x="57560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1" name="tx191"/>
            <p:cNvSpPr/>
            <p:nvPr/>
          </p:nvSpPr>
          <p:spPr>
            <a:xfrm>
              <a:off x="412968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2" name="tx192"/>
            <p:cNvSpPr/>
            <p:nvPr/>
          </p:nvSpPr>
          <p:spPr>
            <a:xfrm>
              <a:off x="44176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93" name="tx193"/>
            <p:cNvSpPr/>
            <p:nvPr/>
          </p:nvSpPr>
          <p:spPr>
            <a:xfrm>
              <a:off x="47366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94" name="tx194"/>
            <p:cNvSpPr/>
            <p:nvPr/>
          </p:nvSpPr>
          <p:spPr>
            <a:xfrm>
              <a:off x="50557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95" name="tx195"/>
            <p:cNvSpPr/>
            <p:nvPr/>
          </p:nvSpPr>
          <p:spPr>
            <a:xfrm>
              <a:off x="537478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6" name="tx196"/>
            <p:cNvSpPr/>
            <p:nvPr/>
          </p:nvSpPr>
          <p:spPr>
            <a:xfrm>
              <a:off x="566274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7" name="pl197"/>
            <p:cNvSpPr/>
            <p:nvPr/>
          </p:nvSpPr>
          <p:spPr>
            <a:xfrm>
              <a:off x="6968686" y="5574027"/>
              <a:ext cx="2105724" cy="0"/>
            </a:xfrm>
            <a:custGeom>
              <a:avLst/>
              <a:pathLst>
                <a:path w="2105724" h="0">
                  <a:moveTo>
                    <a:pt x="0" y="0"/>
                  </a:moveTo>
                  <a:lnTo>
                    <a:pt x="2105724" y="0"/>
                  </a:lnTo>
                </a:path>
              </a:pathLst>
            </a:custGeom>
            <a:ln w="8130" cap="flat">
              <a:solidFill>
                <a:srgbClr val="000000">
                  <a:alpha val="100000"/>
                </a:srgbClr>
              </a:solidFill>
              <a:prstDash val="solid"/>
              <a:round/>
            </a:ln>
          </p:spPr>
          <p:txBody>
            <a:bodyPr/>
            <a:lstStyle/>
            <a:p/>
          </p:txBody>
        </p:sp>
        <p:sp>
          <p:nvSpPr>
            <p:cNvPr id="198" name="pl198"/>
            <p:cNvSpPr/>
            <p:nvPr/>
          </p:nvSpPr>
          <p:spPr>
            <a:xfrm>
              <a:off x="70644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73834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77024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80215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834059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86596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703331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73212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76403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795936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827841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856637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tx210"/>
            <p:cNvSpPr/>
            <p:nvPr/>
          </p:nvSpPr>
          <p:spPr>
            <a:xfrm>
              <a:off x="6371403" y="5258434"/>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211" name="tx211"/>
            <p:cNvSpPr/>
            <p:nvPr/>
          </p:nvSpPr>
          <p:spPr>
            <a:xfrm>
              <a:off x="6439435" y="4799120"/>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212" name="tx212"/>
            <p:cNvSpPr/>
            <p:nvPr/>
          </p:nvSpPr>
          <p:spPr>
            <a:xfrm>
              <a:off x="6240370" y="4339806"/>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13" name="tx213"/>
            <p:cNvSpPr/>
            <p:nvPr/>
          </p:nvSpPr>
          <p:spPr>
            <a:xfrm>
              <a:off x="6246953" y="3880491"/>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14" name="tx214"/>
            <p:cNvSpPr/>
            <p:nvPr/>
          </p:nvSpPr>
          <p:spPr>
            <a:xfrm>
              <a:off x="6433491" y="3421177"/>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Mauritius</a:t>
              </a:r>
            </a:p>
          </p:txBody>
        </p:sp>
        <p:sp>
          <p:nvSpPr>
            <p:cNvPr id="215" name="tx215"/>
            <p:cNvSpPr/>
            <p:nvPr/>
          </p:nvSpPr>
          <p:spPr>
            <a:xfrm>
              <a:off x="6539196" y="2961863"/>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216" name="tx216"/>
            <p:cNvSpPr/>
            <p:nvPr/>
          </p:nvSpPr>
          <p:spPr>
            <a:xfrm>
              <a:off x="6433491" y="2502549"/>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217" name="tx217"/>
            <p:cNvSpPr/>
            <p:nvPr/>
          </p:nvSpPr>
          <p:spPr>
            <a:xfrm>
              <a:off x="6396001" y="2043235"/>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218" name="tx218"/>
            <p:cNvSpPr/>
            <p:nvPr/>
          </p:nvSpPr>
          <p:spPr>
            <a:xfrm>
              <a:off x="3591674" y="5258434"/>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219" name="tx219"/>
            <p:cNvSpPr/>
            <p:nvPr/>
          </p:nvSpPr>
          <p:spPr>
            <a:xfrm>
              <a:off x="3442810" y="4799120"/>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220" name="tx220"/>
            <p:cNvSpPr/>
            <p:nvPr/>
          </p:nvSpPr>
          <p:spPr>
            <a:xfrm>
              <a:off x="3654037" y="4339806"/>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221" name="tx221"/>
            <p:cNvSpPr/>
            <p:nvPr/>
          </p:nvSpPr>
          <p:spPr>
            <a:xfrm>
              <a:off x="3610603" y="3880491"/>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222" name="tx222"/>
            <p:cNvSpPr/>
            <p:nvPr/>
          </p:nvSpPr>
          <p:spPr>
            <a:xfrm>
              <a:off x="3585365" y="3421177"/>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223" name="tx223"/>
            <p:cNvSpPr/>
            <p:nvPr/>
          </p:nvSpPr>
          <p:spPr>
            <a:xfrm>
              <a:off x="3368104" y="2961863"/>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224" name="tx224"/>
            <p:cNvSpPr/>
            <p:nvPr/>
          </p:nvSpPr>
          <p:spPr>
            <a:xfrm>
              <a:off x="3579330" y="2502549"/>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25" name="tx225"/>
            <p:cNvSpPr/>
            <p:nvPr/>
          </p:nvSpPr>
          <p:spPr>
            <a:xfrm>
              <a:off x="3573386" y="2043235"/>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26" name="tx226"/>
            <p:cNvSpPr/>
            <p:nvPr/>
          </p:nvSpPr>
          <p:spPr>
            <a:xfrm>
              <a:off x="700938" y="4995969"/>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227" name="tx227"/>
            <p:cNvSpPr/>
            <p:nvPr/>
          </p:nvSpPr>
          <p:spPr>
            <a:xfrm>
              <a:off x="794024" y="4099212"/>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228" name="tx228"/>
            <p:cNvSpPr/>
            <p:nvPr/>
          </p:nvSpPr>
          <p:spPr>
            <a:xfrm>
              <a:off x="694903" y="3202456"/>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29" name="tx229"/>
            <p:cNvSpPr/>
            <p:nvPr/>
          </p:nvSpPr>
          <p:spPr>
            <a:xfrm>
              <a:off x="508182" y="230570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30" name="tx230"/>
            <p:cNvSpPr/>
            <p:nvPr/>
          </p:nvSpPr>
          <p:spPr>
            <a:xfrm>
              <a:off x="400197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1" name="pt231"/>
            <p:cNvSpPr/>
            <p:nvPr/>
          </p:nvSpPr>
          <p:spPr>
            <a:xfrm>
              <a:off x="5157585"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32" name="pt232"/>
            <p:cNvSpPr/>
            <p:nvPr/>
          </p:nvSpPr>
          <p:spPr>
            <a:xfrm>
              <a:off x="576493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3" name="tx233"/>
            <p:cNvSpPr/>
            <p:nvPr/>
          </p:nvSpPr>
          <p:spPr>
            <a:xfrm>
              <a:off x="540915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34" name="tx234"/>
            <p:cNvSpPr/>
            <p:nvPr/>
          </p:nvSpPr>
          <p:spPr>
            <a:xfrm>
              <a:off x="60165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35" name="tx235"/>
            <p:cNvSpPr/>
            <p:nvPr/>
          </p:nvSpPr>
          <p:spPr>
            <a:xfrm>
              <a:off x="119279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236" name="tx23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7" name="tx23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4 out of 20 (20%) countries in AFRO-East &amp; South had a decline in coverage. The largest decline was in South Africa (-9 percentage points), followed by Eswatini (-7 percentage points).
There were 8 (40%) countries with an increase in DTP1 coverage. Coverage remained the same in 8 countries between 2024 and 2025.
</a:t>
            </a:r>
          </a:p>
        </p:txBody>
      </p:sp>
      <p:sp>
        <p:nvSpPr>
          <p:cNvPr id="2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eight countries and decreased in four countries.</a:t>
            </a:r>
          </a:p>
        </p:txBody>
      </p:sp>
      <p:grpSp xmlns:pic="http://schemas.openxmlformats.org/drawingml/2006/picture">
        <p:nvGrpSpPr>
          <p:cNvPr id="240" name=""/>
          <p:cNvGrpSpPr/>
          <p:nvPr/>
        </p:nvGrpSpPr>
        <p:grpSpPr>
          <a:xfrm>
            <a:off x="292608" y="1005840"/>
            <a:ext cx="8595360" cy="28575"/>
            <a:chOff x="292608" y="1005840"/>
            <a:chExt cx="8595360" cy="28575"/>
          </a:xfrm>
        </p:grpSpPr>
        <p:sp>
          <p:nvSpPr>
            <p:cNvPr id="2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AFRO-East &amp; South from lowest to highest coverage, and the rank of the top 10 countries with the most zero-dose children, based on absolute numbers.
In 2025, DTP1 coverage ranged from 67% in SOUTH AFRICA to 99% in SEYCHELLES.
11 out of 20 (55%) countries had coverage of at least 90%.
ETHIOPIA had DTP1 coverage of 84% and the highest absolute number of zero-dose children in the subregion, followed by SOUTH AFRICA.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SOUTH AFRICA and MADAGASCAR had the lowest DTP1 coverage and were also among the countries with the highest number of zero-dose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797" cy="2633007"/>
            </a:xfrm>
            <a:custGeom>
              <a:avLst/>
              <a:pathLst>
                <a:path w="1938797" h="2633007">
                  <a:moveTo>
                    <a:pt x="469345" y="2118820"/>
                  </a:moveTo>
                  <a:lnTo>
                    <a:pt x="533202" y="2143305"/>
                  </a:lnTo>
                  <a:lnTo>
                    <a:pt x="597059" y="2167790"/>
                  </a:lnTo>
                  <a:lnTo>
                    <a:pt x="660915" y="2192275"/>
                  </a:lnTo>
                  <a:lnTo>
                    <a:pt x="724772" y="2216760"/>
                  </a:lnTo>
                  <a:lnTo>
                    <a:pt x="788628" y="2241245"/>
                  </a:lnTo>
                  <a:lnTo>
                    <a:pt x="852485" y="2265730"/>
                  </a:lnTo>
                  <a:lnTo>
                    <a:pt x="916341" y="2290215"/>
                  </a:lnTo>
                  <a:lnTo>
                    <a:pt x="980198" y="2314701"/>
                  </a:lnTo>
                  <a:lnTo>
                    <a:pt x="1044055" y="2339186"/>
                  </a:lnTo>
                  <a:lnTo>
                    <a:pt x="1107911" y="2363671"/>
                  </a:lnTo>
                  <a:lnTo>
                    <a:pt x="1171768" y="2388156"/>
                  </a:lnTo>
                  <a:lnTo>
                    <a:pt x="1235624" y="2412641"/>
                  </a:lnTo>
                  <a:lnTo>
                    <a:pt x="1299481" y="2437126"/>
                  </a:lnTo>
                  <a:lnTo>
                    <a:pt x="1363337" y="2461611"/>
                  </a:lnTo>
                  <a:lnTo>
                    <a:pt x="1427194" y="2486096"/>
                  </a:lnTo>
                  <a:lnTo>
                    <a:pt x="1491051" y="2510581"/>
                  </a:lnTo>
                  <a:lnTo>
                    <a:pt x="1554907" y="2535066"/>
                  </a:lnTo>
                  <a:lnTo>
                    <a:pt x="1618764" y="2559552"/>
                  </a:lnTo>
                  <a:lnTo>
                    <a:pt x="1682620" y="2584037"/>
                  </a:lnTo>
                  <a:lnTo>
                    <a:pt x="1746477" y="2608522"/>
                  </a:lnTo>
                  <a:lnTo>
                    <a:pt x="1810333" y="2633007"/>
                  </a:lnTo>
                  <a:lnTo>
                    <a:pt x="1832872" y="2571100"/>
                  </a:lnTo>
                  <a:lnTo>
                    <a:pt x="1853295" y="2508463"/>
                  </a:lnTo>
                  <a:lnTo>
                    <a:pt x="1871577" y="2445169"/>
                  </a:lnTo>
                  <a:lnTo>
                    <a:pt x="1887699" y="2381290"/>
                  </a:lnTo>
                  <a:lnTo>
                    <a:pt x="1901641" y="2316900"/>
                  </a:lnTo>
                  <a:lnTo>
                    <a:pt x="1913387" y="2252074"/>
                  </a:lnTo>
                  <a:lnTo>
                    <a:pt x="1922924" y="2186885"/>
                  </a:lnTo>
                  <a:lnTo>
                    <a:pt x="1930240" y="2121411"/>
                  </a:lnTo>
                  <a:lnTo>
                    <a:pt x="1935328" y="2055726"/>
                  </a:lnTo>
                  <a:lnTo>
                    <a:pt x="1938182" y="1989906"/>
                  </a:lnTo>
                  <a:lnTo>
                    <a:pt x="1938797" y="1924026"/>
                  </a:lnTo>
                  <a:lnTo>
                    <a:pt x="1937174" y="1858164"/>
                  </a:lnTo>
                  <a:lnTo>
                    <a:pt x="1933315" y="1792396"/>
                  </a:lnTo>
                  <a:lnTo>
                    <a:pt x="1927223" y="1726796"/>
                  </a:lnTo>
                  <a:lnTo>
                    <a:pt x="1918905" y="1661441"/>
                  </a:lnTo>
                  <a:lnTo>
                    <a:pt x="1908372" y="1596406"/>
                  </a:lnTo>
                  <a:lnTo>
                    <a:pt x="1895636" y="1531767"/>
                  </a:lnTo>
                  <a:lnTo>
                    <a:pt x="1880711" y="1467598"/>
                  </a:lnTo>
                  <a:lnTo>
                    <a:pt x="1863614" y="1403973"/>
                  </a:lnTo>
                  <a:lnTo>
                    <a:pt x="1844366" y="1340966"/>
                  </a:lnTo>
                  <a:lnTo>
                    <a:pt x="1822988" y="1278649"/>
                  </a:lnTo>
                  <a:lnTo>
                    <a:pt x="1799505" y="1217094"/>
                  </a:lnTo>
                  <a:lnTo>
                    <a:pt x="1773944" y="1156372"/>
                  </a:lnTo>
                  <a:lnTo>
                    <a:pt x="1746335" y="1096554"/>
                  </a:lnTo>
                  <a:lnTo>
                    <a:pt x="1716710" y="1037709"/>
                  </a:lnTo>
                  <a:lnTo>
                    <a:pt x="1685103" y="979904"/>
                  </a:lnTo>
                  <a:lnTo>
                    <a:pt x="1651549" y="923206"/>
                  </a:lnTo>
                  <a:lnTo>
                    <a:pt x="1616089" y="867681"/>
                  </a:lnTo>
                  <a:lnTo>
                    <a:pt x="1578763" y="813393"/>
                  </a:lnTo>
                  <a:lnTo>
                    <a:pt x="1539614" y="760405"/>
                  </a:lnTo>
                  <a:lnTo>
                    <a:pt x="1498688" y="708777"/>
                  </a:lnTo>
                  <a:lnTo>
                    <a:pt x="1456031" y="658569"/>
                  </a:lnTo>
                  <a:lnTo>
                    <a:pt x="1411693" y="609839"/>
                  </a:lnTo>
                  <a:lnTo>
                    <a:pt x="1365724" y="562644"/>
                  </a:lnTo>
                  <a:lnTo>
                    <a:pt x="1318179" y="517039"/>
                  </a:lnTo>
                  <a:lnTo>
                    <a:pt x="1269112" y="473074"/>
                  </a:lnTo>
                  <a:lnTo>
                    <a:pt x="1218580" y="430802"/>
                  </a:lnTo>
                  <a:lnTo>
                    <a:pt x="1166640" y="390272"/>
                  </a:lnTo>
                  <a:lnTo>
                    <a:pt x="1113354" y="351529"/>
                  </a:lnTo>
                  <a:lnTo>
                    <a:pt x="1058782" y="314620"/>
                  </a:lnTo>
                  <a:lnTo>
                    <a:pt x="1002987" y="279585"/>
                  </a:lnTo>
                  <a:lnTo>
                    <a:pt x="946034" y="246467"/>
                  </a:lnTo>
                  <a:lnTo>
                    <a:pt x="887989" y="215302"/>
                  </a:lnTo>
                  <a:lnTo>
                    <a:pt x="828919" y="186128"/>
                  </a:lnTo>
                  <a:lnTo>
                    <a:pt x="768892" y="158977"/>
                  </a:lnTo>
                  <a:lnTo>
                    <a:pt x="707977" y="133882"/>
                  </a:lnTo>
                  <a:lnTo>
                    <a:pt x="646244" y="110870"/>
                  </a:lnTo>
                  <a:lnTo>
                    <a:pt x="583765" y="89969"/>
                  </a:lnTo>
                  <a:lnTo>
                    <a:pt x="520613" y="71203"/>
                  </a:lnTo>
                  <a:lnTo>
                    <a:pt x="456859" y="54594"/>
                  </a:lnTo>
                  <a:lnTo>
                    <a:pt x="392577" y="40160"/>
                  </a:lnTo>
                  <a:lnTo>
                    <a:pt x="327843" y="27918"/>
                  </a:lnTo>
                  <a:lnTo>
                    <a:pt x="262729" y="17883"/>
                  </a:lnTo>
                  <a:lnTo>
                    <a:pt x="197313" y="10066"/>
                  </a:lnTo>
                  <a:lnTo>
                    <a:pt x="131668" y="4476"/>
                  </a:lnTo>
                  <a:lnTo>
                    <a:pt x="65872" y="1119"/>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9323" y="1440991"/>
                  </a:lnTo>
                  <a:lnTo>
                    <a:pt x="137322" y="1455309"/>
                  </a:lnTo>
                  <a:lnTo>
                    <a:pt x="202697" y="1478868"/>
                  </a:lnTo>
                  <a:lnTo>
                    <a:pt x="264198" y="1511218"/>
                  </a:lnTo>
                  <a:lnTo>
                    <a:pt x="320649" y="1551741"/>
                  </a:lnTo>
                  <a:lnTo>
                    <a:pt x="370973" y="1599661"/>
                  </a:lnTo>
                  <a:lnTo>
                    <a:pt x="414207" y="1654064"/>
                  </a:lnTo>
                  <a:lnTo>
                    <a:pt x="449525" y="1713910"/>
                  </a:lnTo>
                  <a:lnTo>
                    <a:pt x="476252" y="1778054"/>
                  </a:lnTo>
                  <a:lnTo>
                    <a:pt x="493878" y="1845272"/>
                  </a:lnTo>
                  <a:lnTo>
                    <a:pt x="502064" y="1914278"/>
                  </a:lnTo>
                  <a:lnTo>
                    <a:pt x="500656" y="1983754"/>
                  </a:lnTo>
                  <a:lnTo>
                    <a:pt x="489680" y="2052371"/>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5" name="pg5"/>
            <p:cNvSpPr/>
            <p:nvPr/>
          </p:nvSpPr>
          <p:spPr>
            <a:xfrm>
              <a:off x="3252878" y="4126744"/>
              <a:ext cx="1774068" cy="1753836"/>
            </a:xfrm>
            <a:custGeom>
              <a:avLst/>
              <a:pathLst>
                <a:path w="1774068" h="1753836">
                  <a:moveTo>
                    <a:pt x="0" y="321390"/>
                  </a:moveTo>
                  <a:lnTo>
                    <a:pt x="4934" y="389602"/>
                  </a:lnTo>
                  <a:lnTo>
                    <a:pt x="9868" y="457813"/>
                  </a:lnTo>
                  <a:lnTo>
                    <a:pt x="14802" y="526025"/>
                  </a:lnTo>
                  <a:lnTo>
                    <a:pt x="19736" y="594237"/>
                  </a:lnTo>
                  <a:lnTo>
                    <a:pt x="24670" y="662449"/>
                  </a:lnTo>
                  <a:lnTo>
                    <a:pt x="29604" y="730660"/>
                  </a:lnTo>
                  <a:lnTo>
                    <a:pt x="34538" y="798872"/>
                  </a:lnTo>
                  <a:lnTo>
                    <a:pt x="39473" y="867084"/>
                  </a:lnTo>
                  <a:lnTo>
                    <a:pt x="44407" y="935295"/>
                  </a:lnTo>
                  <a:lnTo>
                    <a:pt x="49341" y="1003507"/>
                  </a:lnTo>
                  <a:lnTo>
                    <a:pt x="54275" y="1071719"/>
                  </a:lnTo>
                  <a:lnTo>
                    <a:pt x="59209" y="1139931"/>
                  </a:lnTo>
                  <a:lnTo>
                    <a:pt x="64143" y="1208142"/>
                  </a:lnTo>
                  <a:lnTo>
                    <a:pt x="69077" y="1276354"/>
                  </a:lnTo>
                  <a:lnTo>
                    <a:pt x="74011" y="1344566"/>
                  </a:lnTo>
                  <a:lnTo>
                    <a:pt x="78946" y="1412777"/>
                  </a:lnTo>
                  <a:lnTo>
                    <a:pt x="83880" y="1480989"/>
                  </a:lnTo>
                  <a:lnTo>
                    <a:pt x="88814" y="1549201"/>
                  </a:lnTo>
                  <a:lnTo>
                    <a:pt x="93748" y="1617413"/>
                  </a:lnTo>
                  <a:lnTo>
                    <a:pt x="98682" y="1685624"/>
                  </a:lnTo>
                  <a:lnTo>
                    <a:pt x="103616" y="1753836"/>
                  </a:lnTo>
                  <a:lnTo>
                    <a:pt x="169882" y="1747898"/>
                  </a:lnTo>
                  <a:lnTo>
                    <a:pt x="235905" y="1739690"/>
                  </a:lnTo>
                  <a:lnTo>
                    <a:pt x="301607" y="1729222"/>
                  </a:lnTo>
                  <a:lnTo>
                    <a:pt x="366911" y="1716506"/>
                  </a:lnTo>
                  <a:lnTo>
                    <a:pt x="431741" y="1701556"/>
                  </a:lnTo>
                  <a:lnTo>
                    <a:pt x="496020" y="1684391"/>
                  </a:lnTo>
                  <a:lnTo>
                    <a:pt x="559672" y="1665031"/>
                  </a:lnTo>
                  <a:lnTo>
                    <a:pt x="622622" y="1643499"/>
                  </a:lnTo>
                  <a:lnTo>
                    <a:pt x="684796" y="1619819"/>
                  </a:lnTo>
                  <a:lnTo>
                    <a:pt x="746122" y="1594020"/>
                  </a:lnTo>
                  <a:lnTo>
                    <a:pt x="806526" y="1566132"/>
                  </a:lnTo>
                  <a:lnTo>
                    <a:pt x="865937" y="1536188"/>
                  </a:lnTo>
                  <a:lnTo>
                    <a:pt x="924287" y="1504224"/>
                  </a:lnTo>
                  <a:lnTo>
                    <a:pt x="981505" y="1470276"/>
                  </a:lnTo>
                  <a:lnTo>
                    <a:pt x="1037525" y="1434385"/>
                  </a:lnTo>
                  <a:lnTo>
                    <a:pt x="1092280" y="1396593"/>
                  </a:lnTo>
                  <a:lnTo>
                    <a:pt x="1145707" y="1356945"/>
                  </a:lnTo>
                  <a:lnTo>
                    <a:pt x="1197742" y="1315487"/>
                  </a:lnTo>
                  <a:lnTo>
                    <a:pt x="1248324" y="1272269"/>
                  </a:lnTo>
                  <a:lnTo>
                    <a:pt x="1297393" y="1227340"/>
                  </a:lnTo>
                  <a:lnTo>
                    <a:pt x="1344892" y="1180754"/>
                  </a:lnTo>
                  <a:lnTo>
                    <a:pt x="1390764" y="1132566"/>
                  </a:lnTo>
                  <a:lnTo>
                    <a:pt x="1434957" y="1082833"/>
                  </a:lnTo>
                  <a:lnTo>
                    <a:pt x="1477417" y="1031612"/>
                  </a:lnTo>
                  <a:lnTo>
                    <a:pt x="1518094" y="978965"/>
                  </a:lnTo>
                  <a:lnTo>
                    <a:pt x="1556941" y="924953"/>
                  </a:lnTo>
                  <a:lnTo>
                    <a:pt x="1593913" y="869640"/>
                  </a:lnTo>
                  <a:lnTo>
                    <a:pt x="1628964" y="813092"/>
                  </a:lnTo>
                  <a:lnTo>
                    <a:pt x="1662055" y="755374"/>
                  </a:lnTo>
                  <a:lnTo>
                    <a:pt x="1693147" y="696554"/>
                  </a:lnTo>
                  <a:lnTo>
                    <a:pt x="1722201" y="636703"/>
                  </a:lnTo>
                  <a:lnTo>
                    <a:pt x="1749186" y="575890"/>
                  </a:lnTo>
                  <a:lnTo>
                    <a:pt x="1774068" y="514187"/>
                  </a:lnTo>
                  <a:lnTo>
                    <a:pt x="1710211" y="489702"/>
                  </a:lnTo>
                  <a:lnTo>
                    <a:pt x="1646354" y="465217"/>
                  </a:lnTo>
                  <a:lnTo>
                    <a:pt x="1582498" y="440731"/>
                  </a:lnTo>
                  <a:lnTo>
                    <a:pt x="1518641" y="416246"/>
                  </a:lnTo>
                  <a:lnTo>
                    <a:pt x="1454785" y="391761"/>
                  </a:lnTo>
                  <a:lnTo>
                    <a:pt x="1390928" y="367276"/>
                  </a:lnTo>
                  <a:lnTo>
                    <a:pt x="1327072" y="342791"/>
                  </a:lnTo>
                  <a:lnTo>
                    <a:pt x="1263215" y="318306"/>
                  </a:lnTo>
                  <a:lnTo>
                    <a:pt x="1199358" y="293821"/>
                  </a:lnTo>
                  <a:lnTo>
                    <a:pt x="1135502" y="269336"/>
                  </a:lnTo>
                  <a:lnTo>
                    <a:pt x="1071645" y="244851"/>
                  </a:lnTo>
                  <a:lnTo>
                    <a:pt x="1007789" y="220365"/>
                  </a:lnTo>
                  <a:lnTo>
                    <a:pt x="943932" y="195880"/>
                  </a:lnTo>
                  <a:lnTo>
                    <a:pt x="880076" y="171395"/>
                  </a:lnTo>
                  <a:lnTo>
                    <a:pt x="816219" y="146910"/>
                  </a:lnTo>
                  <a:lnTo>
                    <a:pt x="752362" y="122425"/>
                  </a:lnTo>
                  <a:lnTo>
                    <a:pt x="688506" y="97940"/>
                  </a:lnTo>
                  <a:lnTo>
                    <a:pt x="624649" y="73455"/>
                  </a:lnTo>
                  <a:lnTo>
                    <a:pt x="560793" y="48970"/>
                  </a:lnTo>
                  <a:lnTo>
                    <a:pt x="496936" y="24485"/>
                  </a:lnTo>
                  <a:lnTo>
                    <a:pt x="433079" y="0"/>
                  </a:lnTo>
                  <a:lnTo>
                    <a:pt x="402995" y="64416"/>
                  </a:lnTo>
                  <a:lnTo>
                    <a:pt x="364123" y="123944"/>
                  </a:lnTo>
                  <a:lnTo>
                    <a:pt x="317242" y="177392"/>
                  </a:lnTo>
                  <a:lnTo>
                    <a:pt x="263290" y="223691"/>
                  </a:lnTo>
                  <a:lnTo>
                    <a:pt x="203344" y="261916"/>
                  </a:lnTo>
                  <a:lnTo>
                    <a:pt x="138606" y="291301"/>
                  </a:lnTo>
                  <a:lnTo>
                    <a:pt x="70369" y="311259"/>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6" name="pg6"/>
            <p:cNvSpPr/>
            <p:nvPr/>
          </p:nvSpPr>
          <p:spPr>
            <a:xfrm>
              <a:off x="1770490" y="4281603"/>
              <a:ext cx="1586004" cy="1604010"/>
            </a:xfrm>
            <a:custGeom>
              <a:avLst/>
              <a:pathLst>
                <a:path w="1586004" h="1604010">
                  <a:moveTo>
                    <a:pt x="1071201" y="0"/>
                  </a:moveTo>
                  <a:lnTo>
                    <a:pt x="1020191" y="45554"/>
                  </a:lnTo>
                  <a:lnTo>
                    <a:pt x="969182" y="91108"/>
                  </a:lnTo>
                  <a:lnTo>
                    <a:pt x="918172" y="136663"/>
                  </a:lnTo>
                  <a:lnTo>
                    <a:pt x="867163" y="182217"/>
                  </a:lnTo>
                  <a:lnTo>
                    <a:pt x="816153" y="227772"/>
                  </a:lnTo>
                  <a:lnTo>
                    <a:pt x="765143" y="273326"/>
                  </a:lnTo>
                  <a:lnTo>
                    <a:pt x="714134" y="318880"/>
                  </a:lnTo>
                  <a:lnTo>
                    <a:pt x="663124" y="364435"/>
                  </a:lnTo>
                  <a:lnTo>
                    <a:pt x="612115" y="409989"/>
                  </a:lnTo>
                  <a:lnTo>
                    <a:pt x="561105" y="455544"/>
                  </a:lnTo>
                  <a:lnTo>
                    <a:pt x="510095" y="501098"/>
                  </a:lnTo>
                  <a:lnTo>
                    <a:pt x="459086" y="546652"/>
                  </a:lnTo>
                  <a:lnTo>
                    <a:pt x="408076" y="592207"/>
                  </a:lnTo>
                  <a:lnTo>
                    <a:pt x="357067" y="637761"/>
                  </a:lnTo>
                  <a:lnTo>
                    <a:pt x="306057" y="683316"/>
                  </a:lnTo>
                  <a:lnTo>
                    <a:pt x="255047" y="728870"/>
                  </a:lnTo>
                  <a:lnTo>
                    <a:pt x="204038" y="774425"/>
                  </a:lnTo>
                  <a:lnTo>
                    <a:pt x="153028" y="819979"/>
                  </a:lnTo>
                  <a:lnTo>
                    <a:pt x="102019" y="865533"/>
                  </a:lnTo>
                  <a:lnTo>
                    <a:pt x="51009" y="911088"/>
                  </a:lnTo>
                  <a:lnTo>
                    <a:pt x="0" y="956642"/>
                  </a:lnTo>
                  <a:lnTo>
                    <a:pt x="44540" y="1004849"/>
                  </a:lnTo>
                  <a:lnTo>
                    <a:pt x="90687" y="1051521"/>
                  </a:lnTo>
                  <a:lnTo>
                    <a:pt x="138387" y="1096603"/>
                  </a:lnTo>
                  <a:lnTo>
                    <a:pt x="187586" y="1140046"/>
                  </a:lnTo>
                  <a:lnTo>
                    <a:pt x="238227" y="1181799"/>
                  </a:lnTo>
                  <a:lnTo>
                    <a:pt x="290252" y="1221813"/>
                  </a:lnTo>
                  <a:lnTo>
                    <a:pt x="343602" y="1260044"/>
                  </a:lnTo>
                  <a:lnTo>
                    <a:pt x="398215" y="1296447"/>
                  </a:lnTo>
                  <a:lnTo>
                    <a:pt x="454029" y="1330980"/>
                  </a:lnTo>
                  <a:lnTo>
                    <a:pt x="510979" y="1363605"/>
                  </a:lnTo>
                  <a:lnTo>
                    <a:pt x="569002" y="1394284"/>
                  </a:lnTo>
                  <a:lnTo>
                    <a:pt x="628029" y="1422981"/>
                  </a:lnTo>
                  <a:lnTo>
                    <a:pt x="687994" y="1449664"/>
                  </a:lnTo>
                  <a:lnTo>
                    <a:pt x="748828" y="1474301"/>
                  </a:lnTo>
                  <a:lnTo>
                    <a:pt x="810461" y="1496866"/>
                  </a:lnTo>
                  <a:lnTo>
                    <a:pt x="872822" y="1517332"/>
                  </a:lnTo>
                  <a:lnTo>
                    <a:pt x="935841" y="1535675"/>
                  </a:lnTo>
                  <a:lnTo>
                    <a:pt x="999444" y="1551874"/>
                  </a:lnTo>
                  <a:lnTo>
                    <a:pt x="1063559" y="1565912"/>
                  </a:lnTo>
                  <a:lnTo>
                    <a:pt x="1128112" y="1577772"/>
                  </a:lnTo>
                  <a:lnTo>
                    <a:pt x="1193029" y="1587439"/>
                  </a:lnTo>
                  <a:lnTo>
                    <a:pt x="1258237" y="1594904"/>
                  </a:lnTo>
                  <a:lnTo>
                    <a:pt x="1323660" y="1600158"/>
                  </a:lnTo>
                  <a:lnTo>
                    <a:pt x="1389224" y="1603194"/>
                  </a:lnTo>
                  <a:lnTo>
                    <a:pt x="1454852" y="1604010"/>
                  </a:lnTo>
                  <a:lnTo>
                    <a:pt x="1520471" y="1602603"/>
                  </a:lnTo>
                  <a:lnTo>
                    <a:pt x="1586004" y="1598977"/>
                  </a:lnTo>
                  <a:lnTo>
                    <a:pt x="1581070" y="1530765"/>
                  </a:lnTo>
                  <a:lnTo>
                    <a:pt x="1576136" y="1462553"/>
                  </a:lnTo>
                  <a:lnTo>
                    <a:pt x="1571202" y="1394341"/>
                  </a:lnTo>
                  <a:lnTo>
                    <a:pt x="1566267" y="1326130"/>
                  </a:lnTo>
                  <a:lnTo>
                    <a:pt x="1561333" y="1257918"/>
                  </a:lnTo>
                  <a:lnTo>
                    <a:pt x="1556399" y="1189706"/>
                  </a:lnTo>
                  <a:lnTo>
                    <a:pt x="1551465" y="1121495"/>
                  </a:lnTo>
                  <a:lnTo>
                    <a:pt x="1546531" y="1053283"/>
                  </a:lnTo>
                  <a:lnTo>
                    <a:pt x="1541597" y="985071"/>
                  </a:lnTo>
                  <a:lnTo>
                    <a:pt x="1536663" y="916859"/>
                  </a:lnTo>
                  <a:lnTo>
                    <a:pt x="1531729" y="848648"/>
                  </a:lnTo>
                  <a:lnTo>
                    <a:pt x="1526794" y="780436"/>
                  </a:lnTo>
                  <a:lnTo>
                    <a:pt x="1521860" y="712224"/>
                  </a:lnTo>
                  <a:lnTo>
                    <a:pt x="1516926" y="644013"/>
                  </a:lnTo>
                  <a:lnTo>
                    <a:pt x="1511992" y="575801"/>
                  </a:lnTo>
                  <a:lnTo>
                    <a:pt x="1507058" y="507589"/>
                  </a:lnTo>
                  <a:lnTo>
                    <a:pt x="1502124" y="439377"/>
                  </a:lnTo>
                  <a:lnTo>
                    <a:pt x="1497190" y="371166"/>
                  </a:lnTo>
                  <a:lnTo>
                    <a:pt x="1492255" y="302954"/>
                  </a:lnTo>
                  <a:lnTo>
                    <a:pt x="1487321" y="234742"/>
                  </a:lnTo>
                  <a:lnTo>
                    <a:pt x="1482387" y="166531"/>
                  </a:lnTo>
                  <a:lnTo>
                    <a:pt x="1416799" y="166985"/>
                  </a:lnTo>
                  <a:lnTo>
                    <a:pt x="1351709" y="158895"/>
                  </a:lnTo>
                  <a:lnTo>
                    <a:pt x="1288228" y="142398"/>
                  </a:lnTo>
                  <a:lnTo>
                    <a:pt x="1227434" y="117777"/>
                  </a:lnTo>
                  <a:lnTo>
                    <a:pt x="1170364" y="85449"/>
                  </a:lnTo>
                  <a:lnTo>
                    <a:pt x="1117989" y="4596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7" name="pg7"/>
            <p:cNvSpPr/>
            <p:nvPr/>
          </p:nvSpPr>
          <p:spPr>
            <a:xfrm>
              <a:off x="1277757" y="3879238"/>
              <a:ext cx="1563934" cy="1359007"/>
            </a:xfrm>
            <a:custGeom>
              <a:avLst/>
              <a:pathLst>
                <a:path w="1563934" h="1359007">
                  <a:moveTo>
                    <a:pt x="1436493" y="50029"/>
                  </a:moveTo>
                  <a:lnTo>
                    <a:pt x="1368145" y="47647"/>
                  </a:lnTo>
                  <a:lnTo>
                    <a:pt x="1299796" y="45264"/>
                  </a:lnTo>
                  <a:lnTo>
                    <a:pt x="1231448" y="42882"/>
                  </a:lnTo>
                  <a:lnTo>
                    <a:pt x="1163099" y="40500"/>
                  </a:lnTo>
                  <a:lnTo>
                    <a:pt x="1094751" y="38117"/>
                  </a:lnTo>
                  <a:lnTo>
                    <a:pt x="1026403" y="35735"/>
                  </a:lnTo>
                  <a:lnTo>
                    <a:pt x="958054" y="33353"/>
                  </a:lnTo>
                  <a:lnTo>
                    <a:pt x="889706" y="30970"/>
                  </a:lnTo>
                  <a:lnTo>
                    <a:pt x="821357" y="28588"/>
                  </a:lnTo>
                  <a:lnTo>
                    <a:pt x="753009" y="26205"/>
                  </a:lnTo>
                  <a:lnTo>
                    <a:pt x="684660" y="23823"/>
                  </a:lnTo>
                  <a:lnTo>
                    <a:pt x="616312" y="21441"/>
                  </a:lnTo>
                  <a:lnTo>
                    <a:pt x="547964" y="19058"/>
                  </a:lnTo>
                  <a:lnTo>
                    <a:pt x="479615" y="16676"/>
                  </a:lnTo>
                  <a:lnTo>
                    <a:pt x="411267" y="14294"/>
                  </a:lnTo>
                  <a:lnTo>
                    <a:pt x="342918" y="11911"/>
                  </a:lnTo>
                  <a:lnTo>
                    <a:pt x="274570" y="9529"/>
                  </a:lnTo>
                  <a:lnTo>
                    <a:pt x="206221" y="7147"/>
                  </a:lnTo>
                  <a:lnTo>
                    <a:pt x="137873" y="4764"/>
                  </a:lnTo>
                  <a:lnTo>
                    <a:pt x="69525" y="2382"/>
                  </a:lnTo>
                  <a:lnTo>
                    <a:pt x="1176" y="0"/>
                  </a:lnTo>
                  <a:lnTo>
                    <a:pt x="0" y="67300"/>
                  </a:lnTo>
                  <a:lnTo>
                    <a:pt x="1160" y="134601"/>
                  </a:lnTo>
                  <a:lnTo>
                    <a:pt x="4655" y="201821"/>
                  </a:lnTo>
                  <a:lnTo>
                    <a:pt x="10482" y="268879"/>
                  </a:lnTo>
                  <a:lnTo>
                    <a:pt x="18633" y="335694"/>
                  </a:lnTo>
                  <a:lnTo>
                    <a:pt x="29098" y="402187"/>
                  </a:lnTo>
                  <a:lnTo>
                    <a:pt x="41865" y="468275"/>
                  </a:lnTo>
                  <a:lnTo>
                    <a:pt x="56918" y="533881"/>
                  </a:lnTo>
                  <a:lnTo>
                    <a:pt x="74240" y="598925"/>
                  </a:lnTo>
                  <a:lnTo>
                    <a:pt x="93809" y="663329"/>
                  </a:lnTo>
                  <a:lnTo>
                    <a:pt x="115601" y="727014"/>
                  </a:lnTo>
                  <a:lnTo>
                    <a:pt x="139591" y="789904"/>
                  </a:lnTo>
                  <a:lnTo>
                    <a:pt x="165750" y="851924"/>
                  </a:lnTo>
                  <a:lnTo>
                    <a:pt x="194046" y="912999"/>
                  </a:lnTo>
                  <a:lnTo>
                    <a:pt x="224445" y="973054"/>
                  </a:lnTo>
                  <a:lnTo>
                    <a:pt x="256910" y="1032018"/>
                  </a:lnTo>
                  <a:lnTo>
                    <a:pt x="291402" y="1089820"/>
                  </a:lnTo>
                  <a:lnTo>
                    <a:pt x="327879" y="1146390"/>
                  </a:lnTo>
                  <a:lnTo>
                    <a:pt x="366299" y="1201659"/>
                  </a:lnTo>
                  <a:lnTo>
                    <a:pt x="406613" y="1255561"/>
                  </a:lnTo>
                  <a:lnTo>
                    <a:pt x="448775" y="1308032"/>
                  </a:lnTo>
                  <a:lnTo>
                    <a:pt x="492732" y="1359007"/>
                  </a:lnTo>
                  <a:lnTo>
                    <a:pt x="543742" y="1313453"/>
                  </a:lnTo>
                  <a:lnTo>
                    <a:pt x="594751" y="1267898"/>
                  </a:lnTo>
                  <a:lnTo>
                    <a:pt x="645761" y="1222344"/>
                  </a:lnTo>
                  <a:lnTo>
                    <a:pt x="696771" y="1176790"/>
                  </a:lnTo>
                  <a:lnTo>
                    <a:pt x="747780" y="1131235"/>
                  </a:lnTo>
                  <a:lnTo>
                    <a:pt x="798790" y="1085681"/>
                  </a:lnTo>
                  <a:lnTo>
                    <a:pt x="849799" y="1040126"/>
                  </a:lnTo>
                  <a:lnTo>
                    <a:pt x="900809" y="994572"/>
                  </a:lnTo>
                  <a:lnTo>
                    <a:pt x="951819" y="949017"/>
                  </a:lnTo>
                  <a:lnTo>
                    <a:pt x="1002828" y="903463"/>
                  </a:lnTo>
                  <a:lnTo>
                    <a:pt x="1053838" y="857909"/>
                  </a:lnTo>
                  <a:lnTo>
                    <a:pt x="1104847" y="812354"/>
                  </a:lnTo>
                  <a:lnTo>
                    <a:pt x="1155857" y="766800"/>
                  </a:lnTo>
                  <a:lnTo>
                    <a:pt x="1206867" y="721245"/>
                  </a:lnTo>
                  <a:lnTo>
                    <a:pt x="1257876" y="675691"/>
                  </a:lnTo>
                  <a:lnTo>
                    <a:pt x="1308886" y="630137"/>
                  </a:lnTo>
                  <a:lnTo>
                    <a:pt x="1359895" y="584582"/>
                  </a:lnTo>
                  <a:lnTo>
                    <a:pt x="1410905" y="539028"/>
                  </a:lnTo>
                  <a:lnTo>
                    <a:pt x="1461914" y="493473"/>
                  </a:lnTo>
                  <a:lnTo>
                    <a:pt x="1512924" y="447919"/>
                  </a:lnTo>
                  <a:lnTo>
                    <a:pt x="1563934" y="402364"/>
                  </a:lnTo>
                  <a:lnTo>
                    <a:pt x="1517350" y="341414"/>
                  </a:lnTo>
                  <a:lnTo>
                    <a:pt x="1480584" y="274086"/>
                  </a:lnTo>
                  <a:lnTo>
                    <a:pt x="1454491" y="201946"/>
                  </a:lnTo>
                  <a:lnTo>
                    <a:pt x="1439679" y="12667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8" name="pg8"/>
            <p:cNvSpPr/>
            <p:nvPr/>
          </p:nvSpPr>
          <p:spPr>
            <a:xfrm>
              <a:off x="1278934" y="3125289"/>
              <a:ext cx="1482361" cy="803979"/>
            </a:xfrm>
            <a:custGeom>
              <a:avLst/>
              <a:pathLst>
                <a:path w="1482361" h="803979">
                  <a:moveTo>
                    <a:pt x="1482361" y="608510"/>
                  </a:moveTo>
                  <a:lnTo>
                    <a:pt x="1420413" y="579534"/>
                  </a:lnTo>
                  <a:lnTo>
                    <a:pt x="1358465" y="550557"/>
                  </a:lnTo>
                  <a:lnTo>
                    <a:pt x="1296517" y="521580"/>
                  </a:lnTo>
                  <a:lnTo>
                    <a:pt x="1234570" y="492604"/>
                  </a:lnTo>
                  <a:lnTo>
                    <a:pt x="1172622" y="463627"/>
                  </a:lnTo>
                  <a:lnTo>
                    <a:pt x="1110674" y="434650"/>
                  </a:lnTo>
                  <a:lnTo>
                    <a:pt x="1048726" y="405673"/>
                  </a:lnTo>
                  <a:lnTo>
                    <a:pt x="986778" y="376697"/>
                  </a:lnTo>
                  <a:lnTo>
                    <a:pt x="924830" y="347720"/>
                  </a:lnTo>
                  <a:lnTo>
                    <a:pt x="862883" y="318743"/>
                  </a:lnTo>
                  <a:lnTo>
                    <a:pt x="800935" y="289767"/>
                  </a:lnTo>
                  <a:lnTo>
                    <a:pt x="738987" y="260790"/>
                  </a:lnTo>
                  <a:lnTo>
                    <a:pt x="677039" y="231813"/>
                  </a:lnTo>
                  <a:lnTo>
                    <a:pt x="615091" y="202836"/>
                  </a:lnTo>
                  <a:lnTo>
                    <a:pt x="553143" y="173860"/>
                  </a:lnTo>
                  <a:lnTo>
                    <a:pt x="491196" y="144883"/>
                  </a:lnTo>
                  <a:lnTo>
                    <a:pt x="429248" y="115906"/>
                  </a:lnTo>
                  <a:lnTo>
                    <a:pt x="367300" y="86930"/>
                  </a:lnTo>
                  <a:lnTo>
                    <a:pt x="305352" y="57953"/>
                  </a:lnTo>
                  <a:lnTo>
                    <a:pt x="243404" y="28976"/>
                  </a:lnTo>
                  <a:lnTo>
                    <a:pt x="181456" y="0"/>
                  </a:lnTo>
                  <a:lnTo>
                    <a:pt x="152567" y="64826"/>
                  </a:lnTo>
                  <a:lnTo>
                    <a:pt x="126070" y="130667"/>
                  </a:lnTo>
                  <a:lnTo>
                    <a:pt x="102000" y="197434"/>
                  </a:lnTo>
                  <a:lnTo>
                    <a:pt x="80390" y="265036"/>
                  </a:lnTo>
                  <a:lnTo>
                    <a:pt x="61268" y="333385"/>
                  </a:lnTo>
                  <a:lnTo>
                    <a:pt x="44661" y="402387"/>
                  </a:lnTo>
                  <a:lnTo>
                    <a:pt x="30591" y="471951"/>
                  </a:lnTo>
                  <a:lnTo>
                    <a:pt x="19075" y="541983"/>
                  </a:lnTo>
                  <a:lnTo>
                    <a:pt x="10131" y="612390"/>
                  </a:lnTo>
                  <a:lnTo>
                    <a:pt x="3770" y="683077"/>
                  </a:lnTo>
                  <a:lnTo>
                    <a:pt x="0" y="753949"/>
                  </a:lnTo>
                  <a:lnTo>
                    <a:pt x="68348" y="756332"/>
                  </a:lnTo>
                  <a:lnTo>
                    <a:pt x="136696" y="758714"/>
                  </a:lnTo>
                  <a:lnTo>
                    <a:pt x="205045" y="761096"/>
                  </a:lnTo>
                  <a:lnTo>
                    <a:pt x="273393" y="763479"/>
                  </a:lnTo>
                  <a:lnTo>
                    <a:pt x="341742" y="765861"/>
                  </a:lnTo>
                  <a:lnTo>
                    <a:pt x="410090" y="768243"/>
                  </a:lnTo>
                  <a:lnTo>
                    <a:pt x="478438" y="770626"/>
                  </a:lnTo>
                  <a:lnTo>
                    <a:pt x="546787" y="773008"/>
                  </a:lnTo>
                  <a:lnTo>
                    <a:pt x="615135" y="775391"/>
                  </a:lnTo>
                  <a:lnTo>
                    <a:pt x="683484" y="777773"/>
                  </a:lnTo>
                  <a:lnTo>
                    <a:pt x="751832" y="780155"/>
                  </a:lnTo>
                  <a:lnTo>
                    <a:pt x="820181" y="782538"/>
                  </a:lnTo>
                  <a:lnTo>
                    <a:pt x="888529" y="784920"/>
                  </a:lnTo>
                  <a:lnTo>
                    <a:pt x="956877" y="787302"/>
                  </a:lnTo>
                  <a:lnTo>
                    <a:pt x="1025226" y="789685"/>
                  </a:lnTo>
                  <a:lnTo>
                    <a:pt x="1093574" y="792067"/>
                  </a:lnTo>
                  <a:lnTo>
                    <a:pt x="1161923" y="794449"/>
                  </a:lnTo>
                  <a:lnTo>
                    <a:pt x="1230271" y="796832"/>
                  </a:lnTo>
                  <a:lnTo>
                    <a:pt x="1298620" y="799214"/>
                  </a:lnTo>
                  <a:lnTo>
                    <a:pt x="1366968" y="801597"/>
                  </a:lnTo>
                  <a:lnTo>
                    <a:pt x="1435316" y="803979"/>
                  </a:lnTo>
                  <a:lnTo>
                    <a:pt x="1442179" y="736908"/>
                  </a:lnTo>
                  <a:lnTo>
                    <a:pt x="1457955" y="671359"/>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9" name="pg9"/>
            <p:cNvSpPr/>
            <p:nvPr/>
          </p:nvSpPr>
          <p:spPr>
            <a:xfrm>
              <a:off x="1460391" y="2541174"/>
              <a:ext cx="1409992" cy="1192626"/>
            </a:xfrm>
            <a:custGeom>
              <a:avLst/>
              <a:pathLst>
                <a:path w="1409992" h="1192626">
                  <a:moveTo>
                    <a:pt x="1409992" y="1041188"/>
                  </a:moveTo>
                  <a:lnTo>
                    <a:pt x="1362886" y="991608"/>
                  </a:lnTo>
                  <a:lnTo>
                    <a:pt x="1315780" y="942027"/>
                  </a:lnTo>
                  <a:lnTo>
                    <a:pt x="1268674" y="892447"/>
                  </a:lnTo>
                  <a:lnTo>
                    <a:pt x="1221569" y="842867"/>
                  </a:lnTo>
                  <a:lnTo>
                    <a:pt x="1174463" y="793286"/>
                  </a:lnTo>
                  <a:lnTo>
                    <a:pt x="1127357" y="743706"/>
                  </a:lnTo>
                  <a:lnTo>
                    <a:pt x="1080251" y="694125"/>
                  </a:lnTo>
                  <a:lnTo>
                    <a:pt x="1033145" y="644545"/>
                  </a:lnTo>
                  <a:lnTo>
                    <a:pt x="986039" y="594965"/>
                  </a:lnTo>
                  <a:lnTo>
                    <a:pt x="938933" y="545384"/>
                  </a:lnTo>
                  <a:lnTo>
                    <a:pt x="891827" y="495804"/>
                  </a:lnTo>
                  <a:lnTo>
                    <a:pt x="844721" y="446223"/>
                  </a:lnTo>
                  <a:lnTo>
                    <a:pt x="797616" y="396643"/>
                  </a:lnTo>
                  <a:lnTo>
                    <a:pt x="750510" y="347062"/>
                  </a:lnTo>
                  <a:lnTo>
                    <a:pt x="703404" y="297482"/>
                  </a:lnTo>
                  <a:lnTo>
                    <a:pt x="656298" y="247902"/>
                  </a:lnTo>
                  <a:lnTo>
                    <a:pt x="609192" y="198321"/>
                  </a:lnTo>
                  <a:lnTo>
                    <a:pt x="562086" y="148741"/>
                  </a:lnTo>
                  <a:lnTo>
                    <a:pt x="514980" y="99160"/>
                  </a:lnTo>
                  <a:lnTo>
                    <a:pt x="467874" y="49580"/>
                  </a:lnTo>
                  <a:lnTo>
                    <a:pt x="420768" y="0"/>
                  </a:lnTo>
                  <a:lnTo>
                    <a:pt x="373825" y="46141"/>
                  </a:lnTo>
                  <a:lnTo>
                    <a:pt x="328476" y="93849"/>
                  </a:lnTo>
                  <a:lnTo>
                    <a:pt x="284772" y="143069"/>
                  </a:lnTo>
                  <a:lnTo>
                    <a:pt x="242763" y="193744"/>
                  </a:lnTo>
                  <a:lnTo>
                    <a:pt x="202500" y="245816"/>
                  </a:lnTo>
                  <a:lnTo>
                    <a:pt x="164027" y="299225"/>
                  </a:lnTo>
                  <a:lnTo>
                    <a:pt x="127389" y="353909"/>
                  </a:lnTo>
                  <a:lnTo>
                    <a:pt x="92628" y="409805"/>
                  </a:lnTo>
                  <a:lnTo>
                    <a:pt x="59785" y="466848"/>
                  </a:lnTo>
                  <a:lnTo>
                    <a:pt x="28897" y="524974"/>
                  </a:lnTo>
                  <a:lnTo>
                    <a:pt x="0" y="584115"/>
                  </a:lnTo>
                  <a:lnTo>
                    <a:pt x="61947" y="613091"/>
                  </a:lnTo>
                  <a:lnTo>
                    <a:pt x="123895" y="642068"/>
                  </a:lnTo>
                  <a:lnTo>
                    <a:pt x="185843" y="671045"/>
                  </a:lnTo>
                  <a:lnTo>
                    <a:pt x="247791" y="700021"/>
                  </a:lnTo>
                  <a:lnTo>
                    <a:pt x="309739" y="728998"/>
                  </a:lnTo>
                  <a:lnTo>
                    <a:pt x="371686" y="757975"/>
                  </a:lnTo>
                  <a:lnTo>
                    <a:pt x="433634" y="786952"/>
                  </a:lnTo>
                  <a:lnTo>
                    <a:pt x="495582" y="815928"/>
                  </a:lnTo>
                  <a:lnTo>
                    <a:pt x="557530" y="844905"/>
                  </a:lnTo>
                  <a:lnTo>
                    <a:pt x="619478" y="873882"/>
                  </a:lnTo>
                  <a:lnTo>
                    <a:pt x="681426" y="902858"/>
                  </a:lnTo>
                  <a:lnTo>
                    <a:pt x="743373" y="931835"/>
                  </a:lnTo>
                  <a:lnTo>
                    <a:pt x="805321" y="960812"/>
                  </a:lnTo>
                  <a:lnTo>
                    <a:pt x="867269" y="989789"/>
                  </a:lnTo>
                  <a:lnTo>
                    <a:pt x="929217" y="1018765"/>
                  </a:lnTo>
                  <a:lnTo>
                    <a:pt x="991165" y="1047742"/>
                  </a:lnTo>
                  <a:lnTo>
                    <a:pt x="1053113" y="1076719"/>
                  </a:lnTo>
                  <a:lnTo>
                    <a:pt x="1115060" y="1105695"/>
                  </a:lnTo>
                  <a:lnTo>
                    <a:pt x="1177008" y="1134672"/>
                  </a:lnTo>
                  <a:lnTo>
                    <a:pt x="1238956" y="1163649"/>
                  </a:lnTo>
                  <a:lnTo>
                    <a:pt x="1300904" y="1192626"/>
                  </a:lnTo>
                  <a:lnTo>
                    <a:pt x="1348358" y="111180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0" name="pg10"/>
            <p:cNvSpPr/>
            <p:nvPr/>
          </p:nvSpPr>
          <p:spPr>
            <a:xfrm>
              <a:off x="1881160" y="2260909"/>
              <a:ext cx="1087184" cy="1321453"/>
            </a:xfrm>
            <a:custGeom>
              <a:avLst/>
              <a:pathLst>
                <a:path w="1087184" h="1321453">
                  <a:moveTo>
                    <a:pt x="1087184" y="1248792"/>
                  </a:moveTo>
                  <a:lnTo>
                    <a:pt x="1053406" y="1189325"/>
                  </a:lnTo>
                  <a:lnTo>
                    <a:pt x="1019629" y="1129859"/>
                  </a:lnTo>
                  <a:lnTo>
                    <a:pt x="985851" y="1070393"/>
                  </a:lnTo>
                  <a:lnTo>
                    <a:pt x="952073" y="1010926"/>
                  </a:lnTo>
                  <a:lnTo>
                    <a:pt x="918295" y="951460"/>
                  </a:lnTo>
                  <a:lnTo>
                    <a:pt x="884517" y="891994"/>
                  </a:lnTo>
                  <a:lnTo>
                    <a:pt x="850739" y="832528"/>
                  </a:lnTo>
                  <a:lnTo>
                    <a:pt x="816961" y="773061"/>
                  </a:lnTo>
                  <a:lnTo>
                    <a:pt x="783184" y="713595"/>
                  </a:lnTo>
                  <a:lnTo>
                    <a:pt x="749406" y="654129"/>
                  </a:lnTo>
                  <a:lnTo>
                    <a:pt x="715628" y="594662"/>
                  </a:lnTo>
                  <a:lnTo>
                    <a:pt x="681850" y="535196"/>
                  </a:lnTo>
                  <a:lnTo>
                    <a:pt x="648072" y="475730"/>
                  </a:lnTo>
                  <a:lnTo>
                    <a:pt x="614294" y="416264"/>
                  </a:lnTo>
                  <a:lnTo>
                    <a:pt x="580516" y="356797"/>
                  </a:lnTo>
                  <a:lnTo>
                    <a:pt x="546738" y="297331"/>
                  </a:lnTo>
                  <a:lnTo>
                    <a:pt x="512961" y="237865"/>
                  </a:lnTo>
                  <a:lnTo>
                    <a:pt x="479183" y="178398"/>
                  </a:lnTo>
                  <a:lnTo>
                    <a:pt x="445405" y="118932"/>
                  </a:lnTo>
                  <a:lnTo>
                    <a:pt x="411627" y="59466"/>
                  </a:lnTo>
                  <a:lnTo>
                    <a:pt x="377849" y="0"/>
                  </a:lnTo>
                  <a:lnTo>
                    <a:pt x="319858" y="34286"/>
                  </a:lnTo>
                  <a:lnTo>
                    <a:pt x="263092" y="70566"/>
                  </a:lnTo>
                  <a:lnTo>
                    <a:pt x="207621" y="108797"/>
                  </a:lnTo>
                  <a:lnTo>
                    <a:pt x="153512" y="148931"/>
                  </a:lnTo>
                  <a:lnTo>
                    <a:pt x="100830" y="190922"/>
                  </a:lnTo>
                  <a:lnTo>
                    <a:pt x="49639" y="234717"/>
                  </a:lnTo>
                  <a:lnTo>
                    <a:pt x="0" y="280264"/>
                  </a:lnTo>
                  <a:lnTo>
                    <a:pt x="47105" y="329844"/>
                  </a:lnTo>
                  <a:lnTo>
                    <a:pt x="94211" y="379425"/>
                  </a:lnTo>
                  <a:lnTo>
                    <a:pt x="141317" y="429005"/>
                  </a:lnTo>
                  <a:lnTo>
                    <a:pt x="188423" y="478585"/>
                  </a:lnTo>
                  <a:lnTo>
                    <a:pt x="235529" y="528166"/>
                  </a:lnTo>
                  <a:lnTo>
                    <a:pt x="282635" y="577746"/>
                  </a:lnTo>
                  <a:lnTo>
                    <a:pt x="329741" y="627327"/>
                  </a:lnTo>
                  <a:lnTo>
                    <a:pt x="376847" y="676907"/>
                  </a:lnTo>
                  <a:lnTo>
                    <a:pt x="423953" y="726488"/>
                  </a:lnTo>
                  <a:lnTo>
                    <a:pt x="471058" y="776068"/>
                  </a:lnTo>
                  <a:lnTo>
                    <a:pt x="518164" y="825648"/>
                  </a:lnTo>
                  <a:lnTo>
                    <a:pt x="565270" y="875229"/>
                  </a:lnTo>
                  <a:lnTo>
                    <a:pt x="612376" y="924809"/>
                  </a:lnTo>
                  <a:lnTo>
                    <a:pt x="659482" y="974390"/>
                  </a:lnTo>
                  <a:lnTo>
                    <a:pt x="706588" y="1023970"/>
                  </a:lnTo>
                  <a:lnTo>
                    <a:pt x="753694" y="1073551"/>
                  </a:lnTo>
                  <a:lnTo>
                    <a:pt x="800800" y="1123131"/>
                  </a:lnTo>
                  <a:lnTo>
                    <a:pt x="847906" y="1172711"/>
                  </a:lnTo>
                  <a:lnTo>
                    <a:pt x="895011" y="1222292"/>
                  </a:lnTo>
                  <a:lnTo>
                    <a:pt x="942117" y="1271872"/>
                  </a:lnTo>
                  <a:lnTo>
                    <a:pt x="989223" y="1321453"/>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1" name="pg11"/>
            <p:cNvSpPr/>
            <p:nvPr/>
          </p:nvSpPr>
          <p:spPr>
            <a:xfrm>
              <a:off x="2259009" y="2158812"/>
              <a:ext cx="763186" cy="1350889"/>
            </a:xfrm>
            <a:custGeom>
              <a:avLst/>
              <a:pathLst>
                <a:path w="763186" h="1350889">
                  <a:moveTo>
                    <a:pt x="763186" y="1324419"/>
                  </a:moveTo>
                  <a:lnTo>
                    <a:pt x="736735" y="1261352"/>
                  </a:lnTo>
                  <a:lnTo>
                    <a:pt x="710284" y="1198284"/>
                  </a:lnTo>
                  <a:lnTo>
                    <a:pt x="683833" y="1135217"/>
                  </a:lnTo>
                  <a:lnTo>
                    <a:pt x="657382" y="1072149"/>
                  </a:lnTo>
                  <a:lnTo>
                    <a:pt x="630931" y="1009081"/>
                  </a:lnTo>
                  <a:lnTo>
                    <a:pt x="604480" y="946014"/>
                  </a:lnTo>
                  <a:lnTo>
                    <a:pt x="578029" y="882946"/>
                  </a:lnTo>
                  <a:lnTo>
                    <a:pt x="551578" y="819878"/>
                  </a:lnTo>
                  <a:lnTo>
                    <a:pt x="525127" y="756811"/>
                  </a:lnTo>
                  <a:lnTo>
                    <a:pt x="498676" y="693743"/>
                  </a:lnTo>
                  <a:lnTo>
                    <a:pt x="472225" y="630676"/>
                  </a:lnTo>
                  <a:lnTo>
                    <a:pt x="445774" y="567608"/>
                  </a:lnTo>
                  <a:lnTo>
                    <a:pt x="419322" y="504540"/>
                  </a:lnTo>
                  <a:lnTo>
                    <a:pt x="392871" y="441473"/>
                  </a:lnTo>
                  <a:lnTo>
                    <a:pt x="366420" y="378405"/>
                  </a:lnTo>
                  <a:lnTo>
                    <a:pt x="339969" y="315338"/>
                  </a:lnTo>
                  <a:lnTo>
                    <a:pt x="313518" y="252270"/>
                  </a:lnTo>
                  <a:lnTo>
                    <a:pt x="287067" y="189202"/>
                  </a:lnTo>
                  <a:lnTo>
                    <a:pt x="260616" y="126135"/>
                  </a:lnTo>
                  <a:lnTo>
                    <a:pt x="234165" y="63067"/>
                  </a:lnTo>
                  <a:lnTo>
                    <a:pt x="207714" y="0"/>
                  </a:lnTo>
                  <a:lnTo>
                    <a:pt x="137139" y="31266"/>
                  </a:lnTo>
                  <a:lnTo>
                    <a:pt x="67864" y="65316"/>
                  </a:lnTo>
                  <a:lnTo>
                    <a:pt x="0" y="102097"/>
                  </a:lnTo>
                  <a:lnTo>
                    <a:pt x="33777" y="161563"/>
                  </a:lnTo>
                  <a:lnTo>
                    <a:pt x="67555" y="221030"/>
                  </a:lnTo>
                  <a:lnTo>
                    <a:pt x="101333" y="280496"/>
                  </a:lnTo>
                  <a:lnTo>
                    <a:pt x="135111" y="339962"/>
                  </a:lnTo>
                  <a:lnTo>
                    <a:pt x="168889" y="399429"/>
                  </a:lnTo>
                  <a:lnTo>
                    <a:pt x="202667" y="458895"/>
                  </a:lnTo>
                  <a:lnTo>
                    <a:pt x="236445" y="518361"/>
                  </a:lnTo>
                  <a:lnTo>
                    <a:pt x="270222" y="577827"/>
                  </a:lnTo>
                  <a:lnTo>
                    <a:pt x="304000" y="637294"/>
                  </a:lnTo>
                  <a:lnTo>
                    <a:pt x="337778" y="696760"/>
                  </a:lnTo>
                  <a:lnTo>
                    <a:pt x="371556" y="756226"/>
                  </a:lnTo>
                  <a:lnTo>
                    <a:pt x="405334" y="815693"/>
                  </a:lnTo>
                  <a:lnTo>
                    <a:pt x="439112" y="875159"/>
                  </a:lnTo>
                  <a:lnTo>
                    <a:pt x="472890" y="934625"/>
                  </a:lnTo>
                  <a:lnTo>
                    <a:pt x="506667" y="994091"/>
                  </a:lnTo>
                  <a:lnTo>
                    <a:pt x="540445" y="1053558"/>
                  </a:lnTo>
                  <a:lnTo>
                    <a:pt x="574223" y="1113024"/>
                  </a:lnTo>
                  <a:lnTo>
                    <a:pt x="608001" y="1172490"/>
                  </a:lnTo>
                  <a:lnTo>
                    <a:pt x="641779" y="1231957"/>
                  </a:lnTo>
                  <a:lnTo>
                    <a:pt x="675557" y="1291423"/>
                  </a:lnTo>
                  <a:lnTo>
                    <a:pt x="709335" y="1350889"/>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2" name="pg12"/>
            <p:cNvSpPr/>
            <p:nvPr/>
          </p:nvSpPr>
          <p:spPr>
            <a:xfrm>
              <a:off x="2466724" y="2091997"/>
              <a:ext cx="603471" cy="1391234"/>
            </a:xfrm>
            <a:custGeom>
              <a:avLst/>
              <a:pathLst>
                <a:path w="603471" h="1391234">
                  <a:moveTo>
                    <a:pt x="603471" y="1373912"/>
                  </a:moveTo>
                  <a:lnTo>
                    <a:pt x="583550" y="1308488"/>
                  </a:lnTo>
                  <a:lnTo>
                    <a:pt x="563630" y="1243063"/>
                  </a:lnTo>
                  <a:lnTo>
                    <a:pt x="543709" y="1177639"/>
                  </a:lnTo>
                  <a:lnTo>
                    <a:pt x="523789" y="1112214"/>
                  </a:lnTo>
                  <a:lnTo>
                    <a:pt x="503868" y="1046790"/>
                  </a:lnTo>
                  <a:lnTo>
                    <a:pt x="483947" y="981366"/>
                  </a:lnTo>
                  <a:lnTo>
                    <a:pt x="464027" y="915941"/>
                  </a:lnTo>
                  <a:lnTo>
                    <a:pt x="444106" y="850517"/>
                  </a:lnTo>
                  <a:lnTo>
                    <a:pt x="424185" y="785092"/>
                  </a:lnTo>
                  <a:lnTo>
                    <a:pt x="404265" y="719668"/>
                  </a:lnTo>
                  <a:lnTo>
                    <a:pt x="384344" y="654244"/>
                  </a:lnTo>
                  <a:lnTo>
                    <a:pt x="364424" y="588819"/>
                  </a:lnTo>
                  <a:lnTo>
                    <a:pt x="344503" y="523395"/>
                  </a:lnTo>
                  <a:lnTo>
                    <a:pt x="324582" y="457970"/>
                  </a:lnTo>
                  <a:lnTo>
                    <a:pt x="304662" y="392546"/>
                  </a:lnTo>
                  <a:lnTo>
                    <a:pt x="284741" y="327122"/>
                  </a:lnTo>
                  <a:lnTo>
                    <a:pt x="264821" y="261697"/>
                  </a:lnTo>
                  <a:lnTo>
                    <a:pt x="244900" y="196273"/>
                  </a:lnTo>
                  <a:lnTo>
                    <a:pt x="224979" y="130848"/>
                  </a:lnTo>
                  <a:lnTo>
                    <a:pt x="205059" y="65424"/>
                  </a:lnTo>
                  <a:lnTo>
                    <a:pt x="185138" y="0"/>
                  </a:lnTo>
                  <a:lnTo>
                    <a:pt x="122683" y="20177"/>
                  </a:lnTo>
                  <a:lnTo>
                    <a:pt x="60946" y="42457"/>
                  </a:lnTo>
                  <a:lnTo>
                    <a:pt x="0" y="66814"/>
                  </a:lnTo>
                  <a:lnTo>
                    <a:pt x="26451" y="129882"/>
                  </a:lnTo>
                  <a:lnTo>
                    <a:pt x="52902" y="192950"/>
                  </a:lnTo>
                  <a:lnTo>
                    <a:pt x="79353" y="256017"/>
                  </a:lnTo>
                  <a:lnTo>
                    <a:pt x="105804" y="319085"/>
                  </a:lnTo>
                  <a:lnTo>
                    <a:pt x="132255" y="382153"/>
                  </a:lnTo>
                  <a:lnTo>
                    <a:pt x="158706" y="445220"/>
                  </a:lnTo>
                  <a:lnTo>
                    <a:pt x="185157" y="508288"/>
                  </a:lnTo>
                  <a:lnTo>
                    <a:pt x="211608" y="571355"/>
                  </a:lnTo>
                  <a:lnTo>
                    <a:pt x="238059" y="634423"/>
                  </a:lnTo>
                  <a:lnTo>
                    <a:pt x="264510" y="697491"/>
                  </a:lnTo>
                  <a:lnTo>
                    <a:pt x="290961" y="760558"/>
                  </a:lnTo>
                  <a:lnTo>
                    <a:pt x="317412" y="823626"/>
                  </a:lnTo>
                  <a:lnTo>
                    <a:pt x="343863" y="886693"/>
                  </a:lnTo>
                  <a:lnTo>
                    <a:pt x="370315" y="949761"/>
                  </a:lnTo>
                  <a:lnTo>
                    <a:pt x="396766" y="1012829"/>
                  </a:lnTo>
                  <a:lnTo>
                    <a:pt x="423217" y="1075896"/>
                  </a:lnTo>
                  <a:lnTo>
                    <a:pt x="449668" y="1138964"/>
                  </a:lnTo>
                  <a:lnTo>
                    <a:pt x="476119" y="1202032"/>
                  </a:lnTo>
                  <a:lnTo>
                    <a:pt x="502570" y="1265099"/>
                  </a:lnTo>
                  <a:lnTo>
                    <a:pt x="529021" y="1328167"/>
                  </a:lnTo>
                  <a:lnTo>
                    <a:pt x="555472" y="139123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3" name="pg13"/>
            <p:cNvSpPr/>
            <p:nvPr/>
          </p:nvSpPr>
          <p:spPr>
            <a:xfrm>
              <a:off x="2651863" y="2044554"/>
              <a:ext cx="467501" cy="1421355"/>
            </a:xfrm>
            <a:custGeom>
              <a:avLst/>
              <a:pathLst>
                <a:path w="467501" h="1421355">
                  <a:moveTo>
                    <a:pt x="467501" y="1409055"/>
                  </a:moveTo>
                  <a:lnTo>
                    <a:pt x="454270" y="1341957"/>
                  </a:lnTo>
                  <a:lnTo>
                    <a:pt x="441039" y="1274859"/>
                  </a:lnTo>
                  <a:lnTo>
                    <a:pt x="427808" y="1207761"/>
                  </a:lnTo>
                  <a:lnTo>
                    <a:pt x="414577" y="1140663"/>
                  </a:lnTo>
                  <a:lnTo>
                    <a:pt x="401346" y="1073565"/>
                  </a:lnTo>
                  <a:lnTo>
                    <a:pt x="388115" y="1006467"/>
                  </a:lnTo>
                  <a:lnTo>
                    <a:pt x="374884" y="939370"/>
                  </a:lnTo>
                  <a:lnTo>
                    <a:pt x="361653" y="872272"/>
                  </a:lnTo>
                  <a:lnTo>
                    <a:pt x="348422" y="805174"/>
                  </a:lnTo>
                  <a:lnTo>
                    <a:pt x="335191" y="738076"/>
                  </a:lnTo>
                  <a:lnTo>
                    <a:pt x="321960" y="670978"/>
                  </a:lnTo>
                  <a:lnTo>
                    <a:pt x="308729" y="603880"/>
                  </a:lnTo>
                  <a:lnTo>
                    <a:pt x="295498" y="536782"/>
                  </a:lnTo>
                  <a:lnTo>
                    <a:pt x="282267" y="469685"/>
                  </a:lnTo>
                  <a:lnTo>
                    <a:pt x="269036" y="402587"/>
                  </a:lnTo>
                  <a:lnTo>
                    <a:pt x="255805" y="335489"/>
                  </a:lnTo>
                  <a:lnTo>
                    <a:pt x="242574" y="268391"/>
                  </a:lnTo>
                  <a:lnTo>
                    <a:pt x="229343" y="201293"/>
                  </a:lnTo>
                  <a:lnTo>
                    <a:pt x="216111" y="134195"/>
                  </a:lnTo>
                  <a:lnTo>
                    <a:pt x="202880" y="67097"/>
                  </a:lnTo>
                  <a:lnTo>
                    <a:pt x="189649" y="0"/>
                  </a:lnTo>
                  <a:lnTo>
                    <a:pt x="94226" y="21329"/>
                  </a:lnTo>
                  <a:lnTo>
                    <a:pt x="0" y="47442"/>
                  </a:lnTo>
                  <a:lnTo>
                    <a:pt x="19920" y="112867"/>
                  </a:lnTo>
                  <a:lnTo>
                    <a:pt x="39841" y="178291"/>
                  </a:lnTo>
                  <a:lnTo>
                    <a:pt x="59761" y="243715"/>
                  </a:lnTo>
                  <a:lnTo>
                    <a:pt x="79682" y="309140"/>
                  </a:lnTo>
                  <a:lnTo>
                    <a:pt x="99603" y="374564"/>
                  </a:lnTo>
                  <a:lnTo>
                    <a:pt x="119523" y="439989"/>
                  </a:lnTo>
                  <a:lnTo>
                    <a:pt x="139444" y="505413"/>
                  </a:lnTo>
                  <a:lnTo>
                    <a:pt x="159364" y="570837"/>
                  </a:lnTo>
                  <a:lnTo>
                    <a:pt x="179285" y="636262"/>
                  </a:lnTo>
                  <a:lnTo>
                    <a:pt x="199206" y="701686"/>
                  </a:lnTo>
                  <a:lnTo>
                    <a:pt x="219126" y="767111"/>
                  </a:lnTo>
                  <a:lnTo>
                    <a:pt x="239047" y="832535"/>
                  </a:lnTo>
                  <a:lnTo>
                    <a:pt x="258967" y="897959"/>
                  </a:lnTo>
                  <a:lnTo>
                    <a:pt x="278888" y="963384"/>
                  </a:lnTo>
                  <a:lnTo>
                    <a:pt x="298809" y="1028808"/>
                  </a:lnTo>
                  <a:lnTo>
                    <a:pt x="318729" y="1094233"/>
                  </a:lnTo>
                  <a:lnTo>
                    <a:pt x="338650" y="1159657"/>
                  </a:lnTo>
                  <a:lnTo>
                    <a:pt x="358570" y="1225081"/>
                  </a:lnTo>
                  <a:lnTo>
                    <a:pt x="378491" y="1290506"/>
                  </a:lnTo>
                  <a:lnTo>
                    <a:pt x="398412" y="1355930"/>
                  </a:lnTo>
                  <a:lnTo>
                    <a:pt x="418332" y="142135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4" name="pg14"/>
            <p:cNvSpPr/>
            <p:nvPr/>
          </p:nvSpPr>
          <p:spPr>
            <a:xfrm>
              <a:off x="2841513" y="2020258"/>
              <a:ext cx="318491" cy="1433351"/>
            </a:xfrm>
            <a:custGeom>
              <a:avLst/>
              <a:pathLst>
                <a:path w="318491" h="1433351">
                  <a:moveTo>
                    <a:pt x="318491" y="1427052"/>
                  </a:moveTo>
                  <a:lnTo>
                    <a:pt x="310789" y="1359097"/>
                  </a:lnTo>
                  <a:lnTo>
                    <a:pt x="303087" y="1291142"/>
                  </a:lnTo>
                  <a:lnTo>
                    <a:pt x="295386" y="1223187"/>
                  </a:lnTo>
                  <a:lnTo>
                    <a:pt x="287684" y="1155233"/>
                  </a:lnTo>
                  <a:lnTo>
                    <a:pt x="279982" y="1087278"/>
                  </a:lnTo>
                  <a:lnTo>
                    <a:pt x="272280" y="1019323"/>
                  </a:lnTo>
                  <a:lnTo>
                    <a:pt x="264579" y="951368"/>
                  </a:lnTo>
                  <a:lnTo>
                    <a:pt x="256877" y="883413"/>
                  </a:lnTo>
                  <a:lnTo>
                    <a:pt x="249175" y="815458"/>
                  </a:lnTo>
                  <a:lnTo>
                    <a:pt x="241474" y="747503"/>
                  </a:lnTo>
                  <a:lnTo>
                    <a:pt x="233772" y="679548"/>
                  </a:lnTo>
                  <a:lnTo>
                    <a:pt x="226070" y="611593"/>
                  </a:lnTo>
                  <a:lnTo>
                    <a:pt x="218368" y="543639"/>
                  </a:lnTo>
                  <a:lnTo>
                    <a:pt x="210667" y="475684"/>
                  </a:lnTo>
                  <a:lnTo>
                    <a:pt x="202965" y="407729"/>
                  </a:lnTo>
                  <a:lnTo>
                    <a:pt x="195263" y="339774"/>
                  </a:lnTo>
                  <a:lnTo>
                    <a:pt x="187561" y="271819"/>
                  </a:lnTo>
                  <a:lnTo>
                    <a:pt x="179860" y="203864"/>
                  </a:lnTo>
                  <a:lnTo>
                    <a:pt x="172158" y="135909"/>
                  </a:lnTo>
                  <a:lnTo>
                    <a:pt x="164456" y="67954"/>
                  </a:lnTo>
                  <a:lnTo>
                    <a:pt x="156754" y="0"/>
                  </a:lnTo>
                  <a:lnTo>
                    <a:pt x="78128" y="10544"/>
                  </a:lnTo>
                  <a:lnTo>
                    <a:pt x="0" y="24296"/>
                  </a:lnTo>
                  <a:lnTo>
                    <a:pt x="13231" y="91394"/>
                  </a:lnTo>
                  <a:lnTo>
                    <a:pt x="26462" y="158492"/>
                  </a:lnTo>
                  <a:lnTo>
                    <a:pt x="39693" y="225590"/>
                  </a:lnTo>
                  <a:lnTo>
                    <a:pt x="52924" y="292687"/>
                  </a:lnTo>
                  <a:lnTo>
                    <a:pt x="66155" y="359785"/>
                  </a:lnTo>
                  <a:lnTo>
                    <a:pt x="79386" y="426883"/>
                  </a:lnTo>
                  <a:lnTo>
                    <a:pt x="92617" y="493981"/>
                  </a:lnTo>
                  <a:lnTo>
                    <a:pt x="105848" y="561079"/>
                  </a:lnTo>
                  <a:lnTo>
                    <a:pt x="119079" y="628177"/>
                  </a:lnTo>
                  <a:lnTo>
                    <a:pt x="132310" y="695275"/>
                  </a:lnTo>
                  <a:lnTo>
                    <a:pt x="145541" y="762373"/>
                  </a:lnTo>
                  <a:lnTo>
                    <a:pt x="158772" y="829470"/>
                  </a:lnTo>
                  <a:lnTo>
                    <a:pt x="172003" y="896568"/>
                  </a:lnTo>
                  <a:lnTo>
                    <a:pt x="185234" y="963666"/>
                  </a:lnTo>
                  <a:lnTo>
                    <a:pt x="198465" y="1030764"/>
                  </a:lnTo>
                  <a:lnTo>
                    <a:pt x="211696" y="1097862"/>
                  </a:lnTo>
                  <a:lnTo>
                    <a:pt x="224927" y="1164960"/>
                  </a:lnTo>
                  <a:lnTo>
                    <a:pt x="238158" y="1232058"/>
                  </a:lnTo>
                  <a:lnTo>
                    <a:pt x="251389" y="1299155"/>
                  </a:lnTo>
                  <a:lnTo>
                    <a:pt x="264620" y="1366253"/>
                  </a:lnTo>
                  <a:lnTo>
                    <a:pt x="277851" y="1433351"/>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5" name="pg15"/>
            <p:cNvSpPr/>
            <p:nvPr/>
          </p:nvSpPr>
          <p:spPr>
            <a:xfrm>
              <a:off x="2998267" y="2014251"/>
              <a:ext cx="177769" cy="1433059"/>
            </a:xfrm>
            <a:custGeom>
              <a:avLst/>
              <a:pathLst>
                <a:path w="177769" h="1433059">
                  <a:moveTo>
                    <a:pt x="177769" y="1431502"/>
                  </a:moveTo>
                  <a:lnTo>
                    <a:pt x="172249" y="1363335"/>
                  </a:lnTo>
                  <a:lnTo>
                    <a:pt x="166728" y="1295168"/>
                  </a:lnTo>
                  <a:lnTo>
                    <a:pt x="161208" y="1227001"/>
                  </a:lnTo>
                  <a:lnTo>
                    <a:pt x="155688" y="1158835"/>
                  </a:lnTo>
                  <a:lnTo>
                    <a:pt x="150167" y="1090668"/>
                  </a:lnTo>
                  <a:lnTo>
                    <a:pt x="144647" y="1022501"/>
                  </a:lnTo>
                  <a:lnTo>
                    <a:pt x="139127" y="954334"/>
                  </a:lnTo>
                  <a:lnTo>
                    <a:pt x="133606" y="886168"/>
                  </a:lnTo>
                  <a:lnTo>
                    <a:pt x="128086" y="818001"/>
                  </a:lnTo>
                  <a:lnTo>
                    <a:pt x="122565" y="749834"/>
                  </a:lnTo>
                  <a:lnTo>
                    <a:pt x="117045" y="681667"/>
                  </a:lnTo>
                  <a:lnTo>
                    <a:pt x="111525" y="613500"/>
                  </a:lnTo>
                  <a:lnTo>
                    <a:pt x="106004" y="545334"/>
                  </a:lnTo>
                  <a:lnTo>
                    <a:pt x="100484" y="477167"/>
                  </a:lnTo>
                  <a:lnTo>
                    <a:pt x="94964" y="409000"/>
                  </a:lnTo>
                  <a:lnTo>
                    <a:pt x="89443" y="340833"/>
                  </a:lnTo>
                  <a:lnTo>
                    <a:pt x="83923" y="272667"/>
                  </a:lnTo>
                  <a:lnTo>
                    <a:pt x="78402" y="204500"/>
                  </a:lnTo>
                  <a:lnTo>
                    <a:pt x="72882" y="136333"/>
                  </a:lnTo>
                  <a:lnTo>
                    <a:pt x="67362" y="68166"/>
                  </a:lnTo>
                  <a:lnTo>
                    <a:pt x="61841" y="0"/>
                  </a:lnTo>
                  <a:lnTo>
                    <a:pt x="0" y="6006"/>
                  </a:lnTo>
                  <a:lnTo>
                    <a:pt x="7701" y="73961"/>
                  </a:lnTo>
                  <a:lnTo>
                    <a:pt x="15403" y="141916"/>
                  </a:lnTo>
                  <a:lnTo>
                    <a:pt x="23105" y="209871"/>
                  </a:lnTo>
                  <a:lnTo>
                    <a:pt x="30806" y="277826"/>
                  </a:lnTo>
                  <a:lnTo>
                    <a:pt x="38508" y="345781"/>
                  </a:lnTo>
                  <a:lnTo>
                    <a:pt x="46210" y="413736"/>
                  </a:lnTo>
                  <a:lnTo>
                    <a:pt x="53912" y="481691"/>
                  </a:lnTo>
                  <a:lnTo>
                    <a:pt x="61613" y="549646"/>
                  </a:lnTo>
                  <a:lnTo>
                    <a:pt x="69315" y="617600"/>
                  </a:lnTo>
                  <a:lnTo>
                    <a:pt x="77017" y="685555"/>
                  </a:lnTo>
                  <a:lnTo>
                    <a:pt x="84719" y="753510"/>
                  </a:lnTo>
                  <a:lnTo>
                    <a:pt x="92420" y="821465"/>
                  </a:lnTo>
                  <a:lnTo>
                    <a:pt x="100122" y="889420"/>
                  </a:lnTo>
                  <a:lnTo>
                    <a:pt x="107824" y="957375"/>
                  </a:lnTo>
                  <a:lnTo>
                    <a:pt x="115526" y="1025330"/>
                  </a:lnTo>
                  <a:lnTo>
                    <a:pt x="123227" y="1093285"/>
                  </a:lnTo>
                  <a:lnTo>
                    <a:pt x="130929" y="1161240"/>
                  </a:lnTo>
                  <a:lnTo>
                    <a:pt x="138631" y="1229194"/>
                  </a:lnTo>
                  <a:lnTo>
                    <a:pt x="146333" y="1297149"/>
                  </a:lnTo>
                  <a:lnTo>
                    <a:pt x="154034" y="1365104"/>
                  </a:lnTo>
                  <a:lnTo>
                    <a:pt x="161736" y="143305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6" name="pg16"/>
            <p:cNvSpPr/>
            <p:nvPr/>
          </p:nvSpPr>
          <p:spPr>
            <a:xfrm>
              <a:off x="3060109" y="2011104"/>
              <a:ext cx="127725" cy="1434648"/>
            </a:xfrm>
            <a:custGeom>
              <a:avLst/>
              <a:pathLst>
                <a:path w="127725" h="1434648">
                  <a:moveTo>
                    <a:pt x="127725" y="1433833"/>
                  </a:moveTo>
                  <a:lnTo>
                    <a:pt x="123809" y="1365555"/>
                  </a:lnTo>
                  <a:lnTo>
                    <a:pt x="119894" y="1297277"/>
                  </a:lnTo>
                  <a:lnTo>
                    <a:pt x="115979" y="1228999"/>
                  </a:lnTo>
                  <a:lnTo>
                    <a:pt x="112064" y="1160722"/>
                  </a:lnTo>
                  <a:lnTo>
                    <a:pt x="108148" y="1092444"/>
                  </a:lnTo>
                  <a:lnTo>
                    <a:pt x="104233" y="1024166"/>
                  </a:lnTo>
                  <a:lnTo>
                    <a:pt x="100318" y="955888"/>
                  </a:lnTo>
                  <a:lnTo>
                    <a:pt x="96403" y="887610"/>
                  </a:lnTo>
                  <a:lnTo>
                    <a:pt x="92487" y="819333"/>
                  </a:lnTo>
                  <a:lnTo>
                    <a:pt x="88572" y="751055"/>
                  </a:lnTo>
                  <a:lnTo>
                    <a:pt x="84657" y="682777"/>
                  </a:lnTo>
                  <a:lnTo>
                    <a:pt x="80741" y="614499"/>
                  </a:lnTo>
                  <a:lnTo>
                    <a:pt x="76826" y="546222"/>
                  </a:lnTo>
                  <a:lnTo>
                    <a:pt x="72911" y="477944"/>
                  </a:lnTo>
                  <a:lnTo>
                    <a:pt x="68996" y="409666"/>
                  </a:lnTo>
                  <a:lnTo>
                    <a:pt x="65080" y="341388"/>
                  </a:lnTo>
                  <a:lnTo>
                    <a:pt x="61165" y="273111"/>
                  </a:lnTo>
                  <a:lnTo>
                    <a:pt x="57250" y="204833"/>
                  </a:lnTo>
                  <a:lnTo>
                    <a:pt x="53335" y="136555"/>
                  </a:lnTo>
                  <a:lnTo>
                    <a:pt x="49419" y="68277"/>
                  </a:lnTo>
                  <a:lnTo>
                    <a:pt x="45504" y="0"/>
                  </a:lnTo>
                  <a:lnTo>
                    <a:pt x="0" y="3146"/>
                  </a:lnTo>
                  <a:lnTo>
                    <a:pt x="5520" y="71313"/>
                  </a:lnTo>
                  <a:lnTo>
                    <a:pt x="11040" y="139480"/>
                  </a:lnTo>
                  <a:lnTo>
                    <a:pt x="16561" y="207647"/>
                  </a:lnTo>
                  <a:lnTo>
                    <a:pt x="22081" y="275813"/>
                  </a:lnTo>
                  <a:lnTo>
                    <a:pt x="27601" y="343980"/>
                  </a:lnTo>
                  <a:lnTo>
                    <a:pt x="33122" y="412147"/>
                  </a:lnTo>
                  <a:lnTo>
                    <a:pt x="38642" y="480314"/>
                  </a:lnTo>
                  <a:lnTo>
                    <a:pt x="44162" y="548480"/>
                  </a:lnTo>
                  <a:lnTo>
                    <a:pt x="49683" y="616647"/>
                  </a:lnTo>
                  <a:lnTo>
                    <a:pt x="55203" y="684814"/>
                  </a:lnTo>
                  <a:lnTo>
                    <a:pt x="60724" y="752981"/>
                  </a:lnTo>
                  <a:lnTo>
                    <a:pt x="66244" y="821148"/>
                  </a:lnTo>
                  <a:lnTo>
                    <a:pt x="71764" y="889314"/>
                  </a:lnTo>
                  <a:lnTo>
                    <a:pt x="77285" y="957481"/>
                  </a:lnTo>
                  <a:lnTo>
                    <a:pt x="82805" y="1025648"/>
                  </a:lnTo>
                  <a:lnTo>
                    <a:pt x="88325" y="1093815"/>
                  </a:lnTo>
                  <a:lnTo>
                    <a:pt x="93846" y="1161981"/>
                  </a:lnTo>
                  <a:lnTo>
                    <a:pt x="99366" y="1230148"/>
                  </a:lnTo>
                  <a:lnTo>
                    <a:pt x="104887" y="1298315"/>
                  </a:lnTo>
                  <a:lnTo>
                    <a:pt x="110407" y="1366482"/>
                  </a:lnTo>
                  <a:lnTo>
                    <a:pt x="115927" y="143464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7" name="pg17"/>
            <p:cNvSpPr/>
            <p:nvPr/>
          </p:nvSpPr>
          <p:spPr>
            <a:xfrm>
              <a:off x="3105614" y="2009346"/>
              <a:ext cx="91750" cy="1435591"/>
            </a:xfrm>
            <a:custGeom>
              <a:avLst/>
              <a:pathLst>
                <a:path w="91750" h="1435591">
                  <a:moveTo>
                    <a:pt x="91750" y="1435135"/>
                  </a:moveTo>
                  <a:lnTo>
                    <a:pt x="89132" y="1366795"/>
                  </a:lnTo>
                  <a:lnTo>
                    <a:pt x="86513" y="1298455"/>
                  </a:lnTo>
                  <a:lnTo>
                    <a:pt x="83895" y="1230116"/>
                  </a:lnTo>
                  <a:lnTo>
                    <a:pt x="81276" y="1161776"/>
                  </a:lnTo>
                  <a:lnTo>
                    <a:pt x="78657" y="1093436"/>
                  </a:lnTo>
                  <a:lnTo>
                    <a:pt x="76039" y="1025096"/>
                  </a:lnTo>
                  <a:lnTo>
                    <a:pt x="73420" y="956756"/>
                  </a:lnTo>
                  <a:lnTo>
                    <a:pt x="70801" y="888417"/>
                  </a:lnTo>
                  <a:lnTo>
                    <a:pt x="68183" y="820077"/>
                  </a:lnTo>
                  <a:lnTo>
                    <a:pt x="65564" y="751737"/>
                  </a:lnTo>
                  <a:lnTo>
                    <a:pt x="62945" y="683397"/>
                  </a:lnTo>
                  <a:lnTo>
                    <a:pt x="60327" y="615058"/>
                  </a:lnTo>
                  <a:lnTo>
                    <a:pt x="57708" y="546718"/>
                  </a:lnTo>
                  <a:lnTo>
                    <a:pt x="55089" y="478378"/>
                  </a:lnTo>
                  <a:lnTo>
                    <a:pt x="52471" y="410038"/>
                  </a:lnTo>
                  <a:lnTo>
                    <a:pt x="49852" y="341698"/>
                  </a:lnTo>
                  <a:lnTo>
                    <a:pt x="47234" y="273359"/>
                  </a:lnTo>
                  <a:lnTo>
                    <a:pt x="44615" y="205019"/>
                  </a:lnTo>
                  <a:lnTo>
                    <a:pt x="41996" y="136679"/>
                  </a:lnTo>
                  <a:lnTo>
                    <a:pt x="39378" y="68339"/>
                  </a:lnTo>
                  <a:lnTo>
                    <a:pt x="36759" y="0"/>
                  </a:lnTo>
                  <a:lnTo>
                    <a:pt x="0" y="1758"/>
                  </a:lnTo>
                  <a:lnTo>
                    <a:pt x="3915" y="70035"/>
                  </a:lnTo>
                  <a:lnTo>
                    <a:pt x="7830" y="138313"/>
                  </a:lnTo>
                  <a:lnTo>
                    <a:pt x="11745" y="206591"/>
                  </a:lnTo>
                  <a:lnTo>
                    <a:pt x="15661" y="274869"/>
                  </a:lnTo>
                  <a:lnTo>
                    <a:pt x="19576" y="343146"/>
                  </a:lnTo>
                  <a:lnTo>
                    <a:pt x="23491" y="411424"/>
                  </a:lnTo>
                  <a:lnTo>
                    <a:pt x="27406" y="479702"/>
                  </a:lnTo>
                  <a:lnTo>
                    <a:pt x="31322" y="547980"/>
                  </a:lnTo>
                  <a:lnTo>
                    <a:pt x="35237" y="616257"/>
                  </a:lnTo>
                  <a:lnTo>
                    <a:pt x="39152" y="684535"/>
                  </a:lnTo>
                  <a:lnTo>
                    <a:pt x="43067" y="752813"/>
                  </a:lnTo>
                  <a:lnTo>
                    <a:pt x="46983" y="821091"/>
                  </a:lnTo>
                  <a:lnTo>
                    <a:pt x="50898" y="889369"/>
                  </a:lnTo>
                  <a:lnTo>
                    <a:pt x="54813" y="957646"/>
                  </a:lnTo>
                  <a:lnTo>
                    <a:pt x="58729" y="1025924"/>
                  </a:lnTo>
                  <a:lnTo>
                    <a:pt x="62644" y="1094202"/>
                  </a:lnTo>
                  <a:lnTo>
                    <a:pt x="66559" y="1162480"/>
                  </a:lnTo>
                  <a:lnTo>
                    <a:pt x="70474" y="1230757"/>
                  </a:lnTo>
                  <a:lnTo>
                    <a:pt x="74390" y="1299035"/>
                  </a:lnTo>
                  <a:lnTo>
                    <a:pt x="78305" y="1367313"/>
                  </a:lnTo>
                  <a:lnTo>
                    <a:pt x="82220" y="1435591"/>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8" name="pg18"/>
            <p:cNvSpPr/>
            <p:nvPr/>
          </p:nvSpPr>
          <p:spPr>
            <a:xfrm>
              <a:off x="3142373" y="2008488"/>
              <a:ext cx="62114" cy="1435993"/>
            </a:xfrm>
            <a:custGeom>
              <a:avLst/>
              <a:pathLst>
                <a:path w="62114" h="1435993">
                  <a:moveTo>
                    <a:pt x="62114" y="1435770"/>
                  </a:moveTo>
                  <a:lnTo>
                    <a:pt x="60464" y="1367400"/>
                  </a:lnTo>
                  <a:lnTo>
                    <a:pt x="58815" y="1299030"/>
                  </a:lnTo>
                  <a:lnTo>
                    <a:pt x="57165" y="1230660"/>
                  </a:lnTo>
                  <a:lnTo>
                    <a:pt x="55516" y="1162290"/>
                  </a:lnTo>
                  <a:lnTo>
                    <a:pt x="53866" y="1093920"/>
                  </a:lnTo>
                  <a:lnTo>
                    <a:pt x="52217" y="1025550"/>
                  </a:lnTo>
                  <a:lnTo>
                    <a:pt x="50567" y="957180"/>
                  </a:lnTo>
                  <a:lnTo>
                    <a:pt x="48917" y="888810"/>
                  </a:lnTo>
                  <a:lnTo>
                    <a:pt x="47268" y="820440"/>
                  </a:lnTo>
                  <a:lnTo>
                    <a:pt x="45618" y="752070"/>
                  </a:lnTo>
                  <a:lnTo>
                    <a:pt x="43969" y="683700"/>
                  </a:lnTo>
                  <a:lnTo>
                    <a:pt x="42319" y="615330"/>
                  </a:lnTo>
                  <a:lnTo>
                    <a:pt x="40670" y="546960"/>
                  </a:lnTo>
                  <a:lnTo>
                    <a:pt x="39020" y="478590"/>
                  </a:lnTo>
                  <a:lnTo>
                    <a:pt x="37371" y="410220"/>
                  </a:lnTo>
                  <a:lnTo>
                    <a:pt x="35721" y="341850"/>
                  </a:lnTo>
                  <a:lnTo>
                    <a:pt x="34072" y="273480"/>
                  </a:lnTo>
                  <a:lnTo>
                    <a:pt x="32422" y="205110"/>
                  </a:lnTo>
                  <a:lnTo>
                    <a:pt x="30772" y="136740"/>
                  </a:lnTo>
                  <a:lnTo>
                    <a:pt x="29123" y="68370"/>
                  </a:lnTo>
                  <a:lnTo>
                    <a:pt x="27473" y="0"/>
                  </a:lnTo>
                  <a:lnTo>
                    <a:pt x="0" y="857"/>
                  </a:lnTo>
                  <a:lnTo>
                    <a:pt x="2618" y="69197"/>
                  </a:lnTo>
                  <a:lnTo>
                    <a:pt x="5237" y="137537"/>
                  </a:lnTo>
                  <a:lnTo>
                    <a:pt x="7855" y="205877"/>
                  </a:lnTo>
                  <a:lnTo>
                    <a:pt x="10474" y="274216"/>
                  </a:lnTo>
                  <a:lnTo>
                    <a:pt x="13093" y="342556"/>
                  </a:lnTo>
                  <a:lnTo>
                    <a:pt x="15711" y="410896"/>
                  </a:lnTo>
                  <a:lnTo>
                    <a:pt x="18330" y="479236"/>
                  </a:lnTo>
                  <a:lnTo>
                    <a:pt x="20949" y="547576"/>
                  </a:lnTo>
                  <a:lnTo>
                    <a:pt x="23567" y="615915"/>
                  </a:lnTo>
                  <a:lnTo>
                    <a:pt x="26186" y="684255"/>
                  </a:lnTo>
                  <a:lnTo>
                    <a:pt x="28805" y="752595"/>
                  </a:lnTo>
                  <a:lnTo>
                    <a:pt x="31423" y="820935"/>
                  </a:lnTo>
                  <a:lnTo>
                    <a:pt x="34042" y="889274"/>
                  </a:lnTo>
                  <a:lnTo>
                    <a:pt x="36660" y="957614"/>
                  </a:lnTo>
                  <a:lnTo>
                    <a:pt x="39279" y="1025954"/>
                  </a:lnTo>
                  <a:lnTo>
                    <a:pt x="41898" y="1094294"/>
                  </a:lnTo>
                  <a:lnTo>
                    <a:pt x="44516" y="1162634"/>
                  </a:lnTo>
                  <a:lnTo>
                    <a:pt x="47135" y="1230973"/>
                  </a:lnTo>
                  <a:lnTo>
                    <a:pt x="49754" y="1299313"/>
                  </a:lnTo>
                  <a:lnTo>
                    <a:pt x="52372" y="1367653"/>
                  </a:lnTo>
                  <a:lnTo>
                    <a:pt x="54991" y="143599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9" name="pg19"/>
            <p:cNvSpPr/>
            <p:nvPr/>
          </p:nvSpPr>
          <p:spPr>
            <a:xfrm>
              <a:off x="3169847" y="2008034"/>
              <a:ext cx="41418" cy="1436225"/>
            </a:xfrm>
            <a:custGeom>
              <a:avLst/>
              <a:pathLst>
                <a:path w="41418" h="1436225">
                  <a:moveTo>
                    <a:pt x="41418" y="1436107"/>
                  </a:moveTo>
                  <a:lnTo>
                    <a:pt x="40691" y="1367721"/>
                  </a:lnTo>
                  <a:lnTo>
                    <a:pt x="39963" y="1299335"/>
                  </a:lnTo>
                  <a:lnTo>
                    <a:pt x="39236" y="1230949"/>
                  </a:lnTo>
                  <a:lnTo>
                    <a:pt x="38508" y="1162563"/>
                  </a:lnTo>
                  <a:lnTo>
                    <a:pt x="37781" y="1094177"/>
                  </a:lnTo>
                  <a:lnTo>
                    <a:pt x="37054" y="1025790"/>
                  </a:lnTo>
                  <a:lnTo>
                    <a:pt x="36326" y="957404"/>
                  </a:lnTo>
                  <a:lnTo>
                    <a:pt x="35599" y="889018"/>
                  </a:lnTo>
                  <a:lnTo>
                    <a:pt x="34872" y="820632"/>
                  </a:lnTo>
                  <a:lnTo>
                    <a:pt x="34144" y="752246"/>
                  </a:lnTo>
                  <a:lnTo>
                    <a:pt x="33417" y="683860"/>
                  </a:lnTo>
                  <a:lnTo>
                    <a:pt x="32689" y="615474"/>
                  </a:lnTo>
                  <a:lnTo>
                    <a:pt x="31962" y="547088"/>
                  </a:lnTo>
                  <a:lnTo>
                    <a:pt x="31235" y="478702"/>
                  </a:lnTo>
                  <a:lnTo>
                    <a:pt x="30507" y="410316"/>
                  </a:lnTo>
                  <a:lnTo>
                    <a:pt x="29780" y="341930"/>
                  </a:lnTo>
                  <a:lnTo>
                    <a:pt x="29053" y="273544"/>
                  </a:lnTo>
                  <a:lnTo>
                    <a:pt x="28325" y="205158"/>
                  </a:lnTo>
                  <a:lnTo>
                    <a:pt x="27598" y="136772"/>
                  </a:lnTo>
                  <a:lnTo>
                    <a:pt x="26870" y="68386"/>
                  </a:lnTo>
                  <a:lnTo>
                    <a:pt x="26143" y="0"/>
                  </a:lnTo>
                  <a:lnTo>
                    <a:pt x="0" y="454"/>
                  </a:lnTo>
                  <a:lnTo>
                    <a:pt x="1649" y="68824"/>
                  </a:lnTo>
                  <a:lnTo>
                    <a:pt x="3299" y="137194"/>
                  </a:lnTo>
                  <a:lnTo>
                    <a:pt x="4948" y="205564"/>
                  </a:lnTo>
                  <a:lnTo>
                    <a:pt x="6598" y="273934"/>
                  </a:lnTo>
                  <a:lnTo>
                    <a:pt x="8247" y="342304"/>
                  </a:lnTo>
                  <a:lnTo>
                    <a:pt x="9897" y="410674"/>
                  </a:lnTo>
                  <a:lnTo>
                    <a:pt x="11546" y="479044"/>
                  </a:lnTo>
                  <a:lnTo>
                    <a:pt x="13196" y="547414"/>
                  </a:lnTo>
                  <a:lnTo>
                    <a:pt x="14845" y="615784"/>
                  </a:lnTo>
                  <a:lnTo>
                    <a:pt x="16495" y="684154"/>
                  </a:lnTo>
                  <a:lnTo>
                    <a:pt x="18145" y="752524"/>
                  </a:lnTo>
                  <a:lnTo>
                    <a:pt x="19794" y="820894"/>
                  </a:lnTo>
                  <a:lnTo>
                    <a:pt x="21444" y="889264"/>
                  </a:lnTo>
                  <a:lnTo>
                    <a:pt x="23093" y="957634"/>
                  </a:lnTo>
                  <a:lnTo>
                    <a:pt x="24743" y="1026004"/>
                  </a:lnTo>
                  <a:lnTo>
                    <a:pt x="26392" y="1094374"/>
                  </a:lnTo>
                  <a:lnTo>
                    <a:pt x="28042" y="1162745"/>
                  </a:lnTo>
                  <a:lnTo>
                    <a:pt x="29691" y="1231115"/>
                  </a:lnTo>
                  <a:lnTo>
                    <a:pt x="31341" y="1299485"/>
                  </a:lnTo>
                  <a:lnTo>
                    <a:pt x="32990" y="1367855"/>
                  </a:lnTo>
                  <a:lnTo>
                    <a:pt x="34640" y="1436225"/>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0" name="pg20"/>
            <p:cNvSpPr/>
            <p:nvPr/>
          </p:nvSpPr>
          <p:spPr>
            <a:xfrm>
              <a:off x="3195991" y="2007945"/>
              <a:ext cx="18298" cy="1436196"/>
            </a:xfrm>
            <a:custGeom>
              <a:avLst/>
              <a:pathLst>
                <a:path w="18298" h="1436196">
                  <a:moveTo>
                    <a:pt x="18298" y="1436173"/>
                  </a:moveTo>
                  <a:lnTo>
                    <a:pt x="17983" y="1367784"/>
                  </a:lnTo>
                  <a:lnTo>
                    <a:pt x="17667" y="1299394"/>
                  </a:lnTo>
                  <a:lnTo>
                    <a:pt x="17351" y="1231005"/>
                  </a:lnTo>
                  <a:lnTo>
                    <a:pt x="17035" y="1162616"/>
                  </a:lnTo>
                  <a:lnTo>
                    <a:pt x="16719" y="1094227"/>
                  </a:lnTo>
                  <a:lnTo>
                    <a:pt x="16403" y="1025838"/>
                  </a:lnTo>
                  <a:lnTo>
                    <a:pt x="16087" y="957448"/>
                  </a:lnTo>
                  <a:lnTo>
                    <a:pt x="15771" y="889059"/>
                  </a:lnTo>
                  <a:lnTo>
                    <a:pt x="15455" y="820670"/>
                  </a:lnTo>
                  <a:lnTo>
                    <a:pt x="15139" y="752281"/>
                  </a:lnTo>
                  <a:lnTo>
                    <a:pt x="14823" y="683892"/>
                  </a:lnTo>
                  <a:lnTo>
                    <a:pt x="14507" y="615502"/>
                  </a:lnTo>
                  <a:lnTo>
                    <a:pt x="14191" y="547113"/>
                  </a:lnTo>
                  <a:lnTo>
                    <a:pt x="13875" y="478724"/>
                  </a:lnTo>
                  <a:lnTo>
                    <a:pt x="13560" y="410335"/>
                  </a:lnTo>
                  <a:lnTo>
                    <a:pt x="13244" y="341946"/>
                  </a:lnTo>
                  <a:lnTo>
                    <a:pt x="12928" y="273556"/>
                  </a:lnTo>
                  <a:lnTo>
                    <a:pt x="12612" y="205167"/>
                  </a:lnTo>
                  <a:lnTo>
                    <a:pt x="12296" y="136778"/>
                  </a:lnTo>
                  <a:lnTo>
                    <a:pt x="11980" y="68389"/>
                  </a:lnTo>
                  <a:lnTo>
                    <a:pt x="11664" y="0"/>
                  </a:lnTo>
                  <a:lnTo>
                    <a:pt x="0" y="88"/>
                  </a:lnTo>
                  <a:lnTo>
                    <a:pt x="727" y="68475"/>
                  </a:lnTo>
                  <a:lnTo>
                    <a:pt x="1454" y="136861"/>
                  </a:lnTo>
                  <a:lnTo>
                    <a:pt x="2182" y="205247"/>
                  </a:lnTo>
                  <a:lnTo>
                    <a:pt x="2909" y="273633"/>
                  </a:lnTo>
                  <a:lnTo>
                    <a:pt x="3636" y="342019"/>
                  </a:lnTo>
                  <a:lnTo>
                    <a:pt x="4364" y="410405"/>
                  </a:lnTo>
                  <a:lnTo>
                    <a:pt x="5091" y="478791"/>
                  </a:lnTo>
                  <a:lnTo>
                    <a:pt x="5818" y="547177"/>
                  </a:lnTo>
                  <a:lnTo>
                    <a:pt x="6546" y="615563"/>
                  </a:lnTo>
                  <a:lnTo>
                    <a:pt x="7273" y="683949"/>
                  </a:lnTo>
                  <a:lnTo>
                    <a:pt x="8001" y="752335"/>
                  </a:lnTo>
                  <a:lnTo>
                    <a:pt x="8728" y="820721"/>
                  </a:lnTo>
                  <a:lnTo>
                    <a:pt x="9455" y="889107"/>
                  </a:lnTo>
                  <a:lnTo>
                    <a:pt x="10183" y="957493"/>
                  </a:lnTo>
                  <a:lnTo>
                    <a:pt x="10910" y="1025879"/>
                  </a:lnTo>
                  <a:lnTo>
                    <a:pt x="11637" y="1094266"/>
                  </a:lnTo>
                  <a:lnTo>
                    <a:pt x="12365" y="1162652"/>
                  </a:lnTo>
                  <a:lnTo>
                    <a:pt x="13092" y="1231038"/>
                  </a:lnTo>
                  <a:lnTo>
                    <a:pt x="13820" y="1299424"/>
                  </a:lnTo>
                  <a:lnTo>
                    <a:pt x="14547" y="1367810"/>
                  </a:lnTo>
                  <a:lnTo>
                    <a:pt x="15274" y="1436196"/>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1" name="pg21"/>
            <p:cNvSpPr/>
            <p:nvPr/>
          </p:nvSpPr>
          <p:spPr>
            <a:xfrm>
              <a:off x="3207655" y="2007925"/>
              <a:ext cx="8422" cy="1436192"/>
            </a:xfrm>
            <a:custGeom>
              <a:avLst/>
              <a:pathLst>
                <a:path w="8422" h="1436192">
                  <a:moveTo>
                    <a:pt x="8422" y="1436187"/>
                  </a:moveTo>
                  <a:lnTo>
                    <a:pt x="8349" y="1367797"/>
                  </a:lnTo>
                  <a:lnTo>
                    <a:pt x="8276" y="1299408"/>
                  </a:lnTo>
                  <a:lnTo>
                    <a:pt x="8203" y="1231018"/>
                  </a:lnTo>
                  <a:lnTo>
                    <a:pt x="8131" y="1162628"/>
                  </a:lnTo>
                  <a:lnTo>
                    <a:pt x="8058" y="1094238"/>
                  </a:lnTo>
                  <a:lnTo>
                    <a:pt x="7985" y="1025848"/>
                  </a:lnTo>
                  <a:lnTo>
                    <a:pt x="7912" y="957458"/>
                  </a:lnTo>
                  <a:lnTo>
                    <a:pt x="7840" y="889068"/>
                  </a:lnTo>
                  <a:lnTo>
                    <a:pt x="7767" y="820678"/>
                  </a:lnTo>
                  <a:lnTo>
                    <a:pt x="7694" y="752288"/>
                  </a:lnTo>
                  <a:lnTo>
                    <a:pt x="7622" y="683898"/>
                  </a:lnTo>
                  <a:lnTo>
                    <a:pt x="7549" y="615509"/>
                  </a:lnTo>
                  <a:lnTo>
                    <a:pt x="7476" y="547119"/>
                  </a:lnTo>
                  <a:lnTo>
                    <a:pt x="7403" y="478729"/>
                  </a:lnTo>
                  <a:lnTo>
                    <a:pt x="7331" y="410339"/>
                  </a:lnTo>
                  <a:lnTo>
                    <a:pt x="7258" y="341949"/>
                  </a:lnTo>
                  <a:lnTo>
                    <a:pt x="7185" y="273559"/>
                  </a:lnTo>
                  <a:lnTo>
                    <a:pt x="7113" y="205169"/>
                  </a:lnTo>
                  <a:lnTo>
                    <a:pt x="7040" y="136779"/>
                  </a:lnTo>
                  <a:lnTo>
                    <a:pt x="6967" y="68389"/>
                  </a:lnTo>
                  <a:lnTo>
                    <a:pt x="6894" y="0"/>
                  </a:lnTo>
                  <a:lnTo>
                    <a:pt x="0" y="19"/>
                  </a:lnTo>
                  <a:lnTo>
                    <a:pt x="315" y="68408"/>
                  </a:lnTo>
                  <a:lnTo>
                    <a:pt x="631" y="136797"/>
                  </a:lnTo>
                  <a:lnTo>
                    <a:pt x="947" y="205187"/>
                  </a:lnTo>
                  <a:lnTo>
                    <a:pt x="1263" y="273576"/>
                  </a:lnTo>
                  <a:lnTo>
                    <a:pt x="1579" y="341965"/>
                  </a:lnTo>
                  <a:lnTo>
                    <a:pt x="1895" y="410354"/>
                  </a:lnTo>
                  <a:lnTo>
                    <a:pt x="2211" y="478744"/>
                  </a:lnTo>
                  <a:lnTo>
                    <a:pt x="2527" y="547133"/>
                  </a:lnTo>
                  <a:lnTo>
                    <a:pt x="2843" y="615522"/>
                  </a:lnTo>
                  <a:lnTo>
                    <a:pt x="3159" y="683911"/>
                  </a:lnTo>
                  <a:lnTo>
                    <a:pt x="3475" y="752300"/>
                  </a:lnTo>
                  <a:lnTo>
                    <a:pt x="3791" y="820690"/>
                  </a:lnTo>
                  <a:lnTo>
                    <a:pt x="4107" y="889079"/>
                  </a:lnTo>
                  <a:lnTo>
                    <a:pt x="4422" y="957468"/>
                  </a:lnTo>
                  <a:lnTo>
                    <a:pt x="4738" y="1025857"/>
                  </a:lnTo>
                  <a:lnTo>
                    <a:pt x="5054" y="1094246"/>
                  </a:lnTo>
                  <a:lnTo>
                    <a:pt x="5370" y="1162636"/>
                  </a:lnTo>
                  <a:lnTo>
                    <a:pt x="5686" y="1231025"/>
                  </a:lnTo>
                  <a:lnTo>
                    <a:pt x="6002" y="1299414"/>
                  </a:lnTo>
                  <a:lnTo>
                    <a:pt x="6318" y="1367803"/>
                  </a:lnTo>
                  <a:lnTo>
                    <a:pt x="6634" y="1436192"/>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2" name="pg22"/>
            <p:cNvSpPr/>
            <p:nvPr/>
          </p:nvSpPr>
          <p:spPr>
            <a:xfrm>
              <a:off x="3214550" y="2007924"/>
              <a:ext cx="2034" cy="1436188"/>
            </a:xfrm>
            <a:custGeom>
              <a:avLst/>
              <a:pathLst>
                <a:path w="2034" h="1436188">
                  <a:moveTo>
                    <a:pt x="2034" y="1436188"/>
                  </a:moveTo>
                  <a:lnTo>
                    <a:pt x="2030" y="1367798"/>
                  </a:lnTo>
                  <a:lnTo>
                    <a:pt x="2027" y="1299408"/>
                  </a:lnTo>
                  <a:lnTo>
                    <a:pt x="2023" y="1231018"/>
                  </a:lnTo>
                  <a:lnTo>
                    <a:pt x="2019" y="1162628"/>
                  </a:lnTo>
                  <a:lnTo>
                    <a:pt x="2016" y="1094238"/>
                  </a:lnTo>
                  <a:lnTo>
                    <a:pt x="2012" y="1025849"/>
                  </a:lnTo>
                  <a:lnTo>
                    <a:pt x="2008" y="957459"/>
                  </a:lnTo>
                  <a:lnTo>
                    <a:pt x="2005" y="889069"/>
                  </a:lnTo>
                  <a:lnTo>
                    <a:pt x="2001" y="820679"/>
                  </a:lnTo>
                  <a:lnTo>
                    <a:pt x="1997" y="752289"/>
                  </a:lnTo>
                  <a:lnTo>
                    <a:pt x="1994" y="683899"/>
                  </a:lnTo>
                  <a:lnTo>
                    <a:pt x="1990" y="615509"/>
                  </a:lnTo>
                  <a:lnTo>
                    <a:pt x="1986" y="547119"/>
                  </a:lnTo>
                  <a:lnTo>
                    <a:pt x="1983" y="478729"/>
                  </a:lnTo>
                  <a:lnTo>
                    <a:pt x="1979" y="410339"/>
                  </a:lnTo>
                  <a:lnTo>
                    <a:pt x="1975" y="341949"/>
                  </a:lnTo>
                  <a:lnTo>
                    <a:pt x="1972" y="273559"/>
                  </a:lnTo>
                  <a:lnTo>
                    <a:pt x="1968" y="205169"/>
                  </a:lnTo>
                  <a:lnTo>
                    <a:pt x="1964" y="136779"/>
                  </a:lnTo>
                  <a:lnTo>
                    <a:pt x="1961" y="68389"/>
                  </a:lnTo>
                  <a:lnTo>
                    <a:pt x="1957" y="0"/>
                  </a:lnTo>
                  <a:lnTo>
                    <a:pt x="0" y="1"/>
                  </a:lnTo>
                  <a:lnTo>
                    <a:pt x="72" y="68390"/>
                  </a:lnTo>
                  <a:lnTo>
                    <a:pt x="145" y="136780"/>
                  </a:lnTo>
                  <a:lnTo>
                    <a:pt x="218" y="205170"/>
                  </a:lnTo>
                  <a:lnTo>
                    <a:pt x="290" y="273560"/>
                  </a:lnTo>
                  <a:lnTo>
                    <a:pt x="363" y="341950"/>
                  </a:lnTo>
                  <a:lnTo>
                    <a:pt x="436" y="410340"/>
                  </a:lnTo>
                  <a:lnTo>
                    <a:pt x="509" y="478730"/>
                  </a:lnTo>
                  <a:lnTo>
                    <a:pt x="581" y="547120"/>
                  </a:lnTo>
                  <a:lnTo>
                    <a:pt x="654" y="615510"/>
                  </a:lnTo>
                  <a:lnTo>
                    <a:pt x="727" y="683900"/>
                  </a:lnTo>
                  <a:lnTo>
                    <a:pt x="799" y="752289"/>
                  </a:lnTo>
                  <a:lnTo>
                    <a:pt x="872" y="820679"/>
                  </a:lnTo>
                  <a:lnTo>
                    <a:pt x="945" y="889069"/>
                  </a:lnTo>
                  <a:lnTo>
                    <a:pt x="1018" y="957459"/>
                  </a:lnTo>
                  <a:lnTo>
                    <a:pt x="1090" y="1025849"/>
                  </a:lnTo>
                  <a:lnTo>
                    <a:pt x="1163" y="1094239"/>
                  </a:lnTo>
                  <a:lnTo>
                    <a:pt x="1236" y="1162629"/>
                  </a:lnTo>
                  <a:lnTo>
                    <a:pt x="1308" y="1231019"/>
                  </a:lnTo>
                  <a:lnTo>
                    <a:pt x="1381" y="1299409"/>
                  </a:lnTo>
                  <a:lnTo>
                    <a:pt x="1454" y="1367798"/>
                  </a:lnTo>
                  <a:lnTo>
                    <a:pt x="1527"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3" name="pg23"/>
            <p:cNvSpPr/>
            <p:nvPr/>
          </p:nvSpPr>
          <p:spPr>
            <a:xfrm>
              <a:off x="3216508" y="2007924"/>
              <a:ext cx="103" cy="1436188"/>
            </a:xfrm>
            <a:custGeom>
              <a:avLst/>
              <a:pathLst>
                <a:path w="103" h="1436188">
                  <a:moveTo>
                    <a:pt x="103" y="1436188"/>
                  </a:moveTo>
                  <a:lnTo>
                    <a:pt x="103" y="1367798"/>
                  </a:lnTo>
                  <a:lnTo>
                    <a:pt x="103" y="1299408"/>
                  </a:lnTo>
                  <a:lnTo>
                    <a:pt x="103" y="1231018"/>
                  </a:lnTo>
                  <a:lnTo>
                    <a:pt x="103" y="1162628"/>
                  </a:lnTo>
                  <a:lnTo>
                    <a:pt x="103" y="1094238"/>
                  </a:lnTo>
                  <a:lnTo>
                    <a:pt x="103" y="1025849"/>
                  </a:lnTo>
                  <a:lnTo>
                    <a:pt x="103" y="957459"/>
                  </a:lnTo>
                  <a:lnTo>
                    <a:pt x="103" y="889069"/>
                  </a:lnTo>
                  <a:lnTo>
                    <a:pt x="103" y="820679"/>
                  </a:lnTo>
                  <a:lnTo>
                    <a:pt x="103" y="752289"/>
                  </a:lnTo>
                  <a:lnTo>
                    <a:pt x="103" y="683899"/>
                  </a:lnTo>
                  <a:lnTo>
                    <a:pt x="103" y="615509"/>
                  </a:lnTo>
                  <a:lnTo>
                    <a:pt x="103" y="547119"/>
                  </a:lnTo>
                  <a:lnTo>
                    <a:pt x="103" y="478729"/>
                  </a:lnTo>
                  <a:lnTo>
                    <a:pt x="103" y="410339"/>
                  </a:lnTo>
                  <a:lnTo>
                    <a:pt x="103" y="341949"/>
                  </a:lnTo>
                  <a:lnTo>
                    <a:pt x="103" y="273559"/>
                  </a:lnTo>
                  <a:lnTo>
                    <a:pt x="103" y="205169"/>
                  </a:lnTo>
                  <a:lnTo>
                    <a:pt x="103" y="136779"/>
                  </a:lnTo>
                  <a:lnTo>
                    <a:pt x="103" y="68389"/>
                  </a:lnTo>
                  <a:lnTo>
                    <a:pt x="0" y="0"/>
                  </a:lnTo>
                  <a:lnTo>
                    <a:pt x="3" y="68389"/>
                  </a:lnTo>
                  <a:lnTo>
                    <a:pt x="7" y="136779"/>
                  </a:lnTo>
                  <a:lnTo>
                    <a:pt x="10" y="205169"/>
                  </a:lnTo>
                  <a:lnTo>
                    <a:pt x="14" y="273559"/>
                  </a:lnTo>
                  <a:lnTo>
                    <a:pt x="18" y="341949"/>
                  </a:lnTo>
                  <a:lnTo>
                    <a:pt x="21" y="410339"/>
                  </a:lnTo>
                  <a:lnTo>
                    <a:pt x="25" y="478729"/>
                  </a:lnTo>
                  <a:lnTo>
                    <a:pt x="29" y="547119"/>
                  </a:lnTo>
                  <a:lnTo>
                    <a:pt x="32" y="615509"/>
                  </a:lnTo>
                  <a:lnTo>
                    <a:pt x="36" y="683899"/>
                  </a:lnTo>
                  <a:lnTo>
                    <a:pt x="40" y="752289"/>
                  </a:lnTo>
                  <a:lnTo>
                    <a:pt x="43" y="820679"/>
                  </a:lnTo>
                  <a:lnTo>
                    <a:pt x="47" y="889069"/>
                  </a:lnTo>
                  <a:lnTo>
                    <a:pt x="51" y="957459"/>
                  </a:lnTo>
                  <a:lnTo>
                    <a:pt x="54" y="1025849"/>
                  </a:lnTo>
                  <a:lnTo>
                    <a:pt x="58" y="1094238"/>
                  </a:lnTo>
                  <a:lnTo>
                    <a:pt x="62" y="1162628"/>
                  </a:lnTo>
                  <a:lnTo>
                    <a:pt x="65" y="1231018"/>
                  </a:lnTo>
                  <a:lnTo>
                    <a:pt x="69" y="1299408"/>
                  </a:lnTo>
                  <a:lnTo>
                    <a:pt x="73" y="136779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4" name="tx24"/>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2.1m</a:t>
              </a:r>
            </a:p>
          </p:txBody>
        </p:sp>
        <p:sp>
          <p:nvSpPr>
            <p:cNvPr id="25" name="tx25"/>
            <p:cNvSpPr/>
            <p:nvPr/>
          </p:nvSpPr>
          <p:spPr>
            <a:xfrm>
              <a:off x="5712180" y="166740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26" name="rc26"/>
            <p:cNvSpPr/>
            <p:nvPr/>
          </p:nvSpPr>
          <p:spPr>
            <a:xfrm>
              <a:off x="5721180" y="186075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7" name="rc27"/>
            <p:cNvSpPr/>
            <p:nvPr/>
          </p:nvSpPr>
          <p:spPr>
            <a:xfrm>
              <a:off x="5721180" y="208020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8" name="rc28"/>
            <p:cNvSpPr/>
            <p:nvPr/>
          </p:nvSpPr>
          <p:spPr>
            <a:xfrm>
              <a:off x="5721180" y="229966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29" name="rc29"/>
            <p:cNvSpPr/>
            <p:nvPr/>
          </p:nvSpPr>
          <p:spPr>
            <a:xfrm>
              <a:off x="5721180" y="251912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0" name="rc30"/>
            <p:cNvSpPr/>
            <p:nvPr/>
          </p:nvSpPr>
          <p:spPr>
            <a:xfrm>
              <a:off x="5721180" y="273857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1" name="rc31"/>
            <p:cNvSpPr/>
            <p:nvPr/>
          </p:nvSpPr>
          <p:spPr>
            <a:xfrm>
              <a:off x="5721180" y="295803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2" name="rc32"/>
            <p:cNvSpPr/>
            <p:nvPr/>
          </p:nvSpPr>
          <p:spPr>
            <a:xfrm>
              <a:off x="5721180" y="317748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3" name="rc33"/>
            <p:cNvSpPr/>
            <p:nvPr/>
          </p:nvSpPr>
          <p:spPr>
            <a:xfrm>
              <a:off x="5721180" y="339694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4" name="rc34"/>
            <p:cNvSpPr/>
            <p:nvPr/>
          </p:nvSpPr>
          <p:spPr>
            <a:xfrm>
              <a:off x="5721180" y="361640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5" name="rc35"/>
            <p:cNvSpPr/>
            <p:nvPr/>
          </p:nvSpPr>
          <p:spPr>
            <a:xfrm>
              <a:off x="5721180" y="383585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6" name="rc36"/>
            <p:cNvSpPr/>
            <p:nvPr/>
          </p:nvSpPr>
          <p:spPr>
            <a:xfrm>
              <a:off x="5721180" y="405531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7" name="rc37"/>
            <p:cNvSpPr/>
            <p:nvPr/>
          </p:nvSpPr>
          <p:spPr>
            <a:xfrm>
              <a:off x="5721180" y="427476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8" name="rc38"/>
            <p:cNvSpPr/>
            <p:nvPr/>
          </p:nvSpPr>
          <p:spPr>
            <a:xfrm>
              <a:off x="5721180" y="449422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9" name="rc39"/>
            <p:cNvSpPr/>
            <p:nvPr/>
          </p:nvSpPr>
          <p:spPr>
            <a:xfrm>
              <a:off x="5721180" y="471368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0" name="rc40"/>
            <p:cNvSpPr/>
            <p:nvPr/>
          </p:nvSpPr>
          <p:spPr>
            <a:xfrm>
              <a:off x="5721180" y="493313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1" name="rc41"/>
            <p:cNvSpPr/>
            <p:nvPr/>
          </p:nvSpPr>
          <p:spPr>
            <a:xfrm>
              <a:off x="5721180" y="515259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2" name="rc42"/>
            <p:cNvSpPr/>
            <p:nvPr/>
          </p:nvSpPr>
          <p:spPr>
            <a:xfrm>
              <a:off x="5721180" y="537204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3" name="rc43"/>
            <p:cNvSpPr/>
            <p:nvPr/>
          </p:nvSpPr>
          <p:spPr>
            <a:xfrm>
              <a:off x="5721180" y="559150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4" name="rc44"/>
            <p:cNvSpPr/>
            <p:nvPr/>
          </p:nvSpPr>
          <p:spPr>
            <a:xfrm>
              <a:off x="5721180" y="581096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5" name="rc45"/>
            <p:cNvSpPr/>
            <p:nvPr/>
          </p:nvSpPr>
          <p:spPr>
            <a:xfrm>
              <a:off x="5721180" y="603041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6" name="tx46"/>
            <p:cNvSpPr/>
            <p:nvPr/>
          </p:nvSpPr>
          <p:spPr>
            <a:xfrm>
              <a:off x="6001225" y="1921476"/>
              <a:ext cx="15720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ETHIOPIA: 650,000 (30.8%) </a:t>
              </a:r>
            </a:p>
          </p:txBody>
        </p:sp>
        <p:sp>
          <p:nvSpPr>
            <p:cNvPr id="47" name="tx47"/>
            <p:cNvSpPr/>
            <p:nvPr/>
          </p:nvSpPr>
          <p:spPr>
            <a:xfrm>
              <a:off x="6001225" y="2140932"/>
              <a:ext cx="17828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SOUTH AFRICA: 380,000 (18%) </a:t>
              </a:r>
            </a:p>
          </p:txBody>
        </p:sp>
        <p:sp>
          <p:nvSpPr>
            <p:cNvPr id="48" name="tx48"/>
            <p:cNvSpPr/>
            <p:nvPr/>
          </p:nvSpPr>
          <p:spPr>
            <a:xfrm>
              <a:off x="6001225" y="2360388"/>
              <a:ext cx="15925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TANZANIA: 307,000 (14.5%) </a:t>
              </a:r>
            </a:p>
          </p:txBody>
        </p:sp>
        <p:sp>
          <p:nvSpPr>
            <p:cNvPr id="49" name="tx49"/>
            <p:cNvSpPr/>
            <p:nvPr/>
          </p:nvSpPr>
          <p:spPr>
            <a:xfrm>
              <a:off x="6001225" y="2579844"/>
              <a:ext cx="18450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MADAGASCAR: 256,000 (12.2%) </a:t>
              </a:r>
            </a:p>
          </p:txBody>
        </p:sp>
        <p:sp>
          <p:nvSpPr>
            <p:cNvPr id="50" name="tx50"/>
            <p:cNvSpPr/>
            <p:nvPr/>
          </p:nvSpPr>
          <p:spPr>
            <a:xfrm>
              <a:off x="6001225" y="2799300"/>
              <a:ext cx="13587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KENYA: 135,000 (6.4%) </a:t>
              </a:r>
            </a:p>
          </p:txBody>
        </p:sp>
        <p:sp>
          <p:nvSpPr>
            <p:cNvPr id="51" name="tx51"/>
            <p:cNvSpPr/>
            <p:nvPr/>
          </p:nvSpPr>
          <p:spPr>
            <a:xfrm>
              <a:off x="6001225" y="3018756"/>
              <a:ext cx="17518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MOZAMBIQUE: 125,000 (5.9%) </a:t>
              </a:r>
            </a:p>
          </p:txBody>
        </p:sp>
        <p:sp>
          <p:nvSpPr>
            <p:cNvPr id="52" name="tx52"/>
            <p:cNvSpPr/>
            <p:nvPr/>
          </p:nvSpPr>
          <p:spPr>
            <a:xfrm>
              <a:off x="6001225" y="3238212"/>
              <a:ext cx="1739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SOUTH SUDAN: 82,000 (3.9%) </a:t>
              </a:r>
            </a:p>
          </p:txBody>
        </p:sp>
        <p:sp>
          <p:nvSpPr>
            <p:cNvPr id="53" name="tx53"/>
            <p:cNvSpPr/>
            <p:nvPr/>
          </p:nvSpPr>
          <p:spPr>
            <a:xfrm>
              <a:off x="6001225" y="3457668"/>
              <a:ext cx="13628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MALAWI: 40,000 (1.9%) </a:t>
              </a:r>
            </a:p>
          </p:txBody>
        </p:sp>
        <p:sp>
          <p:nvSpPr>
            <p:cNvPr id="54" name="tx54"/>
            <p:cNvSpPr/>
            <p:nvPr/>
          </p:nvSpPr>
          <p:spPr>
            <a:xfrm>
              <a:off x="6001225" y="3677124"/>
              <a:ext cx="15220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ZIMBABWE: 34,000 (1.6%) </a:t>
              </a:r>
            </a:p>
          </p:txBody>
        </p:sp>
        <p:sp>
          <p:nvSpPr>
            <p:cNvPr id="55" name="tx55"/>
            <p:cNvSpPr/>
            <p:nvPr/>
          </p:nvSpPr>
          <p:spPr>
            <a:xfrm>
              <a:off x="6001225" y="3896580"/>
              <a:ext cx="1466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UGANDA: 34,000 (1.6%) </a:t>
              </a:r>
            </a:p>
          </p:txBody>
        </p:sp>
        <p:sp>
          <p:nvSpPr>
            <p:cNvPr id="56" name="tx56"/>
            <p:cNvSpPr/>
            <p:nvPr/>
          </p:nvSpPr>
          <p:spPr>
            <a:xfrm>
              <a:off x="6001225" y="4116036"/>
              <a:ext cx="13959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ZAMBIA: 27,000 (1.3%) </a:t>
              </a:r>
            </a:p>
          </p:txBody>
        </p:sp>
        <p:sp>
          <p:nvSpPr>
            <p:cNvPr id="57" name="tx57"/>
            <p:cNvSpPr/>
            <p:nvPr/>
          </p:nvSpPr>
          <p:spPr>
            <a:xfrm>
              <a:off x="6001225" y="4335492"/>
              <a:ext cx="14114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NAMIBIA: 11,000 (&lt;1%) </a:t>
              </a:r>
            </a:p>
          </p:txBody>
        </p:sp>
        <p:sp>
          <p:nvSpPr>
            <p:cNvPr id="58" name="tx58"/>
            <p:cNvSpPr/>
            <p:nvPr/>
          </p:nvSpPr>
          <p:spPr>
            <a:xfrm>
              <a:off x="6001225" y="4554948"/>
              <a:ext cx="13884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RWANDA: 8,000 (&lt;1%) </a:t>
              </a:r>
            </a:p>
          </p:txBody>
        </p:sp>
        <p:sp>
          <p:nvSpPr>
            <p:cNvPr id="59" name="tx59"/>
            <p:cNvSpPr/>
            <p:nvPr/>
          </p:nvSpPr>
          <p:spPr>
            <a:xfrm>
              <a:off x="6001225" y="4774404"/>
              <a:ext cx="143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LESOTHO: 6,000 (&lt;1%) </a:t>
              </a:r>
            </a:p>
          </p:txBody>
        </p:sp>
        <p:sp>
          <p:nvSpPr>
            <p:cNvPr id="60" name="tx60"/>
            <p:cNvSpPr/>
            <p:nvPr/>
          </p:nvSpPr>
          <p:spPr>
            <a:xfrm>
              <a:off x="6001225" y="4993860"/>
              <a:ext cx="14879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COMOROS: 5,000 (&lt;1%) </a:t>
              </a:r>
            </a:p>
          </p:txBody>
        </p:sp>
        <p:sp>
          <p:nvSpPr>
            <p:cNvPr id="61" name="tx61"/>
            <p:cNvSpPr/>
            <p:nvPr/>
          </p:nvSpPr>
          <p:spPr>
            <a:xfrm>
              <a:off x="6001225" y="5213316"/>
              <a:ext cx="14257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ESWATINI: 5,000 (&lt;1%) </a:t>
              </a:r>
            </a:p>
          </p:txBody>
        </p:sp>
        <p:sp>
          <p:nvSpPr>
            <p:cNvPr id="62" name="tx62"/>
            <p:cNvSpPr/>
            <p:nvPr/>
          </p:nvSpPr>
          <p:spPr>
            <a:xfrm>
              <a:off x="6001225" y="5432772"/>
              <a:ext cx="13822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ERITREA: 2,000 (&lt;1%) </a:t>
              </a:r>
            </a:p>
          </p:txBody>
        </p:sp>
        <p:sp>
          <p:nvSpPr>
            <p:cNvPr id="63" name="tx63"/>
            <p:cNvSpPr/>
            <p:nvPr/>
          </p:nvSpPr>
          <p:spPr>
            <a:xfrm>
              <a:off x="6001225" y="5652228"/>
              <a:ext cx="15333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BOTSWANA: 1,000 (&lt;1%) </a:t>
              </a:r>
            </a:p>
          </p:txBody>
        </p:sp>
        <p:sp>
          <p:nvSpPr>
            <p:cNvPr id="64" name="tx64"/>
            <p:cNvSpPr/>
            <p:nvPr/>
          </p:nvSpPr>
          <p:spPr>
            <a:xfrm>
              <a:off x="6001225" y="5871684"/>
              <a:ext cx="14846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MAURITIUS: &lt;500 (&lt;1%) </a:t>
              </a:r>
            </a:p>
          </p:txBody>
        </p:sp>
        <p:sp>
          <p:nvSpPr>
            <p:cNvPr id="65" name="tx65"/>
            <p:cNvSpPr/>
            <p:nvPr/>
          </p:nvSpPr>
          <p:spPr>
            <a:xfrm>
              <a:off x="6001225" y="6091140"/>
              <a:ext cx="16029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SEYCHELLES: &lt;100 (&lt;1%) </a:t>
              </a:r>
            </a:p>
          </p:txBody>
        </p:sp>
        <p:sp>
          <p:nvSpPr>
            <p:cNvPr id="66" name="tx66"/>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67" name="tx67"/>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1414463" y="6560637"/>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69" name="tx69"/>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(63.3%) of all zero-dose children in AFRO-East &amp; South.
ETHIOPIA had the highest number of children who did not receive DTP1 (n=650,000), which is approximately 30.8% of all zero-dose children in AFRO-East &amp; South (n=2.1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zero-dose children in AFRO-East &amp; South, with ETHIOPIA contributing the highest share.</a:t>
            </a:r>
          </a:p>
        </p:txBody>
      </p:sp>
      <p:grpSp xmlns:pic="http://schemas.openxmlformats.org/drawingml/2006/picture">
        <p:nvGrpSpPr>
          <p:cNvPr id="72" name=""/>
          <p:cNvGrpSpPr/>
          <p:nvPr/>
        </p:nvGrpSpPr>
        <p:grpSpPr>
          <a:xfrm>
            <a:off x="292608" y="914400"/>
            <a:ext cx="8595360" cy="28575"/>
            <a:chOff x="292608" y="914400"/>
            <a:chExt cx="8595360" cy="28575"/>
          </a:xfrm>
        </p:grpSpPr>
        <p:sp>
          <p:nvSpPr>
            <p:cNvPr id="7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670642"/>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691016"/>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711389"/>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1731763"/>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5160455"/>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4180829"/>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3201202"/>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2221576"/>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1076701"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84748"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92794"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0840"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08887"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16933"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24980"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33026"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41072"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749119"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157165"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65212"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973258"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81304"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89351"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197397"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605443"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013490"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421536"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829583" y="1592799"/>
              <a:ext cx="0" cy="3567655"/>
            </a:xfrm>
            <a:custGeom>
              <a:avLst/>
              <a:pathLst>
                <a:path w="0" h="3567655">
                  <a:moveTo>
                    <a:pt x="0" y="3567655"/>
                  </a:moveTo>
                  <a:lnTo>
                    <a:pt x="0" y="0"/>
                  </a:lnTo>
                  <a:lnTo>
                    <a:pt x="0" y="0"/>
                  </a:lnTo>
                </a:path>
              </a:pathLst>
            </a:custGeom>
            <a:ln w="13550" cap="flat">
              <a:solidFill>
                <a:srgbClr val="EBEBEB">
                  <a:alpha val="100000"/>
                </a:srgbClr>
              </a:solidFill>
              <a:prstDash val="solid"/>
              <a:round/>
            </a:ln>
          </p:spPr>
          <p:txBody>
            <a:bodyPr/>
            <a:lstStyle/>
            <a:p/>
          </p:txBody>
        </p:sp>
        <p:sp>
          <p:nvSpPr>
            <p:cNvPr id="32" name="rc32"/>
            <p:cNvSpPr/>
            <p:nvPr/>
          </p:nvSpPr>
          <p:spPr>
            <a:xfrm>
              <a:off x="7829869" y="5154607"/>
              <a:ext cx="367241" cy="584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3" name="rc33"/>
            <p:cNvSpPr/>
            <p:nvPr/>
          </p:nvSpPr>
          <p:spPr>
            <a:xfrm>
              <a:off x="6605730" y="5137140"/>
              <a:ext cx="367241" cy="23315"/>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4" name="rc34"/>
            <p:cNvSpPr/>
            <p:nvPr/>
          </p:nvSpPr>
          <p:spPr>
            <a:xfrm>
              <a:off x="7421823" y="5150561"/>
              <a:ext cx="367241" cy="989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5" name="rc35"/>
            <p:cNvSpPr/>
            <p:nvPr/>
          </p:nvSpPr>
          <p:spPr>
            <a:xfrm>
              <a:off x="7013776" y="5138276"/>
              <a:ext cx="367241" cy="22178"/>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6" name="rc36"/>
            <p:cNvSpPr/>
            <p:nvPr/>
          </p:nvSpPr>
          <p:spPr>
            <a:xfrm>
              <a:off x="893080" y="1975048"/>
              <a:ext cx="367241" cy="3185407"/>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7" name="rc37"/>
            <p:cNvSpPr/>
            <p:nvPr/>
          </p:nvSpPr>
          <p:spPr>
            <a:xfrm>
              <a:off x="2525266" y="4498223"/>
              <a:ext cx="367241" cy="662232"/>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8" name="rc38"/>
            <p:cNvSpPr/>
            <p:nvPr/>
          </p:nvSpPr>
          <p:spPr>
            <a:xfrm>
              <a:off x="6197683" y="5129239"/>
              <a:ext cx="367241" cy="31215"/>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9" name="rc39"/>
            <p:cNvSpPr/>
            <p:nvPr/>
          </p:nvSpPr>
          <p:spPr>
            <a:xfrm>
              <a:off x="2117220" y="3904334"/>
              <a:ext cx="367241" cy="1256121"/>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40" name="rc40"/>
            <p:cNvSpPr/>
            <p:nvPr/>
          </p:nvSpPr>
          <p:spPr>
            <a:xfrm>
              <a:off x="3749405" y="4964020"/>
              <a:ext cx="367241" cy="196434"/>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1" name="rc41"/>
            <p:cNvSpPr/>
            <p:nvPr/>
          </p:nvSpPr>
          <p:spPr>
            <a:xfrm>
              <a:off x="8237915" y="5158795"/>
              <a:ext cx="367241" cy="1660"/>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2" name="rc42"/>
            <p:cNvSpPr/>
            <p:nvPr/>
          </p:nvSpPr>
          <p:spPr>
            <a:xfrm>
              <a:off x="2933312" y="4546278"/>
              <a:ext cx="367241" cy="61417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3" name="rc43"/>
            <p:cNvSpPr/>
            <p:nvPr/>
          </p:nvSpPr>
          <p:spPr>
            <a:xfrm>
              <a:off x="5381591" y="5107751"/>
              <a:ext cx="367241" cy="52703"/>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4" name="rc44"/>
            <p:cNvSpPr/>
            <p:nvPr/>
          </p:nvSpPr>
          <p:spPr>
            <a:xfrm>
              <a:off x="5789637" y="5121765"/>
              <a:ext cx="367241" cy="38690"/>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5" name="rc45"/>
            <p:cNvSpPr/>
            <p:nvPr/>
          </p:nvSpPr>
          <p:spPr>
            <a:xfrm>
              <a:off x="8645962" y="5160367"/>
              <a:ext cx="367241" cy="8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6" name="rc46"/>
            <p:cNvSpPr/>
            <p:nvPr/>
          </p:nvSpPr>
          <p:spPr>
            <a:xfrm>
              <a:off x="1301127" y="3298102"/>
              <a:ext cx="367241" cy="1862353"/>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47" name="rc47"/>
            <p:cNvSpPr/>
            <p:nvPr/>
          </p:nvSpPr>
          <p:spPr>
            <a:xfrm>
              <a:off x="3341359" y="4760434"/>
              <a:ext cx="367241" cy="400020"/>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48" name="rc48"/>
            <p:cNvSpPr/>
            <p:nvPr/>
          </p:nvSpPr>
          <p:spPr>
            <a:xfrm>
              <a:off x="4565498" y="4994565"/>
              <a:ext cx="367241" cy="16588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9" name="rc49"/>
            <p:cNvSpPr/>
            <p:nvPr/>
          </p:nvSpPr>
          <p:spPr>
            <a:xfrm>
              <a:off x="1709173" y="3657267"/>
              <a:ext cx="367241" cy="1503187"/>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50" name="rc50"/>
            <p:cNvSpPr/>
            <p:nvPr/>
          </p:nvSpPr>
          <p:spPr>
            <a:xfrm>
              <a:off x="4973544" y="5025869"/>
              <a:ext cx="367241" cy="13458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1" name="rc51"/>
            <p:cNvSpPr/>
            <p:nvPr/>
          </p:nvSpPr>
          <p:spPr>
            <a:xfrm>
              <a:off x="4157451" y="4993434"/>
              <a:ext cx="367241" cy="167021"/>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2" name="tx52"/>
            <p:cNvSpPr/>
            <p:nvPr/>
          </p:nvSpPr>
          <p:spPr>
            <a:xfrm rot="-5400000">
              <a:off x="880883" y="22103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53" name="tx53"/>
            <p:cNvSpPr/>
            <p:nvPr/>
          </p:nvSpPr>
          <p:spPr>
            <a:xfrm rot="-5400000">
              <a:off x="7877930" y="4926007"/>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1,000</a:t>
              </a:r>
            </a:p>
          </p:txBody>
        </p:sp>
        <p:sp>
          <p:nvSpPr>
            <p:cNvPr id="54" name="tx54"/>
            <p:cNvSpPr/>
            <p:nvPr/>
          </p:nvSpPr>
          <p:spPr>
            <a:xfrm rot="-5400000">
              <a:off x="6653791" y="4908540"/>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55" name="tx55"/>
            <p:cNvSpPr/>
            <p:nvPr/>
          </p:nvSpPr>
          <p:spPr>
            <a:xfrm rot="-5400000">
              <a:off x="7469884" y="4921961"/>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56" name="tx56"/>
            <p:cNvSpPr/>
            <p:nvPr/>
          </p:nvSpPr>
          <p:spPr>
            <a:xfrm rot="-5400000">
              <a:off x="7061837" y="4909676"/>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57" name="tx57"/>
            <p:cNvSpPr/>
            <p:nvPr/>
          </p:nvSpPr>
          <p:spPr>
            <a:xfrm rot="-5400000">
              <a:off x="2513068" y="418526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135,000</a:t>
              </a:r>
            </a:p>
          </p:txBody>
        </p:sp>
        <p:sp>
          <p:nvSpPr>
            <p:cNvPr id="58" name="tx58"/>
            <p:cNvSpPr/>
            <p:nvPr/>
          </p:nvSpPr>
          <p:spPr>
            <a:xfrm rot="-5400000">
              <a:off x="6245745" y="4900639"/>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6,000</a:t>
              </a:r>
            </a:p>
          </p:txBody>
        </p:sp>
        <p:sp>
          <p:nvSpPr>
            <p:cNvPr id="59" name="tx59"/>
            <p:cNvSpPr/>
            <p:nvPr/>
          </p:nvSpPr>
          <p:spPr>
            <a:xfrm rot="-5400000">
              <a:off x="2105022" y="3591372"/>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256,000</a:t>
              </a:r>
            </a:p>
          </p:txBody>
        </p:sp>
        <p:sp>
          <p:nvSpPr>
            <p:cNvPr id="60" name="tx60"/>
            <p:cNvSpPr/>
            <p:nvPr/>
          </p:nvSpPr>
          <p:spPr>
            <a:xfrm rot="-5400000">
              <a:off x="3767337" y="4693239"/>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40,000</a:t>
              </a:r>
            </a:p>
          </p:txBody>
        </p:sp>
        <p:sp>
          <p:nvSpPr>
            <p:cNvPr id="61" name="tx61"/>
            <p:cNvSpPr/>
            <p:nvPr/>
          </p:nvSpPr>
          <p:spPr>
            <a:xfrm rot="-5400000">
              <a:off x="8299510" y="4949141"/>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&lt;500</a:t>
              </a:r>
            </a:p>
          </p:txBody>
        </p:sp>
        <p:sp>
          <p:nvSpPr>
            <p:cNvPr id="62" name="tx62"/>
            <p:cNvSpPr/>
            <p:nvPr/>
          </p:nvSpPr>
          <p:spPr>
            <a:xfrm rot="-5400000">
              <a:off x="2921114" y="42333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125,000</a:t>
              </a:r>
            </a:p>
          </p:txBody>
        </p:sp>
        <p:sp>
          <p:nvSpPr>
            <p:cNvPr id="63" name="tx63"/>
            <p:cNvSpPr/>
            <p:nvPr/>
          </p:nvSpPr>
          <p:spPr>
            <a:xfrm rot="-5400000">
              <a:off x="5403546" y="4842603"/>
              <a:ext cx="3233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11,000</a:t>
              </a:r>
            </a:p>
          </p:txBody>
        </p:sp>
        <p:sp>
          <p:nvSpPr>
            <p:cNvPr id="64" name="tx64"/>
            <p:cNvSpPr/>
            <p:nvPr/>
          </p:nvSpPr>
          <p:spPr>
            <a:xfrm rot="-5400000">
              <a:off x="5837698" y="4893165"/>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8,000</a:t>
              </a:r>
            </a:p>
          </p:txBody>
        </p:sp>
        <p:sp>
          <p:nvSpPr>
            <p:cNvPr id="65" name="tx65"/>
            <p:cNvSpPr/>
            <p:nvPr/>
          </p:nvSpPr>
          <p:spPr>
            <a:xfrm rot="-5400000">
              <a:off x="8707556" y="4950713"/>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66" name="tx66"/>
            <p:cNvSpPr/>
            <p:nvPr/>
          </p:nvSpPr>
          <p:spPr>
            <a:xfrm rot="-5400000">
              <a:off x="1288929" y="29851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380,000</a:t>
              </a:r>
            </a:p>
          </p:txBody>
        </p:sp>
        <p:sp>
          <p:nvSpPr>
            <p:cNvPr id="67" name="tx67"/>
            <p:cNvSpPr/>
            <p:nvPr/>
          </p:nvSpPr>
          <p:spPr>
            <a:xfrm rot="-5400000">
              <a:off x="3359290" y="448965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82,000</a:t>
              </a:r>
            </a:p>
          </p:txBody>
        </p:sp>
        <p:sp>
          <p:nvSpPr>
            <p:cNvPr id="68" name="tx68"/>
            <p:cNvSpPr/>
            <p:nvPr/>
          </p:nvSpPr>
          <p:spPr>
            <a:xfrm rot="-5400000">
              <a:off x="4583429" y="472378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34,000</a:t>
              </a:r>
            </a:p>
          </p:txBody>
        </p:sp>
        <p:sp>
          <p:nvSpPr>
            <p:cNvPr id="69" name="tx69"/>
            <p:cNvSpPr/>
            <p:nvPr/>
          </p:nvSpPr>
          <p:spPr>
            <a:xfrm rot="-5400000">
              <a:off x="1696975" y="3344305"/>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307,000</a:t>
              </a:r>
            </a:p>
          </p:txBody>
        </p:sp>
        <p:sp>
          <p:nvSpPr>
            <p:cNvPr id="70" name="tx70"/>
            <p:cNvSpPr/>
            <p:nvPr/>
          </p:nvSpPr>
          <p:spPr>
            <a:xfrm rot="-5400000">
              <a:off x="4991476" y="4755088"/>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27,000</a:t>
              </a:r>
            </a:p>
          </p:txBody>
        </p:sp>
        <p:sp>
          <p:nvSpPr>
            <p:cNvPr id="71" name="tx71"/>
            <p:cNvSpPr/>
            <p:nvPr/>
          </p:nvSpPr>
          <p:spPr>
            <a:xfrm rot="-5400000">
              <a:off x="4175383" y="4722652"/>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34,000</a:t>
              </a:r>
            </a:p>
          </p:txBody>
        </p:sp>
        <p:sp>
          <p:nvSpPr>
            <p:cNvPr id="72" name="tx72"/>
            <p:cNvSpPr/>
            <p:nvPr/>
          </p:nvSpPr>
          <p:spPr>
            <a:xfrm>
              <a:off x="632541" y="5120450"/>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73" name="tx73"/>
            <p:cNvSpPr/>
            <p:nvPr/>
          </p:nvSpPr>
          <p:spPr>
            <a:xfrm>
              <a:off x="508182" y="4140824"/>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74" name="tx74"/>
            <p:cNvSpPr/>
            <p:nvPr/>
          </p:nvSpPr>
          <p:spPr>
            <a:xfrm>
              <a:off x="508182" y="3161197"/>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75" name="tx75"/>
            <p:cNvSpPr/>
            <p:nvPr/>
          </p:nvSpPr>
          <p:spPr>
            <a:xfrm>
              <a:off x="508182" y="2181571"/>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76" name="tx76"/>
            <p:cNvSpPr/>
            <p:nvPr/>
          </p:nvSpPr>
          <p:spPr>
            <a:xfrm rot="-2700000">
              <a:off x="659798" y="5395772"/>
              <a:ext cx="5215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77" name="tx77"/>
            <p:cNvSpPr/>
            <p:nvPr/>
          </p:nvSpPr>
          <p:spPr>
            <a:xfrm rot="-2700000">
              <a:off x="808332" y="5503266"/>
              <a:ext cx="8256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78" name="tx78"/>
            <p:cNvSpPr/>
            <p:nvPr/>
          </p:nvSpPr>
          <p:spPr>
            <a:xfrm rot="-2700000">
              <a:off x="1456691" y="5403725"/>
              <a:ext cx="5440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79" name="tx79"/>
            <p:cNvSpPr/>
            <p:nvPr/>
          </p:nvSpPr>
          <p:spPr>
            <a:xfrm rot="-2700000">
              <a:off x="1650883" y="5492306"/>
              <a:ext cx="7946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80" name="tx80"/>
            <p:cNvSpPr/>
            <p:nvPr/>
          </p:nvSpPr>
          <p:spPr>
            <a:xfrm rot="-2700000">
              <a:off x="2420998" y="5342333"/>
              <a:ext cx="3704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81" name="tx81"/>
            <p:cNvSpPr/>
            <p:nvPr/>
          </p:nvSpPr>
          <p:spPr>
            <a:xfrm rot="-2700000">
              <a:off x="2493434" y="5481347"/>
              <a:ext cx="7636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82" name="tx82"/>
            <p:cNvSpPr/>
            <p:nvPr/>
          </p:nvSpPr>
          <p:spPr>
            <a:xfrm rot="-2700000">
              <a:off x="2859256" y="5498837"/>
              <a:ext cx="813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83" name="tx83"/>
            <p:cNvSpPr/>
            <p:nvPr/>
          </p:nvSpPr>
          <p:spPr>
            <a:xfrm rot="-2700000">
              <a:off x="3588552" y="5365771"/>
              <a:ext cx="4367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84" name="tx84"/>
            <p:cNvSpPr/>
            <p:nvPr/>
          </p:nvSpPr>
          <p:spPr>
            <a:xfrm rot="-2700000">
              <a:off x="3860715" y="5422056"/>
              <a:ext cx="595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85" name="tx85"/>
            <p:cNvSpPr/>
            <p:nvPr/>
          </p:nvSpPr>
          <p:spPr>
            <a:xfrm rot="-2700000">
              <a:off x="4369445" y="5380351"/>
              <a:ext cx="4779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86" name="tx86"/>
            <p:cNvSpPr/>
            <p:nvPr/>
          </p:nvSpPr>
          <p:spPr>
            <a:xfrm rot="-2700000">
              <a:off x="4830408" y="5358432"/>
              <a:ext cx="4159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87" name="tx87"/>
            <p:cNvSpPr/>
            <p:nvPr/>
          </p:nvSpPr>
          <p:spPr>
            <a:xfrm rot="-2700000">
              <a:off x="5201304" y="5373821"/>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88" name="tx88"/>
            <p:cNvSpPr/>
            <p:nvPr/>
          </p:nvSpPr>
          <p:spPr>
            <a:xfrm rot="-2700000">
              <a:off x="5583047" y="5384716"/>
              <a:ext cx="4903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89" name="tx89"/>
            <p:cNvSpPr/>
            <p:nvPr/>
          </p:nvSpPr>
          <p:spPr>
            <a:xfrm rot="-2700000">
              <a:off x="5953786" y="5400169"/>
              <a:ext cx="5340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90" name="tx90"/>
            <p:cNvSpPr/>
            <p:nvPr/>
          </p:nvSpPr>
          <p:spPr>
            <a:xfrm rot="-2700000">
              <a:off x="6314223" y="5419890"/>
              <a:ext cx="58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91" name="tx91"/>
            <p:cNvSpPr/>
            <p:nvPr/>
          </p:nvSpPr>
          <p:spPr>
            <a:xfrm rot="-2700000">
              <a:off x="6775343" y="5397906"/>
              <a:ext cx="5276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92" name="tx92"/>
            <p:cNvSpPr/>
            <p:nvPr/>
          </p:nvSpPr>
          <p:spPr>
            <a:xfrm rot="-2700000">
              <a:off x="7220462" y="5382550"/>
              <a:ext cx="484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93" name="tx93"/>
            <p:cNvSpPr/>
            <p:nvPr/>
          </p:nvSpPr>
          <p:spPr>
            <a:xfrm rot="-2700000">
              <a:off x="7499572" y="5435957"/>
              <a:ext cx="635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94" name="tx94"/>
            <p:cNvSpPr/>
            <p:nvPr/>
          </p:nvSpPr>
          <p:spPr>
            <a:xfrm rot="-2700000">
              <a:off x="7925335" y="5428618"/>
              <a:ext cx="6144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MAURITIUS</a:t>
              </a:r>
            </a:p>
          </p:txBody>
        </p:sp>
        <p:sp>
          <p:nvSpPr>
            <p:cNvPr id="95" name="tx95"/>
            <p:cNvSpPr/>
            <p:nvPr/>
          </p:nvSpPr>
          <p:spPr>
            <a:xfrm rot="-2700000">
              <a:off x="8232386" y="5470452"/>
              <a:ext cx="73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96" name="tx96"/>
            <p:cNvSpPr/>
            <p:nvPr/>
          </p:nvSpPr>
          <p:spPr>
            <a:xfrm rot="-5400000">
              <a:off x="24920" y="3326610"/>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97" name="tx97"/>
            <p:cNvSpPr/>
            <p:nvPr/>
          </p:nvSpPr>
          <p:spPr>
            <a:xfrm>
              <a:off x="2728208"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98" name="rc98"/>
            <p:cNvSpPr/>
            <p:nvPr/>
          </p:nvSpPr>
          <p:spPr>
            <a:xfrm>
              <a:off x="4064828" y="6262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99" name="rc99"/>
            <p:cNvSpPr/>
            <p:nvPr/>
          </p:nvSpPr>
          <p:spPr>
            <a:xfrm>
              <a:off x="4709395" y="626211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00" name="rc100"/>
            <p:cNvSpPr/>
            <p:nvPr/>
          </p:nvSpPr>
          <p:spPr>
            <a:xfrm>
              <a:off x="5353962"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01" name="rc101"/>
            <p:cNvSpPr/>
            <p:nvPr/>
          </p:nvSpPr>
          <p:spPr>
            <a:xfrm>
              <a:off x="5998529"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02" name="rc102"/>
            <p:cNvSpPr/>
            <p:nvPr/>
          </p:nvSpPr>
          <p:spPr>
            <a:xfrm>
              <a:off x="6643096" y="6262114"/>
              <a:ext cx="201455"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03" name="tx103"/>
            <p:cNvSpPr/>
            <p:nvPr/>
          </p:nvSpPr>
          <p:spPr>
            <a:xfrm>
              <a:off x="4344873"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04" name="tx104"/>
            <p:cNvSpPr/>
            <p:nvPr/>
          </p:nvSpPr>
          <p:spPr>
            <a:xfrm>
              <a:off x="4989440"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05" name="tx105"/>
            <p:cNvSpPr/>
            <p:nvPr/>
          </p:nvSpPr>
          <p:spPr>
            <a:xfrm>
              <a:off x="5634007"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06" name="tx106"/>
            <p:cNvSpPr/>
            <p:nvPr/>
          </p:nvSpPr>
          <p:spPr>
            <a:xfrm>
              <a:off x="6278574"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07" name="tx107"/>
            <p:cNvSpPr/>
            <p:nvPr/>
          </p:nvSpPr>
          <p:spPr>
            <a:xfrm>
              <a:off x="6923141"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08" name="tx108"/>
            <p:cNvSpPr/>
            <p:nvPr/>
          </p:nvSpPr>
          <p:spPr>
            <a:xfrm>
              <a:off x="831873" y="1368037"/>
              <a:ext cx="510893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AFRO-East &amp; South, 2025</a:t>
              </a:r>
            </a:p>
          </p:txBody>
        </p:sp>
        <p:sp>
          <p:nvSpPr>
            <p:cNvPr id="109" name="tx109"/>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AFRO-East &amp; South. Bars are coloured based on DTP1 coverage.
In 2025, ETHIOPIA had the highest absolute number of zero-dose children, with 84%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1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AFRO-East &amp; South live in just 4 countries, highlighting where intensified efforts could have the greatest regional impact on zero-dose numbers.</a:t>
            </a:r>
          </a:p>
        </p:txBody>
      </p:sp>
      <p:grpSp xmlns:pic="http://schemas.openxmlformats.org/drawingml/2006/picture">
        <p:nvGrpSpPr>
          <p:cNvPr id="112" name=""/>
          <p:cNvGrpSpPr/>
          <p:nvPr/>
        </p:nvGrpSpPr>
        <p:grpSpPr>
          <a:xfrm>
            <a:off x="292608" y="914400"/>
            <a:ext cx="8595360" cy="28575"/>
            <a:chOff x="292608" y="914400"/>
            <a:chExt cx="8595360" cy="28575"/>
          </a:xfrm>
        </p:grpSpPr>
        <p:sp>
          <p:nvSpPr>
            <p:cNvPr id="11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879343"/>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5" name="pl5"/>
            <p:cNvSpPr/>
            <p:nvPr/>
          </p:nvSpPr>
          <p:spPr>
            <a:xfrm>
              <a:off x="869090" y="3649183"/>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6" name="pl6"/>
            <p:cNvSpPr/>
            <p:nvPr/>
          </p:nvSpPr>
          <p:spPr>
            <a:xfrm>
              <a:off x="869090" y="2419023"/>
              <a:ext cx="8205320" cy="0"/>
            </a:xfrm>
            <a:custGeom>
              <a:avLst/>
              <a:pathLst>
                <a:path w="8205320" h="0">
                  <a:moveTo>
                    <a:pt x="0" y="0"/>
                  </a:moveTo>
                  <a:lnTo>
                    <a:pt x="8205320" y="0"/>
                  </a:lnTo>
                  <a:lnTo>
                    <a:pt x="8205320" y="0"/>
                  </a:lnTo>
                </a:path>
              </a:pathLst>
            </a:custGeom>
            <a:ln w="6775" cap="flat">
              <a:solidFill>
                <a:srgbClr val="EBEBEB">
                  <a:alpha val="100000"/>
                </a:srgbClr>
              </a:solidFill>
              <a:prstDash val="solid"/>
              <a:round/>
            </a:ln>
          </p:spPr>
          <p:txBody>
            <a:bodyPr/>
            <a:lstStyle/>
            <a:p/>
          </p:txBody>
        </p:sp>
        <p:sp>
          <p:nvSpPr>
            <p:cNvPr id="7" name="pl7"/>
            <p:cNvSpPr/>
            <p:nvPr/>
          </p:nvSpPr>
          <p:spPr>
            <a:xfrm>
              <a:off x="869090" y="5494423"/>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8" name="pl8"/>
            <p:cNvSpPr/>
            <p:nvPr/>
          </p:nvSpPr>
          <p:spPr>
            <a:xfrm>
              <a:off x="869090" y="4264263"/>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9" name="pl9"/>
            <p:cNvSpPr/>
            <p:nvPr/>
          </p:nvSpPr>
          <p:spPr>
            <a:xfrm>
              <a:off x="869090" y="3034103"/>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1803943"/>
              <a:ext cx="8205320" cy="0"/>
            </a:xfrm>
            <a:custGeom>
              <a:avLst/>
              <a:pathLst>
                <a:path w="8205320" h="0">
                  <a:moveTo>
                    <a:pt x="0" y="0"/>
                  </a:moveTo>
                  <a:lnTo>
                    <a:pt x="8205320" y="0"/>
                  </a:lnTo>
                  <a:lnTo>
                    <a:pt x="8205320" y="0"/>
                  </a:lnTo>
                </a:path>
              </a:pathLst>
            </a:custGeom>
            <a:ln w="13550" cap="flat">
              <a:solidFill>
                <a:srgbClr val="EBEBEB">
                  <a:alpha val="100000"/>
                </a:srgbClr>
              </a:solidFill>
              <a:prstDash val="solid"/>
              <a:round/>
            </a:ln>
          </p:spPr>
          <p:txBody>
            <a:bodyPr/>
            <a:lstStyle/>
            <a:p/>
          </p:txBody>
        </p:sp>
        <p:sp>
          <p:nvSpPr>
            <p:cNvPr id="11" name="pl11"/>
            <p:cNvSpPr/>
            <p:nvPr/>
          </p:nvSpPr>
          <p:spPr>
            <a:xfrm>
              <a:off x="1112812"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19016"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25220"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31424"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37628"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832"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50036"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56240"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62444"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768648"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174852"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81056"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87260"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93464"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99668"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05872"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612076"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18280"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424484"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830688" y="1592799"/>
              <a:ext cx="0" cy="4065468"/>
            </a:xfrm>
            <a:custGeom>
              <a:avLst/>
              <a:pathLst>
                <a:path w="0" h="4065468">
                  <a:moveTo>
                    <a:pt x="0" y="406546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69090" y="3034103"/>
              <a:ext cx="8205320" cy="0"/>
            </a:xfrm>
            <a:custGeom>
              <a:avLst/>
              <a:pathLst>
                <a:path w="8205320" h="0">
                  <a:moveTo>
                    <a:pt x="0" y="0"/>
                  </a:moveTo>
                  <a:lnTo>
                    <a:pt x="8205320" y="0"/>
                  </a:lnTo>
                  <a:lnTo>
                    <a:pt x="8205320" y="0"/>
                  </a:lnTo>
                </a:path>
              </a:pathLst>
            </a:custGeom>
            <a:ln w="16260" cap="flat">
              <a:solidFill>
                <a:srgbClr val="7F7F7F">
                  <a:alpha val="100000"/>
                </a:srgbClr>
              </a:solidFill>
              <a:prstDash val="dash"/>
              <a:round/>
            </a:ln>
          </p:spPr>
          <p:txBody>
            <a:bodyPr/>
            <a:lstStyle/>
            <a:p/>
          </p:txBody>
        </p:sp>
        <p:sp>
          <p:nvSpPr>
            <p:cNvPr id="32" name="rc32"/>
            <p:cNvSpPr/>
            <p:nvPr/>
          </p:nvSpPr>
          <p:spPr>
            <a:xfrm>
              <a:off x="930020" y="3034103"/>
              <a:ext cx="365583" cy="2439370"/>
            </a:xfrm>
            <a:prstGeom prst="rect">
              <a:avLst/>
            </a:prstGeom>
            <a:solidFill>
              <a:srgbClr val="007F5F">
                <a:alpha val="100000"/>
              </a:srgbClr>
            </a:solidFill>
          </p:spPr>
          <p:txBody>
            <a:bodyPr/>
            <a:lstStyle/>
            <a:p/>
          </p:txBody>
        </p:sp>
        <p:sp>
          <p:nvSpPr>
            <p:cNvPr id="33" name="rc33"/>
            <p:cNvSpPr/>
            <p:nvPr/>
          </p:nvSpPr>
          <p:spPr>
            <a:xfrm>
              <a:off x="1336224" y="3034103"/>
              <a:ext cx="365583" cy="449254"/>
            </a:xfrm>
            <a:prstGeom prst="rect">
              <a:avLst/>
            </a:prstGeom>
            <a:solidFill>
              <a:srgbClr val="007F5F">
                <a:alpha val="100000"/>
              </a:srgbClr>
            </a:solidFill>
          </p:spPr>
          <p:txBody>
            <a:bodyPr/>
            <a:lstStyle/>
            <a:p/>
          </p:txBody>
        </p:sp>
        <p:sp>
          <p:nvSpPr>
            <p:cNvPr id="34" name="rc34"/>
            <p:cNvSpPr/>
            <p:nvPr/>
          </p:nvSpPr>
          <p:spPr>
            <a:xfrm>
              <a:off x="1742428" y="3034103"/>
              <a:ext cx="365583" cy="203443"/>
            </a:xfrm>
            <a:prstGeom prst="rect">
              <a:avLst/>
            </a:prstGeom>
            <a:solidFill>
              <a:srgbClr val="007F5F">
                <a:alpha val="100000"/>
              </a:srgbClr>
            </a:solidFill>
          </p:spPr>
          <p:txBody>
            <a:bodyPr/>
            <a:lstStyle/>
            <a:p/>
          </p:txBody>
        </p:sp>
        <p:sp>
          <p:nvSpPr>
            <p:cNvPr id="35" name="rc35"/>
            <p:cNvSpPr/>
            <p:nvPr/>
          </p:nvSpPr>
          <p:spPr>
            <a:xfrm>
              <a:off x="2148632" y="3034103"/>
              <a:ext cx="365583" cy="160548"/>
            </a:xfrm>
            <a:prstGeom prst="rect">
              <a:avLst/>
            </a:prstGeom>
            <a:solidFill>
              <a:srgbClr val="007F5F">
                <a:alpha val="100000"/>
              </a:srgbClr>
            </a:solidFill>
          </p:spPr>
          <p:txBody>
            <a:bodyPr/>
            <a:lstStyle/>
            <a:p/>
          </p:txBody>
        </p:sp>
        <p:sp>
          <p:nvSpPr>
            <p:cNvPr id="36" name="rc36"/>
            <p:cNvSpPr/>
            <p:nvPr/>
          </p:nvSpPr>
          <p:spPr>
            <a:xfrm>
              <a:off x="2554836" y="3034103"/>
              <a:ext cx="365583" cy="65518"/>
            </a:xfrm>
            <a:prstGeom prst="rect">
              <a:avLst/>
            </a:prstGeom>
            <a:solidFill>
              <a:srgbClr val="007F5F">
                <a:alpha val="100000"/>
              </a:srgbClr>
            </a:solidFill>
          </p:spPr>
          <p:txBody>
            <a:bodyPr/>
            <a:lstStyle/>
            <a:p/>
          </p:txBody>
        </p:sp>
        <p:sp>
          <p:nvSpPr>
            <p:cNvPr id="37" name="rc37"/>
            <p:cNvSpPr/>
            <p:nvPr/>
          </p:nvSpPr>
          <p:spPr>
            <a:xfrm>
              <a:off x="2961040" y="3034103"/>
              <a:ext cx="365583" cy="13150"/>
            </a:xfrm>
            <a:prstGeom prst="rect">
              <a:avLst/>
            </a:prstGeom>
            <a:solidFill>
              <a:srgbClr val="007F5F">
                <a:alpha val="100000"/>
              </a:srgbClr>
            </a:solidFill>
          </p:spPr>
          <p:txBody>
            <a:bodyPr/>
            <a:lstStyle/>
            <a:p/>
          </p:txBody>
        </p:sp>
        <p:sp>
          <p:nvSpPr>
            <p:cNvPr id="38" name="rc38"/>
            <p:cNvSpPr/>
            <p:nvPr/>
          </p:nvSpPr>
          <p:spPr>
            <a:xfrm>
              <a:off x="3367244" y="3034103"/>
              <a:ext cx="365583" cy="11760"/>
            </a:xfrm>
            <a:prstGeom prst="rect">
              <a:avLst/>
            </a:prstGeom>
            <a:solidFill>
              <a:srgbClr val="007F5F">
                <a:alpha val="100000"/>
              </a:srgbClr>
            </a:solidFill>
          </p:spPr>
          <p:txBody>
            <a:bodyPr/>
            <a:lstStyle/>
            <a:p/>
          </p:txBody>
        </p:sp>
        <p:sp>
          <p:nvSpPr>
            <p:cNvPr id="39" name="rc39"/>
            <p:cNvSpPr/>
            <p:nvPr/>
          </p:nvSpPr>
          <p:spPr>
            <a:xfrm>
              <a:off x="3773448" y="3034103"/>
              <a:ext cx="365583" cy="209"/>
            </a:xfrm>
            <a:prstGeom prst="rect">
              <a:avLst/>
            </a:prstGeom>
            <a:solidFill>
              <a:srgbClr val="007F5F">
                <a:alpha val="100000"/>
              </a:srgbClr>
            </a:solidFill>
          </p:spPr>
          <p:txBody>
            <a:bodyPr/>
            <a:lstStyle/>
            <a:p/>
          </p:txBody>
        </p:sp>
        <p:sp>
          <p:nvSpPr>
            <p:cNvPr id="40" name="rc40"/>
            <p:cNvSpPr/>
            <p:nvPr/>
          </p:nvSpPr>
          <p:spPr>
            <a:xfrm>
              <a:off x="4179652" y="3034103"/>
              <a:ext cx="365583" cy="61"/>
            </a:xfrm>
            <a:prstGeom prst="rect">
              <a:avLst/>
            </a:prstGeom>
            <a:solidFill>
              <a:srgbClr val="007F5F">
                <a:alpha val="100000"/>
              </a:srgbClr>
            </a:solidFill>
          </p:spPr>
          <p:txBody>
            <a:bodyPr/>
            <a:lstStyle/>
            <a:p/>
          </p:txBody>
        </p:sp>
        <p:sp>
          <p:nvSpPr>
            <p:cNvPr id="41" name="rc41"/>
            <p:cNvSpPr/>
            <p:nvPr/>
          </p:nvSpPr>
          <p:spPr>
            <a:xfrm>
              <a:off x="4585856" y="3034103"/>
              <a:ext cx="365583" cy="49"/>
            </a:xfrm>
            <a:prstGeom prst="rect">
              <a:avLst/>
            </a:prstGeom>
            <a:solidFill>
              <a:srgbClr val="007F5F">
                <a:alpha val="100000"/>
              </a:srgbClr>
            </a:solidFill>
          </p:spPr>
          <p:txBody>
            <a:bodyPr/>
            <a:lstStyle/>
            <a:p/>
          </p:txBody>
        </p:sp>
        <p:sp>
          <p:nvSpPr>
            <p:cNvPr id="42" name="rc42"/>
            <p:cNvSpPr/>
            <p:nvPr/>
          </p:nvSpPr>
          <p:spPr>
            <a:xfrm>
              <a:off x="4992060" y="3033906"/>
              <a:ext cx="365583" cy="196"/>
            </a:xfrm>
            <a:prstGeom prst="rect">
              <a:avLst/>
            </a:prstGeom>
            <a:solidFill>
              <a:srgbClr val="007F5F">
                <a:alpha val="100000"/>
              </a:srgbClr>
            </a:solidFill>
          </p:spPr>
          <p:txBody>
            <a:bodyPr/>
            <a:lstStyle/>
            <a:p/>
          </p:txBody>
        </p:sp>
        <p:sp>
          <p:nvSpPr>
            <p:cNvPr id="43" name="rc43"/>
            <p:cNvSpPr/>
            <p:nvPr/>
          </p:nvSpPr>
          <p:spPr>
            <a:xfrm>
              <a:off x="5398264" y="3030880"/>
              <a:ext cx="365583" cy="3223"/>
            </a:xfrm>
            <a:prstGeom prst="rect">
              <a:avLst/>
            </a:prstGeom>
            <a:solidFill>
              <a:srgbClr val="007F5F">
                <a:alpha val="100000"/>
              </a:srgbClr>
            </a:solidFill>
          </p:spPr>
          <p:txBody>
            <a:bodyPr/>
            <a:lstStyle/>
            <a:p/>
          </p:txBody>
        </p:sp>
        <p:sp>
          <p:nvSpPr>
            <p:cNvPr id="44" name="rc44"/>
            <p:cNvSpPr/>
            <p:nvPr/>
          </p:nvSpPr>
          <p:spPr>
            <a:xfrm>
              <a:off x="5804468" y="3026009"/>
              <a:ext cx="365583" cy="8094"/>
            </a:xfrm>
            <a:prstGeom prst="rect">
              <a:avLst/>
            </a:prstGeom>
            <a:solidFill>
              <a:srgbClr val="007F5F">
                <a:alpha val="100000"/>
              </a:srgbClr>
            </a:solidFill>
          </p:spPr>
          <p:txBody>
            <a:bodyPr/>
            <a:lstStyle/>
            <a:p/>
          </p:txBody>
        </p:sp>
        <p:sp>
          <p:nvSpPr>
            <p:cNvPr id="45" name="rc45"/>
            <p:cNvSpPr/>
            <p:nvPr/>
          </p:nvSpPr>
          <p:spPr>
            <a:xfrm>
              <a:off x="6210672" y="3009918"/>
              <a:ext cx="365583" cy="24184"/>
            </a:xfrm>
            <a:prstGeom prst="rect">
              <a:avLst/>
            </a:prstGeom>
            <a:solidFill>
              <a:srgbClr val="007F5F">
                <a:alpha val="100000"/>
              </a:srgbClr>
            </a:solidFill>
          </p:spPr>
          <p:txBody>
            <a:bodyPr/>
            <a:lstStyle/>
            <a:p/>
          </p:txBody>
        </p:sp>
        <p:sp>
          <p:nvSpPr>
            <p:cNvPr id="46" name="rc46"/>
            <p:cNvSpPr/>
            <p:nvPr/>
          </p:nvSpPr>
          <p:spPr>
            <a:xfrm>
              <a:off x="6616876" y="3009377"/>
              <a:ext cx="365583" cy="24726"/>
            </a:xfrm>
            <a:prstGeom prst="rect">
              <a:avLst/>
            </a:prstGeom>
            <a:solidFill>
              <a:srgbClr val="007F5F">
                <a:alpha val="100000"/>
              </a:srgbClr>
            </a:solidFill>
          </p:spPr>
          <p:txBody>
            <a:bodyPr/>
            <a:lstStyle/>
            <a:p/>
          </p:txBody>
        </p:sp>
        <p:sp>
          <p:nvSpPr>
            <p:cNvPr id="47" name="rc47"/>
            <p:cNvSpPr/>
            <p:nvPr/>
          </p:nvSpPr>
          <p:spPr>
            <a:xfrm>
              <a:off x="7023080" y="3007101"/>
              <a:ext cx="365583" cy="27002"/>
            </a:xfrm>
            <a:prstGeom prst="rect">
              <a:avLst/>
            </a:prstGeom>
            <a:solidFill>
              <a:srgbClr val="007F5F">
                <a:alpha val="100000"/>
              </a:srgbClr>
            </a:solidFill>
          </p:spPr>
          <p:txBody>
            <a:bodyPr/>
            <a:lstStyle/>
            <a:p/>
          </p:txBody>
        </p:sp>
        <p:sp>
          <p:nvSpPr>
            <p:cNvPr id="48" name="rc48"/>
            <p:cNvSpPr/>
            <p:nvPr/>
          </p:nvSpPr>
          <p:spPr>
            <a:xfrm>
              <a:off x="7429284" y="2984995"/>
              <a:ext cx="365583" cy="49107"/>
            </a:xfrm>
            <a:prstGeom prst="rect">
              <a:avLst/>
            </a:prstGeom>
            <a:solidFill>
              <a:srgbClr val="007F5F">
                <a:alpha val="100000"/>
              </a:srgbClr>
            </a:solidFill>
          </p:spPr>
          <p:txBody>
            <a:bodyPr/>
            <a:lstStyle/>
            <a:p/>
          </p:txBody>
        </p:sp>
        <p:sp>
          <p:nvSpPr>
            <p:cNvPr id="49" name="rc49"/>
            <p:cNvSpPr/>
            <p:nvPr/>
          </p:nvSpPr>
          <p:spPr>
            <a:xfrm>
              <a:off x="7835488" y="2980234"/>
              <a:ext cx="365583" cy="53868"/>
            </a:xfrm>
            <a:prstGeom prst="rect">
              <a:avLst/>
            </a:prstGeom>
            <a:solidFill>
              <a:srgbClr val="007F5F">
                <a:alpha val="100000"/>
              </a:srgbClr>
            </a:solidFill>
          </p:spPr>
          <p:txBody>
            <a:bodyPr/>
            <a:lstStyle/>
            <a:p/>
          </p:txBody>
        </p:sp>
        <p:sp>
          <p:nvSpPr>
            <p:cNvPr id="50" name="rc50"/>
            <p:cNvSpPr/>
            <p:nvPr/>
          </p:nvSpPr>
          <p:spPr>
            <a:xfrm>
              <a:off x="8241692" y="2648165"/>
              <a:ext cx="365583" cy="385938"/>
            </a:xfrm>
            <a:prstGeom prst="rect">
              <a:avLst/>
            </a:prstGeom>
            <a:solidFill>
              <a:srgbClr val="007F5F">
                <a:alpha val="100000"/>
              </a:srgbClr>
            </a:solidFill>
          </p:spPr>
          <p:txBody>
            <a:bodyPr/>
            <a:lstStyle/>
            <a:p/>
          </p:txBody>
        </p:sp>
        <p:sp>
          <p:nvSpPr>
            <p:cNvPr id="51" name="rc51"/>
            <p:cNvSpPr/>
            <p:nvPr/>
          </p:nvSpPr>
          <p:spPr>
            <a:xfrm>
              <a:off x="8647896" y="1777593"/>
              <a:ext cx="365583" cy="1256509"/>
            </a:xfrm>
            <a:prstGeom prst="rect">
              <a:avLst/>
            </a:prstGeom>
            <a:solidFill>
              <a:srgbClr val="007F5F">
                <a:alpha val="100000"/>
              </a:srgbClr>
            </a:solidFill>
          </p:spPr>
          <p:txBody>
            <a:bodyPr/>
            <a:lstStyle/>
            <a:p/>
          </p:txBody>
        </p:sp>
        <p:sp>
          <p:nvSpPr>
            <p:cNvPr id="52" name="tx52"/>
            <p:cNvSpPr/>
            <p:nvPr/>
          </p:nvSpPr>
          <p:spPr>
            <a:xfrm>
              <a:off x="5081446" y="2901931"/>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3" name="tx53"/>
            <p:cNvSpPr/>
            <p:nvPr/>
          </p:nvSpPr>
          <p:spPr>
            <a:xfrm>
              <a:off x="5487650" y="2898905"/>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4" name="tx54"/>
            <p:cNvSpPr/>
            <p:nvPr/>
          </p:nvSpPr>
          <p:spPr>
            <a:xfrm>
              <a:off x="5893854" y="2894033"/>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55" name="tx55"/>
            <p:cNvSpPr/>
            <p:nvPr/>
          </p:nvSpPr>
          <p:spPr>
            <a:xfrm>
              <a:off x="6331696" y="2877943"/>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 name="tx56"/>
            <p:cNvSpPr/>
            <p:nvPr/>
          </p:nvSpPr>
          <p:spPr>
            <a:xfrm>
              <a:off x="6737900" y="2877402"/>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 name="tx57"/>
            <p:cNvSpPr/>
            <p:nvPr/>
          </p:nvSpPr>
          <p:spPr>
            <a:xfrm>
              <a:off x="7144104" y="2875126"/>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 name="tx58"/>
            <p:cNvSpPr/>
            <p:nvPr/>
          </p:nvSpPr>
          <p:spPr>
            <a:xfrm>
              <a:off x="7550308" y="2853020"/>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 name="tx59"/>
            <p:cNvSpPr/>
            <p:nvPr/>
          </p:nvSpPr>
          <p:spPr>
            <a:xfrm>
              <a:off x="7956512" y="2848259"/>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0" name="tx60"/>
            <p:cNvSpPr/>
            <p:nvPr/>
          </p:nvSpPr>
          <p:spPr>
            <a:xfrm>
              <a:off x="8332587" y="2516190"/>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61" name="tx61"/>
            <p:cNvSpPr/>
            <p:nvPr/>
          </p:nvSpPr>
          <p:spPr>
            <a:xfrm>
              <a:off x="8708661" y="1645618"/>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62" name="tx62"/>
            <p:cNvSpPr/>
            <p:nvPr/>
          </p:nvSpPr>
          <p:spPr>
            <a:xfrm>
              <a:off x="1004364" y="552005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63" name="tx63"/>
            <p:cNvSpPr/>
            <p:nvPr/>
          </p:nvSpPr>
          <p:spPr>
            <a:xfrm>
              <a:off x="1440698" y="35299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64" name="tx64"/>
            <p:cNvSpPr/>
            <p:nvPr/>
          </p:nvSpPr>
          <p:spPr>
            <a:xfrm>
              <a:off x="1846902" y="328412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5" name="tx65"/>
            <p:cNvSpPr/>
            <p:nvPr/>
          </p:nvSpPr>
          <p:spPr>
            <a:xfrm>
              <a:off x="2253106" y="324123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6" name="tx66"/>
            <p:cNvSpPr/>
            <p:nvPr/>
          </p:nvSpPr>
          <p:spPr>
            <a:xfrm>
              <a:off x="2689439" y="314620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7" name="tx67"/>
            <p:cNvSpPr/>
            <p:nvPr/>
          </p:nvSpPr>
          <p:spPr>
            <a:xfrm>
              <a:off x="3095643" y="30938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8" name="tx68"/>
            <p:cNvSpPr/>
            <p:nvPr/>
          </p:nvSpPr>
          <p:spPr>
            <a:xfrm>
              <a:off x="3470209" y="3092443"/>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9" name="tx69"/>
            <p:cNvSpPr/>
            <p:nvPr/>
          </p:nvSpPr>
          <p:spPr>
            <a:xfrm>
              <a:off x="3876413" y="3080892"/>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0" name="tx70"/>
            <p:cNvSpPr/>
            <p:nvPr/>
          </p:nvSpPr>
          <p:spPr>
            <a:xfrm>
              <a:off x="4282617" y="3080744"/>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1" name="tx71"/>
            <p:cNvSpPr/>
            <p:nvPr/>
          </p:nvSpPr>
          <p:spPr>
            <a:xfrm>
              <a:off x="4688821" y="3080732"/>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2" name="tx72"/>
            <p:cNvSpPr/>
            <p:nvPr/>
          </p:nvSpPr>
          <p:spPr>
            <a:xfrm>
              <a:off x="508182" y="5454418"/>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73" name="tx73"/>
            <p:cNvSpPr/>
            <p:nvPr/>
          </p:nvSpPr>
          <p:spPr>
            <a:xfrm>
              <a:off x="508182" y="4224258"/>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74" name="tx74"/>
            <p:cNvSpPr/>
            <p:nvPr/>
          </p:nvSpPr>
          <p:spPr>
            <a:xfrm>
              <a:off x="669757" y="2994098"/>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75" name="tx75"/>
            <p:cNvSpPr/>
            <p:nvPr/>
          </p:nvSpPr>
          <p:spPr>
            <a:xfrm>
              <a:off x="545398" y="1763938"/>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76" name="tx76"/>
            <p:cNvSpPr/>
            <p:nvPr/>
          </p:nvSpPr>
          <p:spPr>
            <a:xfrm rot="-2700000">
              <a:off x="695909" y="5893584"/>
              <a:ext cx="5215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77" name="tx77"/>
            <p:cNvSpPr/>
            <p:nvPr/>
          </p:nvSpPr>
          <p:spPr>
            <a:xfrm rot="-2700000">
              <a:off x="869059" y="5990119"/>
              <a:ext cx="7946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78" name="tx78"/>
            <p:cNvSpPr/>
            <p:nvPr/>
          </p:nvSpPr>
          <p:spPr>
            <a:xfrm rot="-2700000">
              <a:off x="1545546" y="5878164"/>
              <a:ext cx="4779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79" name="tx79"/>
            <p:cNvSpPr/>
            <p:nvPr/>
          </p:nvSpPr>
          <p:spPr>
            <a:xfrm rot="-2700000">
              <a:off x="2004667" y="5856244"/>
              <a:ext cx="4159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80" name="tx80"/>
            <p:cNvSpPr/>
            <p:nvPr/>
          </p:nvSpPr>
          <p:spPr>
            <a:xfrm rot="-2700000">
              <a:off x="2373720" y="5871633"/>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81" name="tx81"/>
            <p:cNvSpPr/>
            <p:nvPr/>
          </p:nvSpPr>
          <p:spPr>
            <a:xfrm rot="-2700000">
              <a:off x="2716314" y="5897981"/>
              <a:ext cx="5340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82" name="tx82"/>
            <p:cNvSpPr/>
            <p:nvPr/>
          </p:nvSpPr>
          <p:spPr>
            <a:xfrm rot="-2700000">
              <a:off x="3165055" y="5880362"/>
              <a:ext cx="484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83" name="tx83"/>
            <p:cNvSpPr/>
            <p:nvPr/>
          </p:nvSpPr>
          <p:spPr>
            <a:xfrm rot="-2700000">
              <a:off x="3359044" y="5968264"/>
              <a:ext cx="73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84" name="tx84"/>
            <p:cNvSpPr/>
            <p:nvPr/>
          </p:nvSpPr>
          <p:spPr>
            <a:xfrm rot="-2700000">
              <a:off x="3866243" y="5926431"/>
              <a:ext cx="6144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MAURITIUS</a:t>
              </a:r>
            </a:p>
          </p:txBody>
        </p:sp>
        <p:sp>
          <p:nvSpPr>
            <p:cNvPr id="85" name="tx85"/>
            <p:cNvSpPr/>
            <p:nvPr/>
          </p:nvSpPr>
          <p:spPr>
            <a:xfrm rot="-2700000">
              <a:off x="4254730" y="5933769"/>
              <a:ext cx="635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86" name="tx86"/>
            <p:cNvSpPr/>
            <p:nvPr/>
          </p:nvSpPr>
          <p:spPr>
            <a:xfrm rot="-2700000">
              <a:off x="4699724" y="5917702"/>
              <a:ext cx="58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87" name="tx87"/>
            <p:cNvSpPr/>
            <p:nvPr/>
          </p:nvSpPr>
          <p:spPr>
            <a:xfrm rot="-2700000">
              <a:off x="5100699" y="5919868"/>
              <a:ext cx="595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88" name="tx88"/>
            <p:cNvSpPr/>
            <p:nvPr/>
          </p:nvSpPr>
          <p:spPr>
            <a:xfrm rot="-2700000">
              <a:off x="5642786" y="5863583"/>
              <a:ext cx="4367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89" name="tx89"/>
            <p:cNvSpPr/>
            <p:nvPr/>
          </p:nvSpPr>
          <p:spPr>
            <a:xfrm rot="-2700000">
              <a:off x="5971410" y="5895718"/>
              <a:ext cx="5276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90" name="tx90"/>
            <p:cNvSpPr/>
            <p:nvPr/>
          </p:nvSpPr>
          <p:spPr>
            <a:xfrm rot="-2700000">
              <a:off x="6133945" y="5996649"/>
              <a:ext cx="813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91" name="tx91"/>
            <p:cNvSpPr/>
            <p:nvPr/>
          </p:nvSpPr>
          <p:spPr>
            <a:xfrm rot="-2700000">
              <a:off x="6582373" y="5979159"/>
              <a:ext cx="7636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92" name="tx92"/>
            <p:cNvSpPr/>
            <p:nvPr/>
          </p:nvSpPr>
          <p:spPr>
            <a:xfrm rot="-2700000">
              <a:off x="7221866" y="5882528"/>
              <a:ext cx="4903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93" name="tx93"/>
            <p:cNvSpPr/>
            <p:nvPr/>
          </p:nvSpPr>
          <p:spPr>
            <a:xfrm rot="-2700000">
              <a:off x="7582177" y="5901537"/>
              <a:ext cx="5440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94" name="tx94"/>
            <p:cNvSpPr/>
            <p:nvPr/>
          </p:nvSpPr>
          <p:spPr>
            <a:xfrm rot="-2700000">
              <a:off x="8136596" y="5840145"/>
              <a:ext cx="3704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95" name="tx95"/>
            <p:cNvSpPr/>
            <p:nvPr/>
          </p:nvSpPr>
          <p:spPr>
            <a:xfrm rot="-2700000">
              <a:off x="8154272" y="6001078"/>
              <a:ext cx="8256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96" name="tx96"/>
            <p:cNvSpPr/>
            <p:nvPr/>
          </p:nvSpPr>
          <p:spPr>
            <a:xfrm rot="-5400000">
              <a:off x="-591430" y="3575516"/>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97" name="tx97"/>
            <p:cNvSpPr/>
            <p:nvPr/>
          </p:nvSpPr>
          <p:spPr>
            <a:xfrm>
              <a:off x="86909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98" name="tx98"/>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10 countries had an increase in zero-dose children and 10 countries saw the number of zero-dose children decline between 2024 and 2025.
The three countries with the largest increase were: SOUTH AFRICA (278,000 ⇒ 380,000 [+102,000]), KENYA (104,000 ⇒ 135,000 [+31,000]), TANZANIA (303,000 ⇒ 307,000 [+4,000]).
ETHIOPIA had the largest decline in the number of zero-dose children from 849,000 in 2024 to 650,000 in 2025 (-198,000).</a:t>
            </a:r>
          </a:p>
        </p:txBody>
      </p:sp>
      <p:sp>
        <p:nvSpPr>
          <p:cNvPr id="1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101" name=""/>
          <p:cNvGrpSpPr/>
          <p:nvPr/>
        </p:nvGrpSpPr>
        <p:grpSpPr>
          <a:xfrm>
            <a:off x="292608" y="1097280"/>
            <a:ext cx="8595360" cy="28575"/>
            <a:chOff x="292608" y="1097280"/>
            <a:chExt cx="8595360" cy="28575"/>
          </a:xfrm>
        </p:grpSpPr>
        <p:sp>
          <p:nvSpPr>
            <p:cNvPr id="10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9259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14638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50016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85395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46948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8232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17706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687590"/>
              <a:ext cx="239877" cy="428109"/>
            </a:xfrm>
            <a:prstGeom prst="rect">
              <a:avLst/>
            </a:prstGeom>
            <a:solidFill>
              <a:srgbClr val="80BD41">
                <a:alpha val="100000"/>
              </a:srgbClr>
            </a:solidFill>
          </p:spPr>
          <p:txBody>
            <a:bodyPr/>
            <a:lstStyle/>
            <a:p/>
          </p:txBody>
        </p:sp>
        <p:sp>
          <p:nvSpPr>
            <p:cNvPr id="25" name="rc25"/>
            <p:cNvSpPr/>
            <p:nvPr/>
          </p:nvSpPr>
          <p:spPr>
            <a:xfrm>
              <a:off x="1296454" y="3419408"/>
              <a:ext cx="239877" cy="268182"/>
            </a:xfrm>
            <a:prstGeom prst="rect">
              <a:avLst/>
            </a:prstGeom>
            <a:solidFill>
              <a:srgbClr val="1CABE2">
                <a:alpha val="100000"/>
              </a:srgbClr>
            </a:solidFill>
          </p:spPr>
          <p:txBody>
            <a:bodyPr/>
            <a:lstStyle/>
            <a:p/>
          </p:txBody>
        </p:sp>
        <p:sp>
          <p:nvSpPr>
            <p:cNvPr id="26" name="rc26"/>
            <p:cNvSpPr/>
            <p:nvPr/>
          </p:nvSpPr>
          <p:spPr>
            <a:xfrm>
              <a:off x="1562984" y="3665677"/>
              <a:ext cx="239877" cy="450022"/>
            </a:xfrm>
            <a:prstGeom prst="rect">
              <a:avLst/>
            </a:prstGeom>
            <a:solidFill>
              <a:srgbClr val="80BD41">
                <a:alpha val="100000"/>
              </a:srgbClr>
            </a:solidFill>
          </p:spPr>
          <p:txBody>
            <a:bodyPr/>
            <a:lstStyle/>
            <a:p/>
          </p:txBody>
        </p:sp>
        <p:sp>
          <p:nvSpPr>
            <p:cNvPr id="27" name="rc27"/>
            <p:cNvSpPr/>
            <p:nvPr/>
          </p:nvSpPr>
          <p:spPr>
            <a:xfrm>
              <a:off x="1562984" y="3406719"/>
              <a:ext cx="239877" cy="258958"/>
            </a:xfrm>
            <a:prstGeom prst="rect">
              <a:avLst/>
            </a:prstGeom>
            <a:solidFill>
              <a:srgbClr val="1CABE2">
                <a:alpha val="100000"/>
              </a:srgbClr>
            </a:solidFill>
          </p:spPr>
          <p:txBody>
            <a:bodyPr/>
            <a:lstStyle/>
            <a:p/>
          </p:txBody>
        </p:sp>
        <p:sp>
          <p:nvSpPr>
            <p:cNvPr id="28" name="rc28"/>
            <p:cNvSpPr/>
            <p:nvPr/>
          </p:nvSpPr>
          <p:spPr>
            <a:xfrm>
              <a:off x="1829515" y="3650688"/>
              <a:ext cx="239877" cy="465012"/>
            </a:xfrm>
            <a:prstGeom prst="rect">
              <a:avLst/>
            </a:prstGeom>
            <a:solidFill>
              <a:srgbClr val="80BD41">
                <a:alpha val="100000"/>
              </a:srgbClr>
            </a:solidFill>
          </p:spPr>
          <p:txBody>
            <a:bodyPr/>
            <a:lstStyle/>
            <a:p/>
          </p:txBody>
        </p:sp>
        <p:sp>
          <p:nvSpPr>
            <p:cNvPr id="29" name="rc29"/>
            <p:cNvSpPr/>
            <p:nvPr/>
          </p:nvSpPr>
          <p:spPr>
            <a:xfrm>
              <a:off x="1829515" y="3395001"/>
              <a:ext cx="239877" cy="255686"/>
            </a:xfrm>
            <a:prstGeom prst="rect">
              <a:avLst/>
            </a:prstGeom>
            <a:solidFill>
              <a:srgbClr val="1CABE2">
                <a:alpha val="100000"/>
              </a:srgbClr>
            </a:solidFill>
          </p:spPr>
          <p:txBody>
            <a:bodyPr/>
            <a:lstStyle/>
            <a:p/>
          </p:txBody>
        </p:sp>
        <p:sp>
          <p:nvSpPr>
            <p:cNvPr id="30" name="rc30"/>
            <p:cNvSpPr/>
            <p:nvPr/>
          </p:nvSpPr>
          <p:spPr>
            <a:xfrm>
              <a:off x="2096045" y="3625717"/>
              <a:ext cx="239877" cy="489983"/>
            </a:xfrm>
            <a:prstGeom prst="rect">
              <a:avLst/>
            </a:prstGeom>
            <a:solidFill>
              <a:srgbClr val="80BD41">
                <a:alpha val="100000"/>
              </a:srgbClr>
            </a:solidFill>
          </p:spPr>
          <p:txBody>
            <a:bodyPr/>
            <a:lstStyle/>
            <a:p/>
          </p:txBody>
        </p:sp>
        <p:sp>
          <p:nvSpPr>
            <p:cNvPr id="31" name="rc31"/>
            <p:cNvSpPr/>
            <p:nvPr/>
          </p:nvSpPr>
          <p:spPr>
            <a:xfrm>
              <a:off x="2096045" y="3380749"/>
              <a:ext cx="239877" cy="244967"/>
            </a:xfrm>
            <a:prstGeom prst="rect">
              <a:avLst/>
            </a:prstGeom>
            <a:solidFill>
              <a:srgbClr val="1CABE2">
                <a:alpha val="100000"/>
              </a:srgbClr>
            </a:solidFill>
          </p:spPr>
          <p:txBody>
            <a:bodyPr/>
            <a:lstStyle/>
            <a:p/>
          </p:txBody>
        </p:sp>
        <p:sp>
          <p:nvSpPr>
            <p:cNvPr id="32" name="rc32"/>
            <p:cNvSpPr/>
            <p:nvPr/>
          </p:nvSpPr>
          <p:spPr>
            <a:xfrm>
              <a:off x="2362575" y="3599268"/>
              <a:ext cx="239877" cy="516432"/>
            </a:xfrm>
            <a:prstGeom prst="rect">
              <a:avLst/>
            </a:prstGeom>
            <a:solidFill>
              <a:srgbClr val="80BD41">
                <a:alpha val="100000"/>
              </a:srgbClr>
            </a:solidFill>
          </p:spPr>
          <p:txBody>
            <a:bodyPr/>
            <a:lstStyle/>
            <a:p/>
          </p:txBody>
        </p:sp>
        <p:sp>
          <p:nvSpPr>
            <p:cNvPr id="33" name="rc33"/>
            <p:cNvSpPr/>
            <p:nvPr/>
          </p:nvSpPr>
          <p:spPr>
            <a:xfrm>
              <a:off x="2362575" y="3362643"/>
              <a:ext cx="239877" cy="236625"/>
            </a:xfrm>
            <a:prstGeom prst="rect">
              <a:avLst/>
            </a:prstGeom>
            <a:solidFill>
              <a:srgbClr val="1CABE2">
                <a:alpha val="100000"/>
              </a:srgbClr>
            </a:solidFill>
          </p:spPr>
          <p:txBody>
            <a:bodyPr/>
            <a:lstStyle/>
            <a:p/>
          </p:txBody>
        </p:sp>
        <p:sp>
          <p:nvSpPr>
            <p:cNvPr id="34" name="rc34"/>
            <p:cNvSpPr/>
            <p:nvPr/>
          </p:nvSpPr>
          <p:spPr>
            <a:xfrm>
              <a:off x="2629106" y="3570572"/>
              <a:ext cx="239877" cy="545127"/>
            </a:xfrm>
            <a:prstGeom prst="rect">
              <a:avLst/>
            </a:prstGeom>
            <a:solidFill>
              <a:srgbClr val="80BD41">
                <a:alpha val="100000"/>
              </a:srgbClr>
            </a:solidFill>
          </p:spPr>
          <p:txBody>
            <a:bodyPr/>
            <a:lstStyle/>
            <a:p/>
          </p:txBody>
        </p:sp>
        <p:sp>
          <p:nvSpPr>
            <p:cNvPr id="35" name="rc35"/>
            <p:cNvSpPr/>
            <p:nvPr/>
          </p:nvSpPr>
          <p:spPr>
            <a:xfrm>
              <a:off x="2629106" y="3346294"/>
              <a:ext cx="239877" cy="224278"/>
            </a:xfrm>
            <a:prstGeom prst="rect">
              <a:avLst/>
            </a:prstGeom>
            <a:solidFill>
              <a:srgbClr val="1CABE2">
                <a:alpha val="100000"/>
              </a:srgbClr>
            </a:solidFill>
          </p:spPr>
          <p:txBody>
            <a:bodyPr/>
            <a:lstStyle/>
            <a:p/>
          </p:txBody>
        </p:sp>
        <p:sp>
          <p:nvSpPr>
            <p:cNvPr id="36" name="rc36"/>
            <p:cNvSpPr/>
            <p:nvPr/>
          </p:nvSpPr>
          <p:spPr>
            <a:xfrm>
              <a:off x="2895636" y="3546624"/>
              <a:ext cx="239877" cy="569076"/>
            </a:xfrm>
            <a:prstGeom prst="rect">
              <a:avLst/>
            </a:prstGeom>
            <a:solidFill>
              <a:srgbClr val="80BD41">
                <a:alpha val="100000"/>
              </a:srgbClr>
            </a:solidFill>
          </p:spPr>
          <p:txBody>
            <a:bodyPr/>
            <a:lstStyle/>
            <a:p/>
          </p:txBody>
        </p:sp>
        <p:sp>
          <p:nvSpPr>
            <p:cNvPr id="37" name="rc37"/>
            <p:cNvSpPr/>
            <p:nvPr/>
          </p:nvSpPr>
          <p:spPr>
            <a:xfrm>
              <a:off x="2895636" y="3333305"/>
              <a:ext cx="239877" cy="213318"/>
            </a:xfrm>
            <a:prstGeom prst="rect">
              <a:avLst/>
            </a:prstGeom>
            <a:solidFill>
              <a:srgbClr val="1CABE2">
                <a:alpha val="100000"/>
              </a:srgbClr>
            </a:solidFill>
          </p:spPr>
          <p:txBody>
            <a:bodyPr/>
            <a:lstStyle/>
            <a:p/>
          </p:txBody>
        </p:sp>
        <p:sp>
          <p:nvSpPr>
            <p:cNvPr id="38" name="rc38"/>
            <p:cNvSpPr/>
            <p:nvPr/>
          </p:nvSpPr>
          <p:spPr>
            <a:xfrm>
              <a:off x="3162166" y="3533830"/>
              <a:ext cx="239877" cy="581870"/>
            </a:xfrm>
            <a:prstGeom prst="rect">
              <a:avLst/>
            </a:prstGeom>
            <a:solidFill>
              <a:srgbClr val="80BD41">
                <a:alpha val="100000"/>
              </a:srgbClr>
            </a:solidFill>
          </p:spPr>
          <p:txBody>
            <a:bodyPr/>
            <a:lstStyle/>
            <a:p/>
          </p:txBody>
        </p:sp>
        <p:sp>
          <p:nvSpPr>
            <p:cNvPr id="39" name="rc39"/>
            <p:cNvSpPr/>
            <p:nvPr/>
          </p:nvSpPr>
          <p:spPr>
            <a:xfrm>
              <a:off x="3162166" y="3321442"/>
              <a:ext cx="239877" cy="212388"/>
            </a:xfrm>
            <a:prstGeom prst="rect">
              <a:avLst/>
            </a:prstGeom>
            <a:solidFill>
              <a:srgbClr val="1CABE2">
                <a:alpha val="100000"/>
              </a:srgbClr>
            </a:solidFill>
          </p:spPr>
          <p:txBody>
            <a:bodyPr/>
            <a:lstStyle/>
            <a:p/>
          </p:txBody>
        </p:sp>
        <p:sp>
          <p:nvSpPr>
            <p:cNvPr id="40" name="rc40"/>
            <p:cNvSpPr/>
            <p:nvPr/>
          </p:nvSpPr>
          <p:spPr>
            <a:xfrm>
              <a:off x="3428696" y="3505996"/>
              <a:ext cx="239877" cy="609704"/>
            </a:xfrm>
            <a:prstGeom prst="rect">
              <a:avLst/>
            </a:prstGeom>
            <a:solidFill>
              <a:srgbClr val="80BD41">
                <a:alpha val="100000"/>
              </a:srgbClr>
            </a:solidFill>
          </p:spPr>
          <p:txBody>
            <a:bodyPr/>
            <a:lstStyle/>
            <a:p/>
          </p:txBody>
        </p:sp>
        <p:sp>
          <p:nvSpPr>
            <p:cNvPr id="41" name="rc41"/>
            <p:cNvSpPr/>
            <p:nvPr/>
          </p:nvSpPr>
          <p:spPr>
            <a:xfrm>
              <a:off x="3428696" y="3305277"/>
              <a:ext cx="239877" cy="200718"/>
            </a:xfrm>
            <a:prstGeom prst="rect">
              <a:avLst/>
            </a:prstGeom>
            <a:solidFill>
              <a:srgbClr val="1CABE2">
                <a:alpha val="100000"/>
              </a:srgbClr>
            </a:solidFill>
          </p:spPr>
          <p:txBody>
            <a:bodyPr/>
            <a:lstStyle/>
            <a:p/>
          </p:txBody>
        </p:sp>
        <p:sp>
          <p:nvSpPr>
            <p:cNvPr id="42" name="rc42"/>
            <p:cNvSpPr/>
            <p:nvPr/>
          </p:nvSpPr>
          <p:spPr>
            <a:xfrm>
              <a:off x="3695227" y="3485455"/>
              <a:ext cx="239877" cy="630245"/>
            </a:xfrm>
            <a:prstGeom prst="rect">
              <a:avLst/>
            </a:prstGeom>
            <a:solidFill>
              <a:srgbClr val="80BD41">
                <a:alpha val="100000"/>
              </a:srgbClr>
            </a:solidFill>
          </p:spPr>
          <p:txBody>
            <a:bodyPr/>
            <a:lstStyle/>
            <a:p/>
          </p:txBody>
        </p:sp>
        <p:sp>
          <p:nvSpPr>
            <p:cNvPr id="43" name="rc43"/>
            <p:cNvSpPr/>
            <p:nvPr/>
          </p:nvSpPr>
          <p:spPr>
            <a:xfrm>
              <a:off x="3695227" y="3298771"/>
              <a:ext cx="239877" cy="186683"/>
            </a:xfrm>
            <a:prstGeom prst="rect">
              <a:avLst/>
            </a:prstGeom>
            <a:solidFill>
              <a:srgbClr val="1CABE2">
                <a:alpha val="100000"/>
              </a:srgbClr>
            </a:solidFill>
          </p:spPr>
          <p:txBody>
            <a:bodyPr/>
            <a:lstStyle/>
            <a:p/>
          </p:txBody>
        </p:sp>
        <p:sp>
          <p:nvSpPr>
            <p:cNvPr id="44" name="rc44"/>
            <p:cNvSpPr/>
            <p:nvPr/>
          </p:nvSpPr>
          <p:spPr>
            <a:xfrm>
              <a:off x="3961757" y="3469327"/>
              <a:ext cx="239877" cy="646373"/>
            </a:xfrm>
            <a:prstGeom prst="rect">
              <a:avLst/>
            </a:prstGeom>
            <a:solidFill>
              <a:srgbClr val="80BD41">
                <a:alpha val="100000"/>
              </a:srgbClr>
            </a:solidFill>
          </p:spPr>
          <p:txBody>
            <a:bodyPr/>
            <a:lstStyle/>
            <a:p/>
          </p:txBody>
        </p:sp>
        <p:sp>
          <p:nvSpPr>
            <p:cNvPr id="45" name="rc45"/>
            <p:cNvSpPr/>
            <p:nvPr/>
          </p:nvSpPr>
          <p:spPr>
            <a:xfrm>
              <a:off x="3961757" y="3290812"/>
              <a:ext cx="239877" cy="178514"/>
            </a:xfrm>
            <a:prstGeom prst="rect">
              <a:avLst/>
            </a:prstGeom>
            <a:solidFill>
              <a:srgbClr val="1CABE2">
                <a:alpha val="100000"/>
              </a:srgbClr>
            </a:solidFill>
          </p:spPr>
          <p:txBody>
            <a:bodyPr/>
            <a:lstStyle/>
            <a:p/>
          </p:txBody>
        </p:sp>
        <p:sp>
          <p:nvSpPr>
            <p:cNvPr id="46" name="rc46"/>
            <p:cNvSpPr/>
            <p:nvPr/>
          </p:nvSpPr>
          <p:spPr>
            <a:xfrm>
              <a:off x="4228287" y="3429776"/>
              <a:ext cx="239877" cy="685924"/>
            </a:xfrm>
            <a:prstGeom prst="rect">
              <a:avLst/>
            </a:prstGeom>
            <a:solidFill>
              <a:srgbClr val="80BD41">
                <a:alpha val="100000"/>
              </a:srgbClr>
            </a:solidFill>
          </p:spPr>
          <p:txBody>
            <a:bodyPr/>
            <a:lstStyle/>
            <a:p/>
          </p:txBody>
        </p:sp>
        <p:sp>
          <p:nvSpPr>
            <p:cNvPr id="47" name="rc47"/>
            <p:cNvSpPr/>
            <p:nvPr/>
          </p:nvSpPr>
          <p:spPr>
            <a:xfrm>
              <a:off x="4228287" y="3258540"/>
              <a:ext cx="239877" cy="171235"/>
            </a:xfrm>
            <a:prstGeom prst="rect">
              <a:avLst/>
            </a:prstGeom>
            <a:solidFill>
              <a:srgbClr val="1CABE2">
                <a:alpha val="100000"/>
              </a:srgbClr>
            </a:solidFill>
          </p:spPr>
          <p:txBody>
            <a:bodyPr/>
            <a:lstStyle/>
            <a:p/>
          </p:txBody>
        </p:sp>
        <p:sp>
          <p:nvSpPr>
            <p:cNvPr id="48" name="rc48"/>
            <p:cNvSpPr/>
            <p:nvPr/>
          </p:nvSpPr>
          <p:spPr>
            <a:xfrm>
              <a:off x="4494818" y="3434287"/>
              <a:ext cx="239877" cy="681413"/>
            </a:xfrm>
            <a:prstGeom prst="rect">
              <a:avLst/>
            </a:prstGeom>
            <a:solidFill>
              <a:srgbClr val="80BD41">
                <a:alpha val="100000"/>
              </a:srgbClr>
            </a:solidFill>
          </p:spPr>
          <p:txBody>
            <a:bodyPr/>
            <a:lstStyle/>
            <a:p/>
          </p:txBody>
        </p:sp>
        <p:sp>
          <p:nvSpPr>
            <p:cNvPr id="49" name="rc49"/>
            <p:cNvSpPr/>
            <p:nvPr/>
          </p:nvSpPr>
          <p:spPr>
            <a:xfrm>
              <a:off x="4494818" y="3251031"/>
              <a:ext cx="239877" cy="183255"/>
            </a:xfrm>
            <a:prstGeom prst="rect">
              <a:avLst/>
            </a:prstGeom>
            <a:solidFill>
              <a:srgbClr val="1CABE2">
                <a:alpha val="100000"/>
              </a:srgbClr>
            </a:solidFill>
          </p:spPr>
          <p:txBody>
            <a:bodyPr/>
            <a:lstStyle/>
            <a:p/>
          </p:txBody>
        </p:sp>
        <p:sp>
          <p:nvSpPr>
            <p:cNvPr id="50" name="rc50"/>
            <p:cNvSpPr/>
            <p:nvPr/>
          </p:nvSpPr>
          <p:spPr>
            <a:xfrm>
              <a:off x="4761348" y="3433229"/>
              <a:ext cx="239877" cy="682471"/>
            </a:xfrm>
            <a:prstGeom prst="rect">
              <a:avLst/>
            </a:prstGeom>
            <a:solidFill>
              <a:srgbClr val="80BD41">
                <a:alpha val="100000"/>
              </a:srgbClr>
            </a:solidFill>
          </p:spPr>
          <p:txBody>
            <a:bodyPr/>
            <a:lstStyle/>
            <a:p/>
          </p:txBody>
        </p:sp>
        <p:sp>
          <p:nvSpPr>
            <p:cNvPr id="51" name="rc51"/>
            <p:cNvSpPr/>
            <p:nvPr/>
          </p:nvSpPr>
          <p:spPr>
            <a:xfrm>
              <a:off x="4761348" y="3242850"/>
              <a:ext cx="239877" cy="190379"/>
            </a:xfrm>
            <a:prstGeom prst="rect">
              <a:avLst/>
            </a:prstGeom>
            <a:solidFill>
              <a:srgbClr val="1CABE2">
                <a:alpha val="100000"/>
              </a:srgbClr>
            </a:solidFill>
          </p:spPr>
          <p:txBody>
            <a:bodyPr/>
            <a:lstStyle/>
            <a:p/>
          </p:txBody>
        </p:sp>
        <p:sp>
          <p:nvSpPr>
            <p:cNvPr id="52" name="rc52"/>
            <p:cNvSpPr/>
            <p:nvPr/>
          </p:nvSpPr>
          <p:spPr>
            <a:xfrm>
              <a:off x="5027878" y="3403529"/>
              <a:ext cx="239877" cy="712170"/>
            </a:xfrm>
            <a:prstGeom prst="rect">
              <a:avLst/>
            </a:prstGeom>
            <a:solidFill>
              <a:srgbClr val="80BD41">
                <a:alpha val="100000"/>
              </a:srgbClr>
            </a:solidFill>
          </p:spPr>
          <p:txBody>
            <a:bodyPr/>
            <a:lstStyle/>
            <a:p/>
          </p:txBody>
        </p:sp>
        <p:sp>
          <p:nvSpPr>
            <p:cNvPr id="53" name="rc53"/>
            <p:cNvSpPr/>
            <p:nvPr/>
          </p:nvSpPr>
          <p:spPr>
            <a:xfrm>
              <a:off x="5027878" y="3232483"/>
              <a:ext cx="239877" cy="171046"/>
            </a:xfrm>
            <a:prstGeom prst="rect">
              <a:avLst/>
            </a:prstGeom>
            <a:solidFill>
              <a:srgbClr val="1CABE2">
                <a:alpha val="100000"/>
              </a:srgbClr>
            </a:solidFill>
          </p:spPr>
          <p:txBody>
            <a:bodyPr/>
            <a:lstStyle/>
            <a:p/>
          </p:txBody>
        </p:sp>
        <p:sp>
          <p:nvSpPr>
            <p:cNvPr id="54" name="rc54"/>
            <p:cNvSpPr/>
            <p:nvPr/>
          </p:nvSpPr>
          <p:spPr>
            <a:xfrm>
              <a:off x="5294409" y="3401161"/>
              <a:ext cx="239877" cy="714539"/>
            </a:xfrm>
            <a:prstGeom prst="rect">
              <a:avLst/>
            </a:prstGeom>
            <a:solidFill>
              <a:srgbClr val="80BD41">
                <a:alpha val="100000"/>
              </a:srgbClr>
            </a:solidFill>
          </p:spPr>
          <p:txBody>
            <a:bodyPr/>
            <a:lstStyle/>
            <a:p/>
          </p:txBody>
        </p:sp>
        <p:sp>
          <p:nvSpPr>
            <p:cNvPr id="55" name="rc55"/>
            <p:cNvSpPr/>
            <p:nvPr/>
          </p:nvSpPr>
          <p:spPr>
            <a:xfrm>
              <a:off x="5294409" y="3225535"/>
              <a:ext cx="239877" cy="175626"/>
            </a:xfrm>
            <a:prstGeom prst="rect">
              <a:avLst/>
            </a:prstGeom>
            <a:solidFill>
              <a:srgbClr val="1CABE2">
                <a:alpha val="100000"/>
              </a:srgbClr>
            </a:solidFill>
          </p:spPr>
          <p:txBody>
            <a:bodyPr/>
            <a:lstStyle/>
            <a:p/>
          </p:txBody>
        </p:sp>
        <p:sp>
          <p:nvSpPr>
            <p:cNvPr id="56" name="rc56"/>
            <p:cNvSpPr/>
            <p:nvPr/>
          </p:nvSpPr>
          <p:spPr>
            <a:xfrm>
              <a:off x="5560939" y="3385289"/>
              <a:ext cx="239877" cy="730411"/>
            </a:xfrm>
            <a:prstGeom prst="rect">
              <a:avLst/>
            </a:prstGeom>
            <a:solidFill>
              <a:srgbClr val="80BD41">
                <a:alpha val="100000"/>
              </a:srgbClr>
            </a:solidFill>
          </p:spPr>
          <p:txBody>
            <a:bodyPr/>
            <a:lstStyle/>
            <a:p/>
          </p:txBody>
        </p:sp>
        <p:sp>
          <p:nvSpPr>
            <p:cNvPr id="57" name="rc57"/>
            <p:cNvSpPr/>
            <p:nvPr/>
          </p:nvSpPr>
          <p:spPr>
            <a:xfrm>
              <a:off x="5560939" y="3213472"/>
              <a:ext cx="239877" cy="171816"/>
            </a:xfrm>
            <a:prstGeom prst="rect">
              <a:avLst/>
            </a:prstGeom>
            <a:solidFill>
              <a:srgbClr val="1CABE2">
                <a:alpha val="100000"/>
              </a:srgbClr>
            </a:solidFill>
          </p:spPr>
          <p:txBody>
            <a:bodyPr/>
            <a:lstStyle/>
            <a:p/>
          </p:txBody>
        </p:sp>
        <p:sp>
          <p:nvSpPr>
            <p:cNvPr id="58" name="rc58"/>
            <p:cNvSpPr/>
            <p:nvPr/>
          </p:nvSpPr>
          <p:spPr>
            <a:xfrm>
              <a:off x="5827469" y="3379067"/>
              <a:ext cx="239877" cy="736633"/>
            </a:xfrm>
            <a:prstGeom prst="rect">
              <a:avLst/>
            </a:prstGeom>
            <a:solidFill>
              <a:srgbClr val="80BD41">
                <a:alpha val="100000"/>
              </a:srgbClr>
            </a:solidFill>
          </p:spPr>
          <p:txBody>
            <a:bodyPr/>
            <a:lstStyle/>
            <a:p/>
          </p:txBody>
        </p:sp>
        <p:sp>
          <p:nvSpPr>
            <p:cNvPr id="59" name="rc59"/>
            <p:cNvSpPr/>
            <p:nvPr/>
          </p:nvSpPr>
          <p:spPr>
            <a:xfrm>
              <a:off x="5827469" y="3199641"/>
              <a:ext cx="239877" cy="179425"/>
            </a:xfrm>
            <a:prstGeom prst="rect">
              <a:avLst/>
            </a:prstGeom>
            <a:solidFill>
              <a:srgbClr val="1CABE2">
                <a:alpha val="100000"/>
              </a:srgbClr>
            </a:solidFill>
          </p:spPr>
          <p:txBody>
            <a:bodyPr/>
            <a:lstStyle/>
            <a:p/>
          </p:txBody>
        </p:sp>
        <p:sp>
          <p:nvSpPr>
            <p:cNvPr id="60" name="rc60"/>
            <p:cNvSpPr/>
            <p:nvPr/>
          </p:nvSpPr>
          <p:spPr>
            <a:xfrm>
              <a:off x="6094000" y="3346477"/>
              <a:ext cx="239877" cy="769223"/>
            </a:xfrm>
            <a:prstGeom prst="rect">
              <a:avLst/>
            </a:prstGeom>
            <a:solidFill>
              <a:srgbClr val="80BD41">
                <a:alpha val="100000"/>
              </a:srgbClr>
            </a:solidFill>
          </p:spPr>
          <p:txBody>
            <a:bodyPr/>
            <a:lstStyle/>
            <a:p/>
          </p:txBody>
        </p:sp>
        <p:sp>
          <p:nvSpPr>
            <p:cNvPr id="61" name="rc61"/>
            <p:cNvSpPr/>
            <p:nvPr/>
          </p:nvSpPr>
          <p:spPr>
            <a:xfrm>
              <a:off x="6094000" y="3182267"/>
              <a:ext cx="239877" cy="164209"/>
            </a:xfrm>
            <a:prstGeom prst="rect">
              <a:avLst/>
            </a:prstGeom>
            <a:solidFill>
              <a:srgbClr val="1CABE2">
                <a:alpha val="100000"/>
              </a:srgbClr>
            </a:solidFill>
          </p:spPr>
          <p:txBody>
            <a:bodyPr/>
            <a:lstStyle/>
            <a:p/>
          </p:txBody>
        </p:sp>
        <p:sp>
          <p:nvSpPr>
            <p:cNvPr id="62" name="rc62"/>
            <p:cNvSpPr/>
            <p:nvPr/>
          </p:nvSpPr>
          <p:spPr>
            <a:xfrm>
              <a:off x="6360530" y="3322489"/>
              <a:ext cx="239877" cy="793210"/>
            </a:xfrm>
            <a:prstGeom prst="rect">
              <a:avLst/>
            </a:prstGeom>
            <a:solidFill>
              <a:srgbClr val="80BD41">
                <a:alpha val="100000"/>
              </a:srgbClr>
            </a:solidFill>
          </p:spPr>
          <p:txBody>
            <a:bodyPr/>
            <a:lstStyle/>
            <a:p/>
          </p:txBody>
        </p:sp>
        <p:sp>
          <p:nvSpPr>
            <p:cNvPr id="63" name="rc63"/>
            <p:cNvSpPr/>
            <p:nvPr/>
          </p:nvSpPr>
          <p:spPr>
            <a:xfrm>
              <a:off x="6360530" y="3164121"/>
              <a:ext cx="239877" cy="158368"/>
            </a:xfrm>
            <a:prstGeom prst="rect">
              <a:avLst/>
            </a:prstGeom>
            <a:solidFill>
              <a:srgbClr val="1CABE2">
                <a:alpha val="100000"/>
              </a:srgbClr>
            </a:solidFill>
          </p:spPr>
          <p:txBody>
            <a:bodyPr/>
            <a:lstStyle/>
            <a:p/>
          </p:txBody>
        </p:sp>
        <p:sp>
          <p:nvSpPr>
            <p:cNvPr id="64" name="rc64"/>
            <p:cNvSpPr/>
            <p:nvPr/>
          </p:nvSpPr>
          <p:spPr>
            <a:xfrm>
              <a:off x="6627060" y="3326975"/>
              <a:ext cx="239877" cy="788725"/>
            </a:xfrm>
            <a:prstGeom prst="rect">
              <a:avLst/>
            </a:prstGeom>
            <a:solidFill>
              <a:srgbClr val="80BD41">
                <a:alpha val="100000"/>
              </a:srgbClr>
            </a:solidFill>
          </p:spPr>
          <p:txBody>
            <a:bodyPr/>
            <a:lstStyle/>
            <a:p/>
          </p:txBody>
        </p:sp>
        <p:sp>
          <p:nvSpPr>
            <p:cNvPr id="65" name="rc65"/>
            <p:cNvSpPr/>
            <p:nvPr/>
          </p:nvSpPr>
          <p:spPr>
            <a:xfrm>
              <a:off x="6627060" y="3148017"/>
              <a:ext cx="239877" cy="178957"/>
            </a:xfrm>
            <a:prstGeom prst="rect">
              <a:avLst/>
            </a:prstGeom>
            <a:solidFill>
              <a:srgbClr val="1CABE2">
                <a:alpha val="100000"/>
              </a:srgbClr>
            </a:solidFill>
          </p:spPr>
          <p:txBody>
            <a:bodyPr/>
            <a:lstStyle/>
            <a:p/>
          </p:txBody>
        </p:sp>
        <p:sp>
          <p:nvSpPr>
            <p:cNvPr id="66" name="rc66"/>
            <p:cNvSpPr/>
            <p:nvPr/>
          </p:nvSpPr>
          <p:spPr>
            <a:xfrm>
              <a:off x="6893590" y="3337834"/>
              <a:ext cx="239877" cy="777866"/>
            </a:xfrm>
            <a:prstGeom prst="rect">
              <a:avLst/>
            </a:prstGeom>
            <a:solidFill>
              <a:srgbClr val="80BD41">
                <a:alpha val="100000"/>
              </a:srgbClr>
            </a:solidFill>
          </p:spPr>
          <p:txBody>
            <a:bodyPr/>
            <a:lstStyle/>
            <a:p/>
          </p:txBody>
        </p:sp>
        <p:sp>
          <p:nvSpPr>
            <p:cNvPr id="67" name="rc67"/>
            <p:cNvSpPr/>
            <p:nvPr/>
          </p:nvSpPr>
          <p:spPr>
            <a:xfrm>
              <a:off x="6893590" y="3133582"/>
              <a:ext cx="239877" cy="204251"/>
            </a:xfrm>
            <a:prstGeom prst="rect">
              <a:avLst/>
            </a:prstGeom>
            <a:solidFill>
              <a:srgbClr val="1CABE2">
                <a:alpha val="100000"/>
              </a:srgbClr>
            </a:solidFill>
          </p:spPr>
          <p:txBody>
            <a:bodyPr/>
            <a:lstStyle/>
            <a:p/>
          </p:txBody>
        </p:sp>
        <p:sp>
          <p:nvSpPr>
            <p:cNvPr id="68" name="rc68"/>
            <p:cNvSpPr/>
            <p:nvPr/>
          </p:nvSpPr>
          <p:spPr>
            <a:xfrm>
              <a:off x="7160121" y="3325391"/>
              <a:ext cx="239877" cy="790309"/>
            </a:xfrm>
            <a:prstGeom prst="rect">
              <a:avLst/>
            </a:prstGeom>
            <a:solidFill>
              <a:srgbClr val="80BD41">
                <a:alpha val="100000"/>
              </a:srgbClr>
            </a:solidFill>
          </p:spPr>
          <p:txBody>
            <a:bodyPr/>
            <a:lstStyle/>
            <a:p/>
          </p:txBody>
        </p:sp>
        <p:sp>
          <p:nvSpPr>
            <p:cNvPr id="69" name="rc69"/>
            <p:cNvSpPr/>
            <p:nvPr/>
          </p:nvSpPr>
          <p:spPr>
            <a:xfrm>
              <a:off x="7160121" y="3120903"/>
              <a:ext cx="239877" cy="204487"/>
            </a:xfrm>
            <a:prstGeom prst="rect">
              <a:avLst/>
            </a:prstGeom>
            <a:solidFill>
              <a:srgbClr val="1CABE2">
                <a:alpha val="100000"/>
              </a:srgbClr>
            </a:solidFill>
          </p:spPr>
          <p:txBody>
            <a:bodyPr/>
            <a:lstStyle/>
            <a:p/>
          </p:txBody>
        </p:sp>
        <p:sp>
          <p:nvSpPr>
            <p:cNvPr id="70" name="rc70"/>
            <p:cNvSpPr/>
            <p:nvPr/>
          </p:nvSpPr>
          <p:spPr>
            <a:xfrm>
              <a:off x="7426651" y="3298034"/>
              <a:ext cx="239877" cy="817665"/>
            </a:xfrm>
            <a:prstGeom prst="rect">
              <a:avLst/>
            </a:prstGeom>
            <a:solidFill>
              <a:srgbClr val="80BD41">
                <a:alpha val="100000"/>
              </a:srgbClr>
            </a:solidFill>
          </p:spPr>
          <p:txBody>
            <a:bodyPr/>
            <a:lstStyle/>
            <a:p/>
          </p:txBody>
        </p:sp>
        <p:sp>
          <p:nvSpPr>
            <p:cNvPr id="71" name="rc71"/>
            <p:cNvSpPr/>
            <p:nvPr/>
          </p:nvSpPr>
          <p:spPr>
            <a:xfrm>
              <a:off x="7426651" y="3108987"/>
              <a:ext cx="239877" cy="189047"/>
            </a:xfrm>
            <a:prstGeom prst="rect">
              <a:avLst/>
            </a:prstGeom>
            <a:solidFill>
              <a:srgbClr val="1CABE2">
                <a:alpha val="100000"/>
              </a:srgbClr>
            </a:solidFill>
          </p:spPr>
          <p:txBody>
            <a:bodyPr/>
            <a:lstStyle/>
            <a:p/>
          </p:txBody>
        </p:sp>
        <p:sp>
          <p:nvSpPr>
            <p:cNvPr id="72" name="rc72"/>
            <p:cNvSpPr/>
            <p:nvPr/>
          </p:nvSpPr>
          <p:spPr>
            <a:xfrm>
              <a:off x="7693181" y="3291413"/>
              <a:ext cx="239877" cy="824287"/>
            </a:xfrm>
            <a:prstGeom prst="rect">
              <a:avLst/>
            </a:prstGeom>
            <a:solidFill>
              <a:srgbClr val="80BD41">
                <a:alpha val="100000"/>
              </a:srgbClr>
            </a:solidFill>
          </p:spPr>
          <p:txBody>
            <a:bodyPr/>
            <a:lstStyle/>
            <a:p/>
          </p:txBody>
        </p:sp>
        <p:sp>
          <p:nvSpPr>
            <p:cNvPr id="73" name="rc73"/>
            <p:cNvSpPr/>
            <p:nvPr/>
          </p:nvSpPr>
          <p:spPr>
            <a:xfrm>
              <a:off x="7693181" y="3095206"/>
              <a:ext cx="239877" cy="196207"/>
            </a:xfrm>
            <a:prstGeom prst="rect">
              <a:avLst/>
            </a:prstGeom>
            <a:solidFill>
              <a:srgbClr val="1CABE2">
                <a:alpha val="100000"/>
              </a:srgbClr>
            </a:solidFill>
          </p:spPr>
          <p:txBody>
            <a:bodyPr/>
            <a:lstStyle/>
            <a:p/>
          </p:txBody>
        </p:sp>
        <p:sp>
          <p:nvSpPr>
            <p:cNvPr id="74" name="rc74"/>
            <p:cNvSpPr/>
            <p:nvPr/>
          </p:nvSpPr>
          <p:spPr>
            <a:xfrm>
              <a:off x="7959712" y="3270110"/>
              <a:ext cx="239877" cy="845590"/>
            </a:xfrm>
            <a:prstGeom prst="rect">
              <a:avLst/>
            </a:prstGeom>
            <a:solidFill>
              <a:srgbClr val="80BD41">
                <a:alpha val="100000"/>
              </a:srgbClr>
            </a:solidFill>
          </p:spPr>
          <p:txBody>
            <a:bodyPr/>
            <a:lstStyle/>
            <a:p/>
          </p:txBody>
        </p:sp>
        <p:sp>
          <p:nvSpPr>
            <p:cNvPr id="75" name="rc75"/>
            <p:cNvSpPr/>
            <p:nvPr/>
          </p:nvSpPr>
          <p:spPr>
            <a:xfrm>
              <a:off x="7959712" y="3085197"/>
              <a:ext cx="239877" cy="184913"/>
            </a:xfrm>
            <a:prstGeom prst="rect">
              <a:avLst/>
            </a:prstGeom>
            <a:solidFill>
              <a:srgbClr val="1CABE2">
                <a:alpha val="100000"/>
              </a:srgbClr>
            </a:solidFill>
          </p:spPr>
          <p:txBody>
            <a:bodyPr/>
            <a:lstStyle/>
            <a:p/>
          </p:txBody>
        </p:sp>
        <p:sp>
          <p:nvSpPr>
            <p:cNvPr id="76" name="pl76"/>
            <p:cNvSpPr/>
            <p:nvPr/>
          </p:nvSpPr>
          <p:spPr>
            <a:xfrm>
              <a:off x="1416393" y="2405064"/>
              <a:ext cx="6663257" cy="453421"/>
            </a:xfrm>
            <a:custGeom>
              <a:avLst/>
              <a:pathLst>
                <a:path w="6663257" h="453421">
                  <a:moveTo>
                    <a:pt x="0" y="453421"/>
                  </a:moveTo>
                  <a:lnTo>
                    <a:pt x="266530" y="412201"/>
                  </a:lnTo>
                  <a:lnTo>
                    <a:pt x="533060" y="370981"/>
                  </a:lnTo>
                  <a:lnTo>
                    <a:pt x="799590" y="329761"/>
                  </a:lnTo>
                  <a:lnTo>
                    <a:pt x="1066121" y="288541"/>
                  </a:lnTo>
                  <a:lnTo>
                    <a:pt x="1332651" y="247320"/>
                  </a:lnTo>
                  <a:lnTo>
                    <a:pt x="1599181" y="206100"/>
                  </a:lnTo>
                  <a:lnTo>
                    <a:pt x="1865712" y="206100"/>
                  </a:lnTo>
                  <a:lnTo>
                    <a:pt x="2132242" y="164880"/>
                  </a:lnTo>
                  <a:lnTo>
                    <a:pt x="2398772" y="123660"/>
                  </a:lnTo>
                  <a:lnTo>
                    <a:pt x="2665303" y="103050"/>
                  </a:lnTo>
                  <a:lnTo>
                    <a:pt x="2931833" y="61830"/>
                  </a:lnTo>
                  <a:lnTo>
                    <a:pt x="3198363" y="82440"/>
                  </a:lnTo>
                  <a:lnTo>
                    <a:pt x="3464893" y="103050"/>
                  </a:lnTo>
                  <a:lnTo>
                    <a:pt x="3731424" y="41220"/>
                  </a:lnTo>
                  <a:lnTo>
                    <a:pt x="3997954" y="61830"/>
                  </a:lnTo>
                  <a:lnTo>
                    <a:pt x="4264484" y="41220"/>
                  </a:lnTo>
                  <a:lnTo>
                    <a:pt x="4531015" y="61830"/>
                  </a:lnTo>
                  <a:lnTo>
                    <a:pt x="4797545" y="20610"/>
                  </a:lnTo>
                  <a:lnTo>
                    <a:pt x="5064075" y="0"/>
                  </a:lnTo>
                  <a:lnTo>
                    <a:pt x="5330606" y="20610"/>
                  </a:lnTo>
                  <a:lnTo>
                    <a:pt x="5597136" y="82440"/>
                  </a:lnTo>
                  <a:lnTo>
                    <a:pt x="5863666" y="82440"/>
                  </a:lnTo>
                  <a:lnTo>
                    <a:pt x="6130197" y="41220"/>
                  </a:lnTo>
                  <a:lnTo>
                    <a:pt x="6396727" y="41220"/>
                  </a:lnTo>
                  <a:lnTo>
                    <a:pt x="6663257" y="20610"/>
                  </a:lnTo>
                </a:path>
              </a:pathLst>
            </a:custGeom>
            <a:ln w="27101" cap="flat">
              <a:solidFill>
                <a:srgbClr val="0058AB">
                  <a:alpha val="100000"/>
                </a:srgbClr>
              </a:solidFill>
              <a:prstDash val="solid"/>
              <a:round/>
            </a:ln>
          </p:spPr>
          <p:txBody>
            <a:bodyPr/>
            <a:lstStyle/>
            <a:p/>
          </p:txBody>
        </p:sp>
        <p:sp>
          <p:nvSpPr>
            <p:cNvPr id="77" name="tx77"/>
            <p:cNvSpPr/>
            <p:nvPr/>
          </p:nvSpPr>
          <p:spPr>
            <a:xfrm>
              <a:off x="1346075" y="267743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78" name="tx78"/>
            <p:cNvSpPr/>
            <p:nvPr/>
          </p:nvSpPr>
          <p:spPr>
            <a:xfrm>
              <a:off x="2678727"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79" name="tx79"/>
            <p:cNvSpPr/>
            <p:nvPr/>
          </p:nvSpPr>
          <p:spPr>
            <a:xfrm>
              <a:off x="4011378" y="23270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0" name="tx80"/>
            <p:cNvSpPr/>
            <p:nvPr/>
          </p:nvSpPr>
          <p:spPr>
            <a:xfrm>
              <a:off x="5344030" y="2285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1" name="tx81"/>
            <p:cNvSpPr/>
            <p:nvPr/>
          </p:nvSpPr>
          <p:spPr>
            <a:xfrm>
              <a:off x="6410151" y="22240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2" name="tx82"/>
            <p:cNvSpPr/>
            <p:nvPr/>
          </p:nvSpPr>
          <p:spPr>
            <a:xfrm>
              <a:off x="6676681" y="2244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3" name="tx83"/>
            <p:cNvSpPr/>
            <p:nvPr/>
          </p:nvSpPr>
          <p:spPr>
            <a:xfrm>
              <a:off x="6943212" y="2306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4" name="tx84"/>
            <p:cNvSpPr/>
            <p:nvPr/>
          </p:nvSpPr>
          <p:spPr>
            <a:xfrm>
              <a:off x="7209742" y="2306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5" name="tx85"/>
            <p:cNvSpPr/>
            <p:nvPr/>
          </p:nvSpPr>
          <p:spPr>
            <a:xfrm>
              <a:off x="7476272"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6" name="tx86"/>
            <p:cNvSpPr/>
            <p:nvPr/>
          </p:nvSpPr>
          <p:spPr>
            <a:xfrm>
              <a:off x="7742803" y="22652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7" name="tx87"/>
            <p:cNvSpPr/>
            <p:nvPr/>
          </p:nvSpPr>
          <p:spPr>
            <a:xfrm>
              <a:off x="8009333" y="2244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8" name="tx88"/>
            <p:cNvSpPr/>
            <p:nvPr/>
          </p:nvSpPr>
          <p:spPr>
            <a:xfrm>
              <a:off x="1341092" y="38628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89" name="tx89"/>
            <p:cNvSpPr/>
            <p:nvPr/>
          </p:nvSpPr>
          <p:spPr>
            <a:xfrm>
              <a:off x="1341092" y="35146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0" name="tx90"/>
            <p:cNvSpPr/>
            <p:nvPr/>
          </p:nvSpPr>
          <p:spPr>
            <a:xfrm>
              <a:off x="2673743" y="38043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8.4</a:t>
              </a:r>
            </a:p>
          </p:txBody>
        </p:sp>
        <p:sp>
          <p:nvSpPr>
            <p:cNvPr id="91" name="tx91"/>
            <p:cNvSpPr/>
            <p:nvPr/>
          </p:nvSpPr>
          <p:spPr>
            <a:xfrm>
              <a:off x="2673743" y="34196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92" name="tx92"/>
            <p:cNvSpPr/>
            <p:nvPr/>
          </p:nvSpPr>
          <p:spPr>
            <a:xfrm>
              <a:off x="4021437" y="37536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93" name="tx93"/>
            <p:cNvSpPr/>
            <p:nvPr/>
          </p:nvSpPr>
          <p:spPr>
            <a:xfrm>
              <a:off x="4006395" y="33412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94" name="tx94"/>
            <p:cNvSpPr/>
            <p:nvPr/>
          </p:nvSpPr>
          <p:spPr>
            <a:xfrm>
              <a:off x="5312940" y="371961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11.1</a:t>
              </a:r>
            </a:p>
          </p:txBody>
        </p:sp>
        <p:sp>
          <p:nvSpPr>
            <p:cNvPr id="95" name="tx95"/>
            <p:cNvSpPr/>
            <p:nvPr/>
          </p:nvSpPr>
          <p:spPr>
            <a:xfrm>
              <a:off x="5339046" y="32745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96" name="tx96"/>
            <p:cNvSpPr/>
            <p:nvPr/>
          </p:nvSpPr>
          <p:spPr>
            <a:xfrm>
              <a:off x="6375038" y="36802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97" name="tx97"/>
            <p:cNvSpPr/>
            <p:nvPr/>
          </p:nvSpPr>
          <p:spPr>
            <a:xfrm>
              <a:off x="6405168" y="32044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98" name="tx98"/>
            <p:cNvSpPr/>
            <p:nvPr/>
          </p:nvSpPr>
          <p:spPr>
            <a:xfrm>
              <a:off x="6641568" y="368252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99" name="tx99"/>
            <p:cNvSpPr/>
            <p:nvPr/>
          </p:nvSpPr>
          <p:spPr>
            <a:xfrm>
              <a:off x="6671698" y="31986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0" name="tx100"/>
            <p:cNvSpPr/>
            <p:nvPr/>
          </p:nvSpPr>
          <p:spPr>
            <a:xfrm>
              <a:off x="6953270" y="36879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01" name="tx101"/>
            <p:cNvSpPr/>
            <p:nvPr/>
          </p:nvSpPr>
          <p:spPr>
            <a:xfrm>
              <a:off x="6938228" y="31968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2" name="tx102"/>
            <p:cNvSpPr/>
            <p:nvPr/>
          </p:nvSpPr>
          <p:spPr>
            <a:xfrm>
              <a:off x="7174629" y="368172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103" name="tx103"/>
            <p:cNvSpPr/>
            <p:nvPr/>
          </p:nvSpPr>
          <p:spPr>
            <a:xfrm>
              <a:off x="7204759" y="31843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4" name="tx104"/>
            <p:cNvSpPr/>
            <p:nvPr/>
          </p:nvSpPr>
          <p:spPr>
            <a:xfrm>
              <a:off x="7441159" y="366805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12.7</a:t>
              </a:r>
            </a:p>
          </p:txBody>
        </p:sp>
        <p:sp>
          <p:nvSpPr>
            <p:cNvPr id="105" name="tx105"/>
            <p:cNvSpPr/>
            <p:nvPr/>
          </p:nvSpPr>
          <p:spPr>
            <a:xfrm>
              <a:off x="7471289" y="31646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6" name="tx106"/>
            <p:cNvSpPr/>
            <p:nvPr/>
          </p:nvSpPr>
          <p:spPr>
            <a:xfrm>
              <a:off x="7707690" y="36647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12.8</a:t>
              </a:r>
            </a:p>
          </p:txBody>
        </p:sp>
        <p:sp>
          <p:nvSpPr>
            <p:cNvPr id="107" name="tx107"/>
            <p:cNvSpPr/>
            <p:nvPr/>
          </p:nvSpPr>
          <p:spPr>
            <a:xfrm>
              <a:off x="7782991" y="31544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08" name="tx108"/>
            <p:cNvSpPr/>
            <p:nvPr/>
          </p:nvSpPr>
          <p:spPr>
            <a:xfrm>
              <a:off x="7974220" y="365408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13.1</a:t>
              </a:r>
            </a:p>
          </p:txBody>
        </p:sp>
        <p:sp>
          <p:nvSpPr>
            <p:cNvPr id="109" name="tx109"/>
            <p:cNvSpPr/>
            <p:nvPr/>
          </p:nvSpPr>
          <p:spPr>
            <a:xfrm>
              <a:off x="8004349" y="31388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10" name="tx110"/>
            <p:cNvSpPr/>
            <p:nvPr/>
          </p:nvSpPr>
          <p:spPr>
            <a:xfrm>
              <a:off x="1310962" y="326414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10.8</a:t>
              </a:r>
            </a:p>
          </p:txBody>
        </p:sp>
        <p:sp>
          <p:nvSpPr>
            <p:cNvPr id="111" name="tx111"/>
            <p:cNvSpPr/>
            <p:nvPr/>
          </p:nvSpPr>
          <p:spPr>
            <a:xfrm>
              <a:off x="2647637" y="319102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11.9</a:t>
              </a:r>
            </a:p>
          </p:txBody>
        </p:sp>
        <p:sp>
          <p:nvSpPr>
            <p:cNvPr id="112" name="tx112"/>
            <p:cNvSpPr/>
            <p:nvPr/>
          </p:nvSpPr>
          <p:spPr>
            <a:xfrm>
              <a:off x="3976265" y="31355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13" name="tx113"/>
            <p:cNvSpPr/>
            <p:nvPr/>
          </p:nvSpPr>
          <p:spPr>
            <a:xfrm>
              <a:off x="5308917" y="307027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13.8</a:t>
              </a:r>
            </a:p>
          </p:txBody>
        </p:sp>
        <p:sp>
          <p:nvSpPr>
            <p:cNvPr id="114" name="tx114"/>
            <p:cNvSpPr/>
            <p:nvPr/>
          </p:nvSpPr>
          <p:spPr>
            <a:xfrm>
              <a:off x="6375038" y="30088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14.7</a:t>
              </a:r>
            </a:p>
          </p:txBody>
        </p:sp>
        <p:sp>
          <p:nvSpPr>
            <p:cNvPr id="115" name="tx115"/>
            <p:cNvSpPr/>
            <p:nvPr/>
          </p:nvSpPr>
          <p:spPr>
            <a:xfrm>
              <a:off x="6686740" y="29927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6" name="tx116"/>
            <p:cNvSpPr/>
            <p:nvPr/>
          </p:nvSpPr>
          <p:spPr>
            <a:xfrm>
              <a:off x="6908099" y="297831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15.2</a:t>
              </a:r>
            </a:p>
          </p:txBody>
        </p:sp>
        <p:sp>
          <p:nvSpPr>
            <p:cNvPr id="117" name="tx117"/>
            <p:cNvSpPr/>
            <p:nvPr/>
          </p:nvSpPr>
          <p:spPr>
            <a:xfrm>
              <a:off x="7174629" y="296563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15.4</a:t>
              </a:r>
            </a:p>
          </p:txBody>
        </p:sp>
        <p:sp>
          <p:nvSpPr>
            <p:cNvPr id="118" name="tx118"/>
            <p:cNvSpPr/>
            <p:nvPr/>
          </p:nvSpPr>
          <p:spPr>
            <a:xfrm>
              <a:off x="7441159" y="295372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a:t>
              </a:r>
            </a:p>
          </p:txBody>
        </p:sp>
        <p:sp>
          <p:nvSpPr>
            <p:cNvPr id="119" name="tx119"/>
            <p:cNvSpPr/>
            <p:nvPr/>
          </p:nvSpPr>
          <p:spPr>
            <a:xfrm>
              <a:off x="7707690" y="29399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15.8</a:t>
              </a:r>
            </a:p>
          </p:txBody>
        </p:sp>
        <p:sp>
          <p:nvSpPr>
            <p:cNvPr id="120" name="tx120"/>
            <p:cNvSpPr/>
            <p:nvPr/>
          </p:nvSpPr>
          <p:spPr>
            <a:xfrm>
              <a:off x="7974220" y="29299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15.9</a:t>
              </a:r>
            </a:p>
          </p:txBody>
        </p:sp>
        <p:sp>
          <p:nvSpPr>
            <p:cNvPr id="121" name="tx121"/>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2" name="tx122"/>
            <p:cNvSpPr/>
            <p:nvPr/>
          </p:nvSpPr>
          <p:spPr>
            <a:xfrm>
              <a:off x="616816" y="341947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3" name="tx123"/>
            <p:cNvSpPr/>
            <p:nvPr/>
          </p:nvSpPr>
          <p:spPr>
            <a:xfrm>
              <a:off x="616816" y="277325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4" name="tx124"/>
            <p:cNvSpPr/>
            <p:nvPr/>
          </p:nvSpPr>
          <p:spPr>
            <a:xfrm>
              <a:off x="616816" y="212704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5" name="tx125"/>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6" name="tx126"/>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7" name="tx127"/>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8" name="tx128"/>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9" name="tx129"/>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0" name="tx130"/>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1" name="tx131"/>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2" name="tx132"/>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3" name="tx133"/>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4" name="tx134"/>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6" name="tx136"/>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7" name="tx137"/>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8" name="tx138"/>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9" name="tx139"/>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0" name="tx140"/>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2" name="tx142"/>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3" name="pl143"/>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5" name="rc145"/>
            <p:cNvSpPr/>
            <p:nvPr/>
          </p:nvSpPr>
          <p:spPr>
            <a:xfrm>
              <a:off x="4438448" y="4979470"/>
              <a:ext cx="201456" cy="201456"/>
            </a:xfrm>
            <a:prstGeom prst="rect">
              <a:avLst/>
            </a:prstGeom>
            <a:solidFill>
              <a:srgbClr val="1CABE2">
                <a:alpha val="100000"/>
              </a:srgbClr>
            </a:solidFill>
          </p:spPr>
          <p:txBody>
            <a:bodyPr/>
            <a:lstStyle/>
            <a:p/>
          </p:txBody>
        </p:sp>
        <p:sp>
          <p:nvSpPr>
            <p:cNvPr id="146" name="rc146"/>
            <p:cNvSpPr/>
            <p:nvPr/>
          </p:nvSpPr>
          <p:spPr>
            <a:xfrm>
              <a:off x="5643725" y="4979470"/>
              <a:ext cx="201456" cy="201456"/>
            </a:xfrm>
            <a:prstGeom prst="rect">
              <a:avLst/>
            </a:prstGeom>
            <a:solidFill>
              <a:srgbClr val="80BD41">
                <a:alpha val="100000"/>
              </a:srgbClr>
            </a:solidFill>
          </p:spPr>
          <p:txBody>
            <a:bodyPr/>
            <a:lstStyle/>
            <a:p/>
          </p:txBody>
        </p:sp>
        <p:sp>
          <p:nvSpPr>
            <p:cNvPr id="147" name="tx147"/>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8" name="tx148"/>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9" name="tx149"/>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0" name="tx150"/>
            <p:cNvSpPr/>
            <p:nvPr/>
          </p:nvSpPr>
          <p:spPr>
            <a:xfrm>
              <a:off x="951297" y="1618677"/>
              <a:ext cx="239325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AFRO-East &amp; South, 2000-2025</a:t>
              </a:r>
            </a:p>
          </p:txBody>
        </p:sp>
        <p:sp>
          <p:nvSpPr>
            <p:cNvPr id="151" name="pl151"/>
            <p:cNvSpPr/>
            <p:nvPr/>
          </p:nvSpPr>
          <p:spPr>
            <a:xfrm>
              <a:off x="232713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38848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44984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511196"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357809"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41916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480518"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454" y="5726007"/>
              <a:ext cx="5060531" cy="119023"/>
            </a:xfrm>
            <a:prstGeom prst="rect">
              <a:avLst/>
            </a:prstGeom>
            <a:solidFill>
              <a:srgbClr val="80BD41">
                <a:alpha val="100000"/>
              </a:srgbClr>
            </a:solidFill>
          </p:spPr>
          <p:txBody>
            <a:bodyPr/>
            <a:lstStyle/>
            <a:p/>
          </p:txBody>
        </p:sp>
        <p:sp>
          <p:nvSpPr>
            <p:cNvPr id="163" name="rc163"/>
            <p:cNvSpPr/>
            <p:nvPr/>
          </p:nvSpPr>
          <p:spPr>
            <a:xfrm>
              <a:off x="6356985" y="5726007"/>
              <a:ext cx="1010361" cy="119023"/>
            </a:xfrm>
            <a:prstGeom prst="rect">
              <a:avLst/>
            </a:prstGeom>
            <a:solidFill>
              <a:srgbClr val="1CABE2">
                <a:alpha val="100000"/>
              </a:srgbClr>
            </a:solidFill>
          </p:spPr>
          <p:txBody>
            <a:bodyPr/>
            <a:lstStyle/>
            <a:p/>
          </p:txBody>
        </p:sp>
        <p:sp>
          <p:nvSpPr>
            <p:cNvPr id="164" name="rc164"/>
            <p:cNvSpPr/>
            <p:nvPr/>
          </p:nvSpPr>
          <p:spPr>
            <a:xfrm>
              <a:off x="1296454" y="5577228"/>
              <a:ext cx="5258792" cy="119023"/>
            </a:xfrm>
            <a:prstGeom prst="rect">
              <a:avLst/>
            </a:prstGeom>
            <a:solidFill>
              <a:srgbClr val="80BD41">
                <a:alpha val="100000"/>
              </a:srgbClr>
            </a:solidFill>
          </p:spPr>
          <p:txBody>
            <a:bodyPr/>
            <a:lstStyle/>
            <a:p/>
          </p:txBody>
        </p:sp>
        <p:sp>
          <p:nvSpPr>
            <p:cNvPr id="165" name="rc165"/>
            <p:cNvSpPr/>
            <p:nvPr/>
          </p:nvSpPr>
          <p:spPr>
            <a:xfrm>
              <a:off x="6555247" y="5577228"/>
              <a:ext cx="1251765" cy="119023"/>
            </a:xfrm>
            <a:prstGeom prst="rect">
              <a:avLst/>
            </a:prstGeom>
            <a:solidFill>
              <a:srgbClr val="1CABE2">
                <a:alpha val="100000"/>
              </a:srgbClr>
            </a:solidFill>
          </p:spPr>
          <p:txBody>
            <a:bodyPr/>
            <a:lstStyle/>
            <a:p/>
          </p:txBody>
        </p:sp>
        <p:sp>
          <p:nvSpPr>
            <p:cNvPr id="166" name="rc166"/>
            <p:cNvSpPr/>
            <p:nvPr/>
          </p:nvSpPr>
          <p:spPr>
            <a:xfrm>
              <a:off x="1296454" y="5428449"/>
              <a:ext cx="5394702" cy="119023"/>
            </a:xfrm>
            <a:prstGeom prst="rect">
              <a:avLst/>
            </a:prstGeom>
            <a:solidFill>
              <a:srgbClr val="80BD41">
                <a:alpha val="100000"/>
              </a:srgbClr>
            </a:solidFill>
          </p:spPr>
          <p:txBody>
            <a:bodyPr/>
            <a:lstStyle/>
            <a:p/>
          </p:txBody>
        </p:sp>
        <p:sp>
          <p:nvSpPr>
            <p:cNvPr id="167" name="rc167"/>
            <p:cNvSpPr/>
            <p:nvPr/>
          </p:nvSpPr>
          <p:spPr>
            <a:xfrm>
              <a:off x="6691156" y="5428449"/>
              <a:ext cx="1179712" cy="119023"/>
            </a:xfrm>
            <a:prstGeom prst="rect">
              <a:avLst/>
            </a:prstGeom>
            <a:solidFill>
              <a:srgbClr val="1CABE2">
                <a:alpha val="100000"/>
              </a:srgbClr>
            </a:solidFill>
          </p:spPr>
          <p:txBody>
            <a:bodyPr/>
            <a:lstStyle/>
            <a:p/>
          </p:txBody>
        </p:sp>
        <p:sp>
          <p:nvSpPr>
            <p:cNvPr id="168" name="tx168"/>
            <p:cNvSpPr/>
            <p:nvPr/>
          </p:nvSpPr>
          <p:spPr>
            <a:xfrm>
              <a:off x="3703687"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12.3</a:t>
              </a:r>
            </a:p>
          </p:txBody>
        </p:sp>
        <p:sp>
          <p:nvSpPr>
            <p:cNvPr id="169" name="tx169"/>
            <p:cNvSpPr/>
            <p:nvPr/>
          </p:nvSpPr>
          <p:spPr>
            <a:xfrm>
              <a:off x="6774293"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2.5</a:t>
              </a:r>
            </a:p>
          </p:txBody>
        </p:sp>
        <p:sp>
          <p:nvSpPr>
            <p:cNvPr id="170" name="tx170"/>
            <p:cNvSpPr/>
            <p:nvPr/>
          </p:nvSpPr>
          <p:spPr>
            <a:xfrm>
              <a:off x="3802818"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12.8</a:t>
              </a:r>
            </a:p>
          </p:txBody>
        </p:sp>
        <p:sp>
          <p:nvSpPr>
            <p:cNvPr id="171" name="tx171"/>
            <p:cNvSpPr/>
            <p:nvPr/>
          </p:nvSpPr>
          <p:spPr>
            <a:xfrm>
              <a:off x="7145971" y="5591477"/>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a:t>
              </a:r>
            </a:p>
          </p:txBody>
        </p:sp>
        <p:sp>
          <p:nvSpPr>
            <p:cNvPr id="172" name="tx172"/>
            <p:cNvSpPr/>
            <p:nvPr/>
          </p:nvSpPr>
          <p:spPr>
            <a:xfrm>
              <a:off x="3870773"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13.1</a:t>
              </a:r>
            </a:p>
          </p:txBody>
        </p:sp>
        <p:sp>
          <p:nvSpPr>
            <p:cNvPr id="173" name="tx173"/>
            <p:cNvSpPr/>
            <p:nvPr/>
          </p:nvSpPr>
          <p:spPr>
            <a:xfrm>
              <a:off x="7193138"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2.9</a:t>
              </a:r>
            </a:p>
          </p:txBody>
        </p:sp>
        <p:sp>
          <p:nvSpPr>
            <p:cNvPr id="174" name="tx174"/>
            <p:cNvSpPr/>
            <p:nvPr/>
          </p:nvSpPr>
          <p:spPr>
            <a:xfrm>
              <a:off x="7547859"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14.7</a:t>
              </a:r>
            </a:p>
          </p:txBody>
        </p:sp>
        <p:sp>
          <p:nvSpPr>
            <p:cNvPr id="175" name="tx175"/>
            <p:cNvSpPr/>
            <p:nvPr/>
          </p:nvSpPr>
          <p:spPr>
            <a:xfrm>
              <a:off x="8009507"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15.8</a:t>
              </a:r>
            </a:p>
          </p:txBody>
        </p:sp>
        <p:sp>
          <p:nvSpPr>
            <p:cNvPr id="176" name="tx176"/>
            <p:cNvSpPr/>
            <p:nvPr/>
          </p:nvSpPr>
          <p:spPr>
            <a:xfrm>
              <a:off x="8076556"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15.9</a:t>
              </a:r>
            </a:p>
          </p:txBody>
        </p:sp>
        <p:sp>
          <p:nvSpPr>
            <p:cNvPr id="177" name="tx177"/>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8" name="tx178"/>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9" name="tx179"/>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0" name="tx180"/>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1" name="tx181"/>
            <p:cNvSpPr/>
            <p:nvPr/>
          </p:nvSpPr>
          <p:spPr>
            <a:xfrm>
              <a:off x="3241314"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2" name="tx182"/>
            <p:cNvSpPr/>
            <p:nvPr/>
          </p:nvSpPr>
          <p:spPr>
            <a:xfrm>
              <a:off x="526380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3" name="tx183"/>
            <p:cNvSpPr/>
            <p:nvPr/>
          </p:nvSpPr>
          <p:spPr>
            <a:xfrm>
              <a:off x="7325162"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4" name="tx184"/>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5" name="tx185"/>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7" name="tx187"/>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(82%) was within 1% of coverage in 2019 (83%).
The number of children vaccinated with DTP3 increased 7% from 12.3 million in 2019 to 13.1 million in 2025.
The number of surviving infants increased approximately 8% from 14.7 million in 2019 to 15.9 million in 2025.
In 2025, 811,000 more children were vaccinated than in 2019.
In 2025, there were 1.2 million more surviving infants (target population) than in 2019.
For vaccine coverage to increase, the number of children vaccinated must increase at a faster rate than the population increases.</a:t>
            </a:r>
          </a:p>
        </p:txBody>
      </p:sp>
      <p:sp>
        <p:nvSpPr>
          <p:cNvPr id="1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82%: 13.1 million children received three doses of DTP-containing vaccine, but 2.9 million remain un- or under-vaccinated.</a:t>
            </a:r>
          </a:p>
        </p:txBody>
      </p:sp>
      <p:grpSp xmlns:pic="http://schemas.openxmlformats.org/drawingml/2006/picture">
        <p:nvGrpSpPr>
          <p:cNvPr id="190" name=""/>
          <p:cNvGrpSpPr/>
          <p:nvPr/>
        </p:nvGrpSpPr>
        <p:grpSpPr>
          <a:xfrm>
            <a:off x="292608" y="1005840"/>
            <a:ext cx="8595360" cy="28575"/>
            <a:chOff x="292608" y="1005840"/>
            <a:chExt cx="8595360" cy="28575"/>
          </a:xfrm>
        </p:grpSpPr>
        <p:sp>
          <p:nvSpPr>
            <p:cNvPr id="1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209423" y="2075237"/>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2460888" y="2075237"/>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2712353" y="2075237"/>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2963817" y="207523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 name="rc8"/>
            <p:cNvSpPr/>
            <p:nvPr/>
          </p:nvSpPr>
          <p:spPr>
            <a:xfrm>
              <a:off x="3215282" y="207523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3466747" y="207523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3718212" y="207523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969676" y="207523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4221141" y="207523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4472606" y="2075237"/>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724071"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975535"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5227000"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5478465"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729929"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981394"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6232859"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484324"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735788"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987253"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238718"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7490183"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741647" y="2075237"/>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 name="rc27"/>
            <p:cNvSpPr/>
            <p:nvPr/>
          </p:nvSpPr>
          <p:spPr>
            <a:xfrm>
              <a:off x="7993112"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244577"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 name="rc29"/>
            <p:cNvSpPr/>
            <p:nvPr/>
          </p:nvSpPr>
          <p:spPr>
            <a:xfrm>
              <a:off x="8496042" y="2075237"/>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2209423" y="4641568"/>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 name="rc31"/>
            <p:cNvSpPr/>
            <p:nvPr/>
          </p:nvSpPr>
          <p:spPr>
            <a:xfrm>
              <a:off x="2460888" y="4641568"/>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 name="rc32"/>
            <p:cNvSpPr/>
            <p:nvPr/>
          </p:nvSpPr>
          <p:spPr>
            <a:xfrm>
              <a:off x="2712353" y="4641568"/>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3" name="rc33"/>
            <p:cNvSpPr/>
            <p:nvPr/>
          </p:nvSpPr>
          <p:spPr>
            <a:xfrm>
              <a:off x="2963817" y="4641568"/>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 name="rc34"/>
            <p:cNvSpPr/>
            <p:nvPr/>
          </p:nvSpPr>
          <p:spPr>
            <a:xfrm>
              <a:off x="3215282" y="4641568"/>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5" name="rc35"/>
            <p:cNvSpPr/>
            <p:nvPr/>
          </p:nvSpPr>
          <p:spPr>
            <a:xfrm>
              <a:off x="3466747" y="4641568"/>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6" name="rc36"/>
            <p:cNvSpPr/>
            <p:nvPr/>
          </p:nvSpPr>
          <p:spPr>
            <a:xfrm>
              <a:off x="3718212" y="4641568"/>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 name="rc37"/>
            <p:cNvSpPr/>
            <p:nvPr/>
          </p:nvSpPr>
          <p:spPr>
            <a:xfrm>
              <a:off x="3969676" y="4641568"/>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8" name="rc38"/>
            <p:cNvSpPr/>
            <p:nvPr/>
          </p:nvSpPr>
          <p:spPr>
            <a:xfrm>
              <a:off x="4221141" y="4641568"/>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9" name="rc39"/>
            <p:cNvSpPr/>
            <p:nvPr/>
          </p:nvSpPr>
          <p:spPr>
            <a:xfrm>
              <a:off x="4472606" y="4641568"/>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0" name="rc40"/>
            <p:cNvSpPr/>
            <p:nvPr/>
          </p:nvSpPr>
          <p:spPr>
            <a:xfrm>
              <a:off x="4724071" y="4641568"/>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1" name="rc41"/>
            <p:cNvSpPr/>
            <p:nvPr/>
          </p:nvSpPr>
          <p:spPr>
            <a:xfrm>
              <a:off x="4975535" y="4641568"/>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 name="rc42"/>
            <p:cNvSpPr/>
            <p:nvPr/>
          </p:nvSpPr>
          <p:spPr>
            <a:xfrm>
              <a:off x="5227000" y="4641568"/>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 name="rc43"/>
            <p:cNvSpPr/>
            <p:nvPr/>
          </p:nvSpPr>
          <p:spPr>
            <a:xfrm>
              <a:off x="5478465" y="4641568"/>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 name="rc44"/>
            <p:cNvSpPr/>
            <p:nvPr/>
          </p:nvSpPr>
          <p:spPr>
            <a:xfrm>
              <a:off x="5729929" y="4641568"/>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 name="rc45"/>
            <p:cNvSpPr/>
            <p:nvPr/>
          </p:nvSpPr>
          <p:spPr>
            <a:xfrm>
              <a:off x="5981394" y="4641568"/>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6" name="rc46"/>
            <p:cNvSpPr/>
            <p:nvPr/>
          </p:nvSpPr>
          <p:spPr>
            <a:xfrm>
              <a:off x="6232859" y="4641568"/>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7" name="rc47"/>
            <p:cNvSpPr/>
            <p:nvPr/>
          </p:nvSpPr>
          <p:spPr>
            <a:xfrm>
              <a:off x="6484324" y="4641568"/>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8" name="rc48"/>
            <p:cNvSpPr/>
            <p:nvPr/>
          </p:nvSpPr>
          <p:spPr>
            <a:xfrm>
              <a:off x="6735788" y="4641568"/>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 name="rc49"/>
            <p:cNvSpPr/>
            <p:nvPr/>
          </p:nvSpPr>
          <p:spPr>
            <a:xfrm>
              <a:off x="6987253" y="4641568"/>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0" name="rc50"/>
            <p:cNvSpPr/>
            <p:nvPr/>
          </p:nvSpPr>
          <p:spPr>
            <a:xfrm>
              <a:off x="7238718" y="4641568"/>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 name="rc51"/>
            <p:cNvSpPr/>
            <p:nvPr/>
          </p:nvSpPr>
          <p:spPr>
            <a:xfrm>
              <a:off x="7490183" y="4641568"/>
              <a:ext cx="251464"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2" name="rc52"/>
            <p:cNvSpPr/>
            <p:nvPr/>
          </p:nvSpPr>
          <p:spPr>
            <a:xfrm>
              <a:off x="7741647" y="4641568"/>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3" name="rc53"/>
            <p:cNvSpPr/>
            <p:nvPr/>
          </p:nvSpPr>
          <p:spPr>
            <a:xfrm>
              <a:off x="7993112" y="4641568"/>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 name="rc54"/>
            <p:cNvSpPr/>
            <p:nvPr/>
          </p:nvSpPr>
          <p:spPr>
            <a:xfrm>
              <a:off x="8244577" y="4641568"/>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5" name="rc55"/>
            <p:cNvSpPr/>
            <p:nvPr/>
          </p:nvSpPr>
          <p:spPr>
            <a:xfrm>
              <a:off x="8496042" y="4641568"/>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 name="rc56"/>
            <p:cNvSpPr/>
            <p:nvPr/>
          </p:nvSpPr>
          <p:spPr>
            <a:xfrm>
              <a:off x="2209423" y="1647515"/>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 name="rc57"/>
            <p:cNvSpPr/>
            <p:nvPr/>
          </p:nvSpPr>
          <p:spPr>
            <a:xfrm>
              <a:off x="2460888" y="1647515"/>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8" name="rc58"/>
            <p:cNvSpPr/>
            <p:nvPr/>
          </p:nvSpPr>
          <p:spPr>
            <a:xfrm>
              <a:off x="2712353" y="1647515"/>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 name="rc59"/>
            <p:cNvSpPr/>
            <p:nvPr/>
          </p:nvSpPr>
          <p:spPr>
            <a:xfrm>
              <a:off x="2963817" y="1647515"/>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 name="rc60"/>
            <p:cNvSpPr/>
            <p:nvPr/>
          </p:nvSpPr>
          <p:spPr>
            <a:xfrm>
              <a:off x="3215282" y="1647515"/>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3466747" y="1647515"/>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3718212" y="1647515"/>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969676"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4221141"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4472606"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724071"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975535" y="1647515"/>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5227000" y="1647515"/>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5478465" y="1647515"/>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729929" y="1647515"/>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981394"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6232859"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484324"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735788"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987253"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238718"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90183"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41647"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7993112"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244577"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496042" y="1647515"/>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2209423" y="3572264"/>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3" name="rc83"/>
            <p:cNvSpPr/>
            <p:nvPr/>
          </p:nvSpPr>
          <p:spPr>
            <a:xfrm>
              <a:off x="2460888" y="3572264"/>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4" name="rc84"/>
            <p:cNvSpPr/>
            <p:nvPr/>
          </p:nvSpPr>
          <p:spPr>
            <a:xfrm>
              <a:off x="2712353" y="3572264"/>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5" name="rc85"/>
            <p:cNvSpPr/>
            <p:nvPr/>
          </p:nvSpPr>
          <p:spPr>
            <a:xfrm>
              <a:off x="2963817" y="3572264"/>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6" name="rc86"/>
            <p:cNvSpPr/>
            <p:nvPr/>
          </p:nvSpPr>
          <p:spPr>
            <a:xfrm>
              <a:off x="3215282" y="3572264"/>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7" name="rc87"/>
            <p:cNvSpPr/>
            <p:nvPr/>
          </p:nvSpPr>
          <p:spPr>
            <a:xfrm>
              <a:off x="3466747" y="3572264"/>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8" name="rc88"/>
            <p:cNvSpPr/>
            <p:nvPr/>
          </p:nvSpPr>
          <p:spPr>
            <a:xfrm>
              <a:off x="3718212" y="3572264"/>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9" name="rc89"/>
            <p:cNvSpPr/>
            <p:nvPr/>
          </p:nvSpPr>
          <p:spPr>
            <a:xfrm>
              <a:off x="3969676" y="3572264"/>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0" name="rc90"/>
            <p:cNvSpPr/>
            <p:nvPr/>
          </p:nvSpPr>
          <p:spPr>
            <a:xfrm>
              <a:off x="4221141" y="3572264"/>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1" name="rc91"/>
            <p:cNvSpPr/>
            <p:nvPr/>
          </p:nvSpPr>
          <p:spPr>
            <a:xfrm>
              <a:off x="4472606" y="3572264"/>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2" name="rc92"/>
            <p:cNvSpPr/>
            <p:nvPr/>
          </p:nvSpPr>
          <p:spPr>
            <a:xfrm>
              <a:off x="4724071" y="3572264"/>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3" name="rc93"/>
            <p:cNvSpPr/>
            <p:nvPr/>
          </p:nvSpPr>
          <p:spPr>
            <a:xfrm>
              <a:off x="4975535" y="3572264"/>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4" name="rc94"/>
            <p:cNvSpPr/>
            <p:nvPr/>
          </p:nvSpPr>
          <p:spPr>
            <a:xfrm>
              <a:off x="5227000" y="3572264"/>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5478465" y="357226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729929" y="357226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5981394" y="3572264"/>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6232859" y="3572264"/>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6484324" y="3572264"/>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6735788" y="3572264"/>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6987253" y="3572264"/>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7238718" y="3572264"/>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3" name="rc103"/>
            <p:cNvSpPr/>
            <p:nvPr/>
          </p:nvSpPr>
          <p:spPr>
            <a:xfrm>
              <a:off x="7490183" y="3572264"/>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4" name="rc104"/>
            <p:cNvSpPr/>
            <p:nvPr/>
          </p:nvSpPr>
          <p:spPr>
            <a:xfrm>
              <a:off x="7741647"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7993112" y="3572264"/>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8244577" y="3572264"/>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7" name="rc107"/>
            <p:cNvSpPr/>
            <p:nvPr/>
          </p:nvSpPr>
          <p:spPr>
            <a:xfrm>
              <a:off x="8496042" y="3572264"/>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8" name="rc108"/>
            <p:cNvSpPr/>
            <p:nvPr/>
          </p:nvSpPr>
          <p:spPr>
            <a:xfrm>
              <a:off x="2209423" y="4427707"/>
              <a:ext cx="251464" cy="21386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09" name="rc109"/>
            <p:cNvSpPr/>
            <p:nvPr/>
          </p:nvSpPr>
          <p:spPr>
            <a:xfrm>
              <a:off x="2460888" y="4427707"/>
              <a:ext cx="251464" cy="21386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10" name="rc110"/>
            <p:cNvSpPr/>
            <p:nvPr/>
          </p:nvSpPr>
          <p:spPr>
            <a:xfrm>
              <a:off x="2712353" y="4427707"/>
              <a:ext cx="251464" cy="21386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1" name="rc111"/>
            <p:cNvSpPr/>
            <p:nvPr/>
          </p:nvSpPr>
          <p:spPr>
            <a:xfrm>
              <a:off x="2963817" y="4427707"/>
              <a:ext cx="251464" cy="21386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12" name="rc112"/>
            <p:cNvSpPr/>
            <p:nvPr/>
          </p:nvSpPr>
          <p:spPr>
            <a:xfrm>
              <a:off x="3215282" y="4427707"/>
              <a:ext cx="251464" cy="21386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13" name="rc113"/>
            <p:cNvSpPr/>
            <p:nvPr/>
          </p:nvSpPr>
          <p:spPr>
            <a:xfrm>
              <a:off x="3466747" y="4427707"/>
              <a:ext cx="251464" cy="21386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14" name="rc114"/>
            <p:cNvSpPr/>
            <p:nvPr/>
          </p:nvSpPr>
          <p:spPr>
            <a:xfrm>
              <a:off x="3718212" y="4427707"/>
              <a:ext cx="251464" cy="21386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5" name="rc115"/>
            <p:cNvSpPr/>
            <p:nvPr/>
          </p:nvSpPr>
          <p:spPr>
            <a:xfrm>
              <a:off x="3969676" y="4427707"/>
              <a:ext cx="251464" cy="2138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6" name="rc116"/>
            <p:cNvSpPr/>
            <p:nvPr/>
          </p:nvSpPr>
          <p:spPr>
            <a:xfrm>
              <a:off x="4221141" y="4427707"/>
              <a:ext cx="251464"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7" name="rc117"/>
            <p:cNvSpPr/>
            <p:nvPr/>
          </p:nvSpPr>
          <p:spPr>
            <a:xfrm>
              <a:off x="4472606" y="4427707"/>
              <a:ext cx="251464" cy="21386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8" name="rc118"/>
            <p:cNvSpPr/>
            <p:nvPr/>
          </p:nvSpPr>
          <p:spPr>
            <a:xfrm>
              <a:off x="4724071" y="4427707"/>
              <a:ext cx="251464" cy="2138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9" name="rc119"/>
            <p:cNvSpPr/>
            <p:nvPr/>
          </p:nvSpPr>
          <p:spPr>
            <a:xfrm>
              <a:off x="4975535" y="4427707"/>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0" name="rc120"/>
            <p:cNvSpPr/>
            <p:nvPr/>
          </p:nvSpPr>
          <p:spPr>
            <a:xfrm>
              <a:off x="5227000" y="4427707"/>
              <a:ext cx="251464" cy="2138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1" name="rc121"/>
            <p:cNvSpPr/>
            <p:nvPr/>
          </p:nvSpPr>
          <p:spPr>
            <a:xfrm>
              <a:off x="5478465" y="4427707"/>
              <a:ext cx="251464"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2" name="rc122"/>
            <p:cNvSpPr/>
            <p:nvPr/>
          </p:nvSpPr>
          <p:spPr>
            <a:xfrm>
              <a:off x="5729929" y="4427707"/>
              <a:ext cx="251464" cy="2138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3" name="rc123"/>
            <p:cNvSpPr/>
            <p:nvPr/>
          </p:nvSpPr>
          <p:spPr>
            <a:xfrm>
              <a:off x="5981394" y="4427707"/>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4" name="rc124"/>
            <p:cNvSpPr/>
            <p:nvPr/>
          </p:nvSpPr>
          <p:spPr>
            <a:xfrm>
              <a:off x="6232859" y="4427707"/>
              <a:ext cx="251464"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5" name="rc125"/>
            <p:cNvSpPr/>
            <p:nvPr/>
          </p:nvSpPr>
          <p:spPr>
            <a:xfrm>
              <a:off x="6484324" y="4427707"/>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6" name="rc126"/>
            <p:cNvSpPr/>
            <p:nvPr/>
          </p:nvSpPr>
          <p:spPr>
            <a:xfrm>
              <a:off x="6735788" y="4427707"/>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7" name="rc127"/>
            <p:cNvSpPr/>
            <p:nvPr/>
          </p:nvSpPr>
          <p:spPr>
            <a:xfrm>
              <a:off x="6987253" y="4427707"/>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8" name="rc128"/>
            <p:cNvSpPr/>
            <p:nvPr/>
          </p:nvSpPr>
          <p:spPr>
            <a:xfrm>
              <a:off x="7238718" y="4427707"/>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9" name="rc129"/>
            <p:cNvSpPr/>
            <p:nvPr/>
          </p:nvSpPr>
          <p:spPr>
            <a:xfrm>
              <a:off x="7490183" y="4427707"/>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0" name="rc130"/>
            <p:cNvSpPr/>
            <p:nvPr/>
          </p:nvSpPr>
          <p:spPr>
            <a:xfrm>
              <a:off x="7741647" y="4427707"/>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1" name="rc131"/>
            <p:cNvSpPr/>
            <p:nvPr/>
          </p:nvSpPr>
          <p:spPr>
            <a:xfrm>
              <a:off x="7993112" y="4427707"/>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2" name="rc132"/>
            <p:cNvSpPr/>
            <p:nvPr/>
          </p:nvSpPr>
          <p:spPr>
            <a:xfrm>
              <a:off x="8244577" y="4427707"/>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3" name="rc133"/>
            <p:cNvSpPr/>
            <p:nvPr/>
          </p:nvSpPr>
          <p:spPr>
            <a:xfrm>
              <a:off x="8496042" y="4427707"/>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4" name="rc134"/>
            <p:cNvSpPr/>
            <p:nvPr/>
          </p:nvSpPr>
          <p:spPr>
            <a:xfrm>
              <a:off x="2209423" y="3144542"/>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5" name="rc135"/>
            <p:cNvSpPr/>
            <p:nvPr/>
          </p:nvSpPr>
          <p:spPr>
            <a:xfrm>
              <a:off x="2460888" y="3144542"/>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6" name="rc136"/>
            <p:cNvSpPr/>
            <p:nvPr/>
          </p:nvSpPr>
          <p:spPr>
            <a:xfrm>
              <a:off x="2712353" y="3144542"/>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2963817" y="3144542"/>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8" name="rc138"/>
            <p:cNvSpPr/>
            <p:nvPr/>
          </p:nvSpPr>
          <p:spPr>
            <a:xfrm>
              <a:off x="3215282" y="3144542"/>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9" name="rc139"/>
            <p:cNvSpPr/>
            <p:nvPr/>
          </p:nvSpPr>
          <p:spPr>
            <a:xfrm>
              <a:off x="3466747" y="3144542"/>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0" name="rc140"/>
            <p:cNvSpPr/>
            <p:nvPr/>
          </p:nvSpPr>
          <p:spPr>
            <a:xfrm>
              <a:off x="3718212" y="3144542"/>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1" name="rc141"/>
            <p:cNvSpPr/>
            <p:nvPr/>
          </p:nvSpPr>
          <p:spPr>
            <a:xfrm>
              <a:off x="3969676" y="3144542"/>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2" name="rc142"/>
            <p:cNvSpPr/>
            <p:nvPr/>
          </p:nvSpPr>
          <p:spPr>
            <a:xfrm>
              <a:off x="4221141" y="3144542"/>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3" name="rc143"/>
            <p:cNvSpPr/>
            <p:nvPr/>
          </p:nvSpPr>
          <p:spPr>
            <a:xfrm>
              <a:off x="4472606" y="3144542"/>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4" name="rc144"/>
            <p:cNvSpPr/>
            <p:nvPr/>
          </p:nvSpPr>
          <p:spPr>
            <a:xfrm>
              <a:off x="4724071" y="3144542"/>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4975535" y="3144542"/>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5227000" y="3144542"/>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5478465" y="3144542"/>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8" name="rc148"/>
            <p:cNvSpPr/>
            <p:nvPr/>
          </p:nvSpPr>
          <p:spPr>
            <a:xfrm>
              <a:off x="5729929" y="3144542"/>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5981394" y="3144542"/>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0" name="rc150"/>
            <p:cNvSpPr/>
            <p:nvPr/>
          </p:nvSpPr>
          <p:spPr>
            <a:xfrm>
              <a:off x="6232859" y="3144542"/>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1" name="rc151"/>
            <p:cNvSpPr/>
            <p:nvPr/>
          </p:nvSpPr>
          <p:spPr>
            <a:xfrm>
              <a:off x="6484324" y="3144542"/>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2" name="rc152"/>
            <p:cNvSpPr/>
            <p:nvPr/>
          </p:nvSpPr>
          <p:spPr>
            <a:xfrm>
              <a:off x="6735788" y="3144542"/>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3" name="rc153"/>
            <p:cNvSpPr/>
            <p:nvPr/>
          </p:nvSpPr>
          <p:spPr>
            <a:xfrm>
              <a:off x="6987253" y="3144542"/>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4" name="rc154"/>
            <p:cNvSpPr/>
            <p:nvPr/>
          </p:nvSpPr>
          <p:spPr>
            <a:xfrm>
              <a:off x="7238718" y="3144542"/>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7490183" y="3144542"/>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7741647" y="3144542"/>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7" name="rc157"/>
            <p:cNvSpPr/>
            <p:nvPr/>
          </p:nvSpPr>
          <p:spPr>
            <a:xfrm>
              <a:off x="7993112" y="3144542"/>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8244577" y="3144542"/>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9" name="rc159"/>
            <p:cNvSpPr/>
            <p:nvPr/>
          </p:nvSpPr>
          <p:spPr>
            <a:xfrm>
              <a:off x="8496042" y="3144542"/>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2209423" y="3358403"/>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1" name="rc161"/>
            <p:cNvSpPr/>
            <p:nvPr/>
          </p:nvSpPr>
          <p:spPr>
            <a:xfrm>
              <a:off x="2460888" y="3358403"/>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2" name="rc162"/>
            <p:cNvSpPr/>
            <p:nvPr/>
          </p:nvSpPr>
          <p:spPr>
            <a:xfrm>
              <a:off x="2712353" y="3358403"/>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3" name="rc163"/>
            <p:cNvSpPr/>
            <p:nvPr/>
          </p:nvSpPr>
          <p:spPr>
            <a:xfrm>
              <a:off x="2963817"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4" name="rc164"/>
            <p:cNvSpPr/>
            <p:nvPr/>
          </p:nvSpPr>
          <p:spPr>
            <a:xfrm>
              <a:off x="3215282"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5" name="rc165"/>
            <p:cNvSpPr/>
            <p:nvPr/>
          </p:nvSpPr>
          <p:spPr>
            <a:xfrm>
              <a:off x="3466747" y="3358403"/>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6" name="rc166"/>
            <p:cNvSpPr/>
            <p:nvPr/>
          </p:nvSpPr>
          <p:spPr>
            <a:xfrm>
              <a:off x="3718212" y="3358403"/>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3969676" y="3358403"/>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8" name="rc168"/>
            <p:cNvSpPr/>
            <p:nvPr/>
          </p:nvSpPr>
          <p:spPr>
            <a:xfrm>
              <a:off x="4221141" y="3358403"/>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9" name="rc169"/>
            <p:cNvSpPr/>
            <p:nvPr/>
          </p:nvSpPr>
          <p:spPr>
            <a:xfrm>
              <a:off x="4472606" y="3358403"/>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0" name="rc170"/>
            <p:cNvSpPr/>
            <p:nvPr/>
          </p:nvSpPr>
          <p:spPr>
            <a:xfrm>
              <a:off x="4724071" y="3358403"/>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4975535" y="3358403"/>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5227000" y="3358403"/>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5478465" y="3358403"/>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4" name="rc174"/>
            <p:cNvSpPr/>
            <p:nvPr/>
          </p:nvSpPr>
          <p:spPr>
            <a:xfrm>
              <a:off x="5729929" y="3358403"/>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5" name="rc175"/>
            <p:cNvSpPr/>
            <p:nvPr/>
          </p:nvSpPr>
          <p:spPr>
            <a:xfrm>
              <a:off x="5981394" y="3358403"/>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6" name="rc176"/>
            <p:cNvSpPr/>
            <p:nvPr/>
          </p:nvSpPr>
          <p:spPr>
            <a:xfrm>
              <a:off x="6232859" y="3358403"/>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7" name="rc177"/>
            <p:cNvSpPr/>
            <p:nvPr/>
          </p:nvSpPr>
          <p:spPr>
            <a:xfrm>
              <a:off x="6484324" y="3358403"/>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8" name="rc178"/>
            <p:cNvSpPr/>
            <p:nvPr/>
          </p:nvSpPr>
          <p:spPr>
            <a:xfrm>
              <a:off x="6735788"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6987253" y="3358403"/>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0" name="rc180"/>
            <p:cNvSpPr/>
            <p:nvPr/>
          </p:nvSpPr>
          <p:spPr>
            <a:xfrm>
              <a:off x="7238718" y="3358403"/>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7490183" y="3358403"/>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7741647" y="3358403"/>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7993112"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8244577" y="3358403"/>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5" name="rc185"/>
            <p:cNvSpPr/>
            <p:nvPr/>
          </p:nvSpPr>
          <p:spPr>
            <a:xfrm>
              <a:off x="8496042" y="3358403"/>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6" name="rc186"/>
            <p:cNvSpPr/>
            <p:nvPr/>
          </p:nvSpPr>
          <p:spPr>
            <a:xfrm>
              <a:off x="2209423" y="5497012"/>
              <a:ext cx="251464" cy="21386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7" name="rc187"/>
            <p:cNvSpPr/>
            <p:nvPr/>
          </p:nvSpPr>
          <p:spPr>
            <a:xfrm>
              <a:off x="2460888" y="5497012"/>
              <a:ext cx="251464" cy="2138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8" name="rc188"/>
            <p:cNvSpPr/>
            <p:nvPr/>
          </p:nvSpPr>
          <p:spPr>
            <a:xfrm>
              <a:off x="2712353" y="5497012"/>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9" name="rc189"/>
            <p:cNvSpPr/>
            <p:nvPr/>
          </p:nvSpPr>
          <p:spPr>
            <a:xfrm>
              <a:off x="2963817" y="5497012"/>
              <a:ext cx="251464"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0" name="rc190"/>
            <p:cNvSpPr/>
            <p:nvPr/>
          </p:nvSpPr>
          <p:spPr>
            <a:xfrm>
              <a:off x="3215282" y="5497012"/>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1" name="rc191"/>
            <p:cNvSpPr/>
            <p:nvPr/>
          </p:nvSpPr>
          <p:spPr>
            <a:xfrm>
              <a:off x="3466747" y="5497012"/>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2" name="rc192"/>
            <p:cNvSpPr/>
            <p:nvPr/>
          </p:nvSpPr>
          <p:spPr>
            <a:xfrm>
              <a:off x="3718212" y="5497012"/>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3" name="rc193"/>
            <p:cNvSpPr/>
            <p:nvPr/>
          </p:nvSpPr>
          <p:spPr>
            <a:xfrm>
              <a:off x="3969676" y="5497012"/>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4" name="rc194"/>
            <p:cNvSpPr/>
            <p:nvPr/>
          </p:nvSpPr>
          <p:spPr>
            <a:xfrm>
              <a:off x="4221141" y="5497012"/>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5" name="rc195"/>
            <p:cNvSpPr/>
            <p:nvPr/>
          </p:nvSpPr>
          <p:spPr>
            <a:xfrm>
              <a:off x="4472606" y="5497012"/>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6" name="rc196"/>
            <p:cNvSpPr/>
            <p:nvPr/>
          </p:nvSpPr>
          <p:spPr>
            <a:xfrm>
              <a:off x="4724071" y="5497012"/>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7" name="rc197"/>
            <p:cNvSpPr/>
            <p:nvPr/>
          </p:nvSpPr>
          <p:spPr>
            <a:xfrm>
              <a:off x="4975535" y="5497012"/>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8" name="rc198"/>
            <p:cNvSpPr/>
            <p:nvPr/>
          </p:nvSpPr>
          <p:spPr>
            <a:xfrm>
              <a:off x="5227000" y="5497012"/>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9" name="rc199"/>
            <p:cNvSpPr/>
            <p:nvPr/>
          </p:nvSpPr>
          <p:spPr>
            <a:xfrm>
              <a:off x="5478465" y="5497012"/>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0" name="rc200"/>
            <p:cNvSpPr/>
            <p:nvPr/>
          </p:nvSpPr>
          <p:spPr>
            <a:xfrm>
              <a:off x="5729929" y="5497012"/>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1" name="rc201"/>
            <p:cNvSpPr/>
            <p:nvPr/>
          </p:nvSpPr>
          <p:spPr>
            <a:xfrm>
              <a:off x="5981394" y="5497012"/>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2" name="rc202"/>
            <p:cNvSpPr/>
            <p:nvPr/>
          </p:nvSpPr>
          <p:spPr>
            <a:xfrm>
              <a:off x="6232859" y="5497012"/>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3" name="rc203"/>
            <p:cNvSpPr/>
            <p:nvPr/>
          </p:nvSpPr>
          <p:spPr>
            <a:xfrm>
              <a:off x="6484324" y="5497012"/>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4" name="rc204"/>
            <p:cNvSpPr/>
            <p:nvPr/>
          </p:nvSpPr>
          <p:spPr>
            <a:xfrm>
              <a:off x="6735788" y="5497012"/>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5" name="rc205"/>
            <p:cNvSpPr/>
            <p:nvPr/>
          </p:nvSpPr>
          <p:spPr>
            <a:xfrm>
              <a:off x="6987253" y="5497012"/>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6" name="rc206"/>
            <p:cNvSpPr/>
            <p:nvPr/>
          </p:nvSpPr>
          <p:spPr>
            <a:xfrm>
              <a:off x="7238718" y="5497012"/>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7" name="rc207"/>
            <p:cNvSpPr/>
            <p:nvPr/>
          </p:nvSpPr>
          <p:spPr>
            <a:xfrm>
              <a:off x="7490183" y="5497012"/>
              <a:ext cx="251464" cy="21386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8" name="rc208"/>
            <p:cNvSpPr/>
            <p:nvPr/>
          </p:nvSpPr>
          <p:spPr>
            <a:xfrm>
              <a:off x="7741647" y="5497012"/>
              <a:ext cx="251464" cy="21386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09" name="rc209"/>
            <p:cNvSpPr/>
            <p:nvPr/>
          </p:nvSpPr>
          <p:spPr>
            <a:xfrm>
              <a:off x="7993112" y="5497012"/>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0" name="rc210"/>
            <p:cNvSpPr/>
            <p:nvPr/>
          </p:nvSpPr>
          <p:spPr>
            <a:xfrm>
              <a:off x="8244577" y="5497012"/>
              <a:ext cx="251464" cy="2138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1" name="rc211"/>
            <p:cNvSpPr/>
            <p:nvPr/>
          </p:nvSpPr>
          <p:spPr>
            <a:xfrm>
              <a:off x="8496042" y="5497012"/>
              <a:ext cx="251464"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2" name="rc212"/>
            <p:cNvSpPr/>
            <p:nvPr/>
          </p:nvSpPr>
          <p:spPr>
            <a:xfrm>
              <a:off x="2209423" y="2930681"/>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3" name="rc213"/>
            <p:cNvSpPr/>
            <p:nvPr/>
          </p:nvSpPr>
          <p:spPr>
            <a:xfrm>
              <a:off x="2460888" y="2930681"/>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4" name="rc214"/>
            <p:cNvSpPr/>
            <p:nvPr/>
          </p:nvSpPr>
          <p:spPr>
            <a:xfrm>
              <a:off x="2712353" y="2930681"/>
              <a:ext cx="251464"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5" name="rc215"/>
            <p:cNvSpPr/>
            <p:nvPr/>
          </p:nvSpPr>
          <p:spPr>
            <a:xfrm>
              <a:off x="2963817" y="2930681"/>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6" name="rc216"/>
            <p:cNvSpPr/>
            <p:nvPr/>
          </p:nvSpPr>
          <p:spPr>
            <a:xfrm>
              <a:off x="3215282" y="2930681"/>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7" name="rc217"/>
            <p:cNvSpPr/>
            <p:nvPr/>
          </p:nvSpPr>
          <p:spPr>
            <a:xfrm>
              <a:off x="3466747" y="2930681"/>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8" name="rc218"/>
            <p:cNvSpPr/>
            <p:nvPr/>
          </p:nvSpPr>
          <p:spPr>
            <a:xfrm>
              <a:off x="3718212" y="2930681"/>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3969676" y="2930681"/>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0" name="rc220"/>
            <p:cNvSpPr/>
            <p:nvPr/>
          </p:nvSpPr>
          <p:spPr>
            <a:xfrm>
              <a:off x="4221141" y="2930681"/>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1" name="rc221"/>
            <p:cNvSpPr/>
            <p:nvPr/>
          </p:nvSpPr>
          <p:spPr>
            <a:xfrm>
              <a:off x="4472606" y="2930681"/>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2" name="rc222"/>
            <p:cNvSpPr/>
            <p:nvPr/>
          </p:nvSpPr>
          <p:spPr>
            <a:xfrm>
              <a:off x="4724071" y="2930681"/>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3" name="rc223"/>
            <p:cNvSpPr/>
            <p:nvPr/>
          </p:nvSpPr>
          <p:spPr>
            <a:xfrm>
              <a:off x="4975535" y="2930681"/>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5227000" y="2930681"/>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5" name="rc225"/>
            <p:cNvSpPr/>
            <p:nvPr/>
          </p:nvSpPr>
          <p:spPr>
            <a:xfrm>
              <a:off x="5478465" y="2930681"/>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6" name="rc226"/>
            <p:cNvSpPr/>
            <p:nvPr/>
          </p:nvSpPr>
          <p:spPr>
            <a:xfrm>
              <a:off x="5729929" y="2930681"/>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7" name="rc227"/>
            <p:cNvSpPr/>
            <p:nvPr/>
          </p:nvSpPr>
          <p:spPr>
            <a:xfrm>
              <a:off x="5981394" y="2930681"/>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8" name="rc228"/>
            <p:cNvSpPr/>
            <p:nvPr/>
          </p:nvSpPr>
          <p:spPr>
            <a:xfrm>
              <a:off x="6232859" y="2930681"/>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9" name="rc229"/>
            <p:cNvSpPr/>
            <p:nvPr/>
          </p:nvSpPr>
          <p:spPr>
            <a:xfrm>
              <a:off x="6484324" y="2930681"/>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0" name="rc230"/>
            <p:cNvSpPr/>
            <p:nvPr/>
          </p:nvSpPr>
          <p:spPr>
            <a:xfrm>
              <a:off x="6735788" y="2930681"/>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1" name="rc231"/>
            <p:cNvSpPr/>
            <p:nvPr/>
          </p:nvSpPr>
          <p:spPr>
            <a:xfrm>
              <a:off x="6987253" y="2930681"/>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2" name="rc232"/>
            <p:cNvSpPr/>
            <p:nvPr/>
          </p:nvSpPr>
          <p:spPr>
            <a:xfrm>
              <a:off x="7238718" y="2930681"/>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3" name="rc233"/>
            <p:cNvSpPr/>
            <p:nvPr/>
          </p:nvSpPr>
          <p:spPr>
            <a:xfrm>
              <a:off x="7490183" y="2930681"/>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4" name="rc234"/>
            <p:cNvSpPr/>
            <p:nvPr/>
          </p:nvSpPr>
          <p:spPr>
            <a:xfrm>
              <a:off x="7741647" y="2930681"/>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5" name="rc235"/>
            <p:cNvSpPr/>
            <p:nvPr/>
          </p:nvSpPr>
          <p:spPr>
            <a:xfrm>
              <a:off x="7993112" y="2930681"/>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6" name="rc236"/>
            <p:cNvSpPr/>
            <p:nvPr/>
          </p:nvSpPr>
          <p:spPr>
            <a:xfrm>
              <a:off x="8244577" y="2930681"/>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7" name="rc237"/>
            <p:cNvSpPr/>
            <p:nvPr/>
          </p:nvSpPr>
          <p:spPr>
            <a:xfrm>
              <a:off x="8496042" y="2930681"/>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8" name="rc238"/>
            <p:cNvSpPr/>
            <p:nvPr/>
          </p:nvSpPr>
          <p:spPr>
            <a:xfrm>
              <a:off x="2209423" y="1861376"/>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9" name="rc239"/>
            <p:cNvSpPr/>
            <p:nvPr/>
          </p:nvSpPr>
          <p:spPr>
            <a:xfrm>
              <a:off x="2460888" y="1861376"/>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0" name="rc240"/>
            <p:cNvSpPr/>
            <p:nvPr/>
          </p:nvSpPr>
          <p:spPr>
            <a:xfrm>
              <a:off x="2712353" y="1861376"/>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1" name="rc241"/>
            <p:cNvSpPr/>
            <p:nvPr/>
          </p:nvSpPr>
          <p:spPr>
            <a:xfrm>
              <a:off x="2963817"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3215282" y="1861376"/>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3" name="rc243"/>
            <p:cNvSpPr/>
            <p:nvPr/>
          </p:nvSpPr>
          <p:spPr>
            <a:xfrm>
              <a:off x="3466747" y="1861376"/>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4" name="rc244"/>
            <p:cNvSpPr/>
            <p:nvPr/>
          </p:nvSpPr>
          <p:spPr>
            <a:xfrm>
              <a:off x="3718212" y="1861376"/>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5" name="rc245"/>
            <p:cNvSpPr/>
            <p:nvPr/>
          </p:nvSpPr>
          <p:spPr>
            <a:xfrm>
              <a:off x="3969676" y="1861376"/>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4221141"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4472606"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4724071"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4975535" y="1861376"/>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0" name="rc250"/>
            <p:cNvSpPr/>
            <p:nvPr/>
          </p:nvSpPr>
          <p:spPr>
            <a:xfrm>
              <a:off x="5227000" y="1861376"/>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5478465" y="1861376"/>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2" name="rc252"/>
            <p:cNvSpPr/>
            <p:nvPr/>
          </p:nvSpPr>
          <p:spPr>
            <a:xfrm>
              <a:off x="5729929" y="1861376"/>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3" name="rc253"/>
            <p:cNvSpPr/>
            <p:nvPr/>
          </p:nvSpPr>
          <p:spPr>
            <a:xfrm>
              <a:off x="5981394" y="1861376"/>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4" name="rc254"/>
            <p:cNvSpPr/>
            <p:nvPr/>
          </p:nvSpPr>
          <p:spPr>
            <a:xfrm>
              <a:off x="6232859" y="1861376"/>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5" name="rc255"/>
            <p:cNvSpPr/>
            <p:nvPr/>
          </p:nvSpPr>
          <p:spPr>
            <a:xfrm>
              <a:off x="6484324" y="1861376"/>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6" name="rc256"/>
            <p:cNvSpPr/>
            <p:nvPr/>
          </p:nvSpPr>
          <p:spPr>
            <a:xfrm>
              <a:off x="6735788" y="1861376"/>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7" name="rc257"/>
            <p:cNvSpPr/>
            <p:nvPr/>
          </p:nvSpPr>
          <p:spPr>
            <a:xfrm>
              <a:off x="6987253" y="1861376"/>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8" name="rc258"/>
            <p:cNvSpPr/>
            <p:nvPr/>
          </p:nvSpPr>
          <p:spPr>
            <a:xfrm>
              <a:off x="7238718" y="186137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9" name="rc259"/>
            <p:cNvSpPr/>
            <p:nvPr/>
          </p:nvSpPr>
          <p:spPr>
            <a:xfrm>
              <a:off x="7490183" y="186137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0" name="rc260"/>
            <p:cNvSpPr/>
            <p:nvPr/>
          </p:nvSpPr>
          <p:spPr>
            <a:xfrm>
              <a:off x="7741647" y="186137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7993112" y="1861376"/>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2" name="rc262"/>
            <p:cNvSpPr/>
            <p:nvPr/>
          </p:nvSpPr>
          <p:spPr>
            <a:xfrm>
              <a:off x="8244577" y="1861376"/>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3" name="rc263"/>
            <p:cNvSpPr/>
            <p:nvPr/>
          </p:nvSpPr>
          <p:spPr>
            <a:xfrm>
              <a:off x="8496042" y="1861376"/>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4" name="rc264"/>
            <p:cNvSpPr/>
            <p:nvPr/>
          </p:nvSpPr>
          <p:spPr>
            <a:xfrm>
              <a:off x="2209423" y="5069290"/>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5" name="rc265"/>
            <p:cNvSpPr/>
            <p:nvPr/>
          </p:nvSpPr>
          <p:spPr>
            <a:xfrm>
              <a:off x="2460888" y="5069290"/>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6" name="rc266"/>
            <p:cNvSpPr/>
            <p:nvPr/>
          </p:nvSpPr>
          <p:spPr>
            <a:xfrm>
              <a:off x="2712353" y="5069290"/>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7" name="rc267"/>
            <p:cNvSpPr/>
            <p:nvPr/>
          </p:nvSpPr>
          <p:spPr>
            <a:xfrm>
              <a:off x="2963817" y="5069290"/>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8" name="rc268"/>
            <p:cNvSpPr/>
            <p:nvPr/>
          </p:nvSpPr>
          <p:spPr>
            <a:xfrm>
              <a:off x="3215282" y="5069290"/>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9" name="rc269"/>
            <p:cNvSpPr/>
            <p:nvPr/>
          </p:nvSpPr>
          <p:spPr>
            <a:xfrm>
              <a:off x="3466747" y="5069290"/>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0" name="rc270"/>
            <p:cNvSpPr/>
            <p:nvPr/>
          </p:nvSpPr>
          <p:spPr>
            <a:xfrm>
              <a:off x="3718212" y="5069290"/>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1" name="rc271"/>
            <p:cNvSpPr/>
            <p:nvPr/>
          </p:nvSpPr>
          <p:spPr>
            <a:xfrm>
              <a:off x="3969676" y="5069290"/>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2" name="rc272"/>
            <p:cNvSpPr/>
            <p:nvPr/>
          </p:nvSpPr>
          <p:spPr>
            <a:xfrm>
              <a:off x="4221141" y="5069290"/>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3" name="rc273"/>
            <p:cNvSpPr/>
            <p:nvPr/>
          </p:nvSpPr>
          <p:spPr>
            <a:xfrm>
              <a:off x="4472606" y="5069290"/>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4" name="rc274"/>
            <p:cNvSpPr/>
            <p:nvPr/>
          </p:nvSpPr>
          <p:spPr>
            <a:xfrm>
              <a:off x="4724071" y="5069290"/>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5" name="rc275"/>
            <p:cNvSpPr/>
            <p:nvPr/>
          </p:nvSpPr>
          <p:spPr>
            <a:xfrm>
              <a:off x="4975535" y="5069290"/>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6" name="rc276"/>
            <p:cNvSpPr/>
            <p:nvPr/>
          </p:nvSpPr>
          <p:spPr>
            <a:xfrm>
              <a:off x="5227000" y="5069290"/>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7" name="rc277"/>
            <p:cNvSpPr/>
            <p:nvPr/>
          </p:nvSpPr>
          <p:spPr>
            <a:xfrm>
              <a:off x="5478465" y="5069290"/>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8" name="rc278"/>
            <p:cNvSpPr/>
            <p:nvPr/>
          </p:nvSpPr>
          <p:spPr>
            <a:xfrm>
              <a:off x="5729929" y="5069290"/>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9" name="rc279"/>
            <p:cNvSpPr/>
            <p:nvPr/>
          </p:nvSpPr>
          <p:spPr>
            <a:xfrm>
              <a:off x="5981394" y="5069290"/>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0" name="rc280"/>
            <p:cNvSpPr/>
            <p:nvPr/>
          </p:nvSpPr>
          <p:spPr>
            <a:xfrm>
              <a:off x="6232859" y="5069290"/>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1" name="rc281"/>
            <p:cNvSpPr/>
            <p:nvPr/>
          </p:nvSpPr>
          <p:spPr>
            <a:xfrm>
              <a:off x="6484324" y="5069290"/>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2" name="rc282"/>
            <p:cNvSpPr/>
            <p:nvPr/>
          </p:nvSpPr>
          <p:spPr>
            <a:xfrm>
              <a:off x="6735788" y="5069290"/>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3" name="rc283"/>
            <p:cNvSpPr/>
            <p:nvPr/>
          </p:nvSpPr>
          <p:spPr>
            <a:xfrm>
              <a:off x="6987253" y="5069290"/>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4" name="rc284"/>
            <p:cNvSpPr/>
            <p:nvPr/>
          </p:nvSpPr>
          <p:spPr>
            <a:xfrm>
              <a:off x="7238718" y="5069290"/>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5" name="rc285"/>
            <p:cNvSpPr/>
            <p:nvPr/>
          </p:nvSpPr>
          <p:spPr>
            <a:xfrm>
              <a:off x="7490183" y="5069290"/>
              <a:ext cx="251464" cy="21386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86" name="rc286"/>
            <p:cNvSpPr/>
            <p:nvPr/>
          </p:nvSpPr>
          <p:spPr>
            <a:xfrm>
              <a:off x="7741647" y="5069290"/>
              <a:ext cx="251464" cy="21386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87" name="rc287"/>
            <p:cNvSpPr/>
            <p:nvPr/>
          </p:nvSpPr>
          <p:spPr>
            <a:xfrm>
              <a:off x="7993112" y="5069290"/>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8" name="rc288"/>
            <p:cNvSpPr/>
            <p:nvPr/>
          </p:nvSpPr>
          <p:spPr>
            <a:xfrm>
              <a:off x="8244577" y="5069290"/>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9" name="rc289"/>
            <p:cNvSpPr/>
            <p:nvPr/>
          </p:nvSpPr>
          <p:spPr>
            <a:xfrm>
              <a:off x="8496042" y="5069290"/>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0" name="rc290"/>
            <p:cNvSpPr/>
            <p:nvPr/>
          </p:nvSpPr>
          <p:spPr>
            <a:xfrm>
              <a:off x="2209423" y="4213847"/>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1" name="rc291"/>
            <p:cNvSpPr/>
            <p:nvPr/>
          </p:nvSpPr>
          <p:spPr>
            <a:xfrm>
              <a:off x="2460888" y="4213847"/>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2" name="rc292"/>
            <p:cNvSpPr/>
            <p:nvPr/>
          </p:nvSpPr>
          <p:spPr>
            <a:xfrm>
              <a:off x="2712353" y="4213847"/>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3" name="rc293"/>
            <p:cNvSpPr/>
            <p:nvPr/>
          </p:nvSpPr>
          <p:spPr>
            <a:xfrm>
              <a:off x="2963817" y="4213847"/>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4" name="rc294"/>
            <p:cNvSpPr/>
            <p:nvPr/>
          </p:nvSpPr>
          <p:spPr>
            <a:xfrm>
              <a:off x="3215282" y="4213847"/>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5" name="rc295"/>
            <p:cNvSpPr/>
            <p:nvPr/>
          </p:nvSpPr>
          <p:spPr>
            <a:xfrm>
              <a:off x="3466747" y="4213847"/>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6" name="rc296"/>
            <p:cNvSpPr/>
            <p:nvPr/>
          </p:nvSpPr>
          <p:spPr>
            <a:xfrm>
              <a:off x="3718212" y="4213847"/>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7" name="rc297"/>
            <p:cNvSpPr/>
            <p:nvPr/>
          </p:nvSpPr>
          <p:spPr>
            <a:xfrm>
              <a:off x="3969676" y="4213847"/>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8" name="rc298"/>
            <p:cNvSpPr/>
            <p:nvPr/>
          </p:nvSpPr>
          <p:spPr>
            <a:xfrm>
              <a:off x="4221141" y="4213847"/>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99" name="rc299"/>
            <p:cNvSpPr/>
            <p:nvPr/>
          </p:nvSpPr>
          <p:spPr>
            <a:xfrm>
              <a:off x="4472606" y="4213847"/>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0" name="rc300"/>
            <p:cNvSpPr/>
            <p:nvPr/>
          </p:nvSpPr>
          <p:spPr>
            <a:xfrm>
              <a:off x="4724071" y="4213847"/>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1" name="rc301"/>
            <p:cNvSpPr/>
            <p:nvPr/>
          </p:nvSpPr>
          <p:spPr>
            <a:xfrm>
              <a:off x="4975535" y="4213847"/>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2" name="rc302"/>
            <p:cNvSpPr/>
            <p:nvPr/>
          </p:nvSpPr>
          <p:spPr>
            <a:xfrm>
              <a:off x="5227000" y="4213847"/>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03" name="rc303"/>
            <p:cNvSpPr/>
            <p:nvPr/>
          </p:nvSpPr>
          <p:spPr>
            <a:xfrm>
              <a:off x="5478465" y="4213847"/>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4" name="rc304"/>
            <p:cNvSpPr/>
            <p:nvPr/>
          </p:nvSpPr>
          <p:spPr>
            <a:xfrm>
              <a:off x="5729929" y="4213847"/>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5" name="rc305"/>
            <p:cNvSpPr/>
            <p:nvPr/>
          </p:nvSpPr>
          <p:spPr>
            <a:xfrm>
              <a:off x="5981394" y="4213847"/>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6" name="rc306"/>
            <p:cNvSpPr/>
            <p:nvPr/>
          </p:nvSpPr>
          <p:spPr>
            <a:xfrm>
              <a:off x="6232859" y="4213847"/>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7" name="rc307"/>
            <p:cNvSpPr/>
            <p:nvPr/>
          </p:nvSpPr>
          <p:spPr>
            <a:xfrm>
              <a:off x="6484324" y="4213847"/>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8" name="rc308"/>
            <p:cNvSpPr/>
            <p:nvPr/>
          </p:nvSpPr>
          <p:spPr>
            <a:xfrm>
              <a:off x="6735788" y="4213847"/>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9" name="rc309"/>
            <p:cNvSpPr/>
            <p:nvPr/>
          </p:nvSpPr>
          <p:spPr>
            <a:xfrm>
              <a:off x="6987253" y="4213847"/>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10" name="rc310"/>
            <p:cNvSpPr/>
            <p:nvPr/>
          </p:nvSpPr>
          <p:spPr>
            <a:xfrm>
              <a:off x="7238718" y="4213847"/>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11" name="rc311"/>
            <p:cNvSpPr/>
            <p:nvPr/>
          </p:nvSpPr>
          <p:spPr>
            <a:xfrm>
              <a:off x="7490183" y="4213847"/>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2" name="rc312"/>
            <p:cNvSpPr/>
            <p:nvPr/>
          </p:nvSpPr>
          <p:spPr>
            <a:xfrm>
              <a:off x="7741647" y="4213847"/>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3" name="rc313"/>
            <p:cNvSpPr/>
            <p:nvPr/>
          </p:nvSpPr>
          <p:spPr>
            <a:xfrm>
              <a:off x="7993112" y="4213847"/>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4" name="rc314"/>
            <p:cNvSpPr/>
            <p:nvPr/>
          </p:nvSpPr>
          <p:spPr>
            <a:xfrm>
              <a:off x="8244577" y="4213847"/>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5" name="rc315"/>
            <p:cNvSpPr/>
            <p:nvPr/>
          </p:nvSpPr>
          <p:spPr>
            <a:xfrm>
              <a:off x="8496042" y="4213847"/>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6" name="rc316"/>
            <p:cNvSpPr/>
            <p:nvPr/>
          </p:nvSpPr>
          <p:spPr>
            <a:xfrm>
              <a:off x="2209423" y="2289098"/>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7" name="rc317"/>
            <p:cNvSpPr/>
            <p:nvPr/>
          </p:nvSpPr>
          <p:spPr>
            <a:xfrm>
              <a:off x="2460888" y="2289098"/>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8" name="rc318"/>
            <p:cNvSpPr/>
            <p:nvPr/>
          </p:nvSpPr>
          <p:spPr>
            <a:xfrm>
              <a:off x="2712353" y="2289098"/>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9" name="rc319"/>
            <p:cNvSpPr/>
            <p:nvPr/>
          </p:nvSpPr>
          <p:spPr>
            <a:xfrm>
              <a:off x="2963817" y="2289098"/>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0" name="rc320"/>
            <p:cNvSpPr/>
            <p:nvPr/>
          </p:nvSpPr>
          <p:spPr>
            <a:xfrm>
              <a:off x="3215282" y="2289098"/>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1" name="rc321"/>
            <p:cNvSpPr/>
            <p:nvPr/>
          </p:nvSpPr>
          <p:spPr>
            <a:xfrm>
              <a:off x="3466747" y="2289098"/>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2" name="rc322"/>
            <p:cNvSpPr/>
            <p:nvPr/>
          </p:nvSpPr>
          <p:spPr>
            <a:xfrm>
              <a:off x="3718212" y="2289098"/>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3" name="rc323"/>
            <p:cNvSpPr/>
            <p:nvPr/>
          </p:nvSpPr>
          <p:spPr>
            <a:xfrm>
              <a:off x="3969676"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4" name="rc324"/>
            <p:cNvSpPr/>
            <p:nvPr/>
          </p:nvSpPr>
          <p:spPr>
            <a:xfrm>
              <a:off x="4221141"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5" name="rc325"/>
            <p:cNvSpPr/>
            <p:nvPr/>
          </p:nvSpPr>
          <p:spPr>
            <a:xfrm>
              <a:off x="4472606"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6" name="rc326"/>
            <p:cNvSpPr/>
            <p:nvPr/>
          </p:nvSpPr>
          <p:spPr>
            <a:xfrm>
              <a:off x="4724071"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7" name="rc327"/>
            <p:cNvSpPr/>
            <p:nvPr/>
          </p:nvSpPr>
          <p:spPr>
            <a:xfrm>
              <a:off x="4975535"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8" name="rc328"/>
            <p:cNvSpPr/>
            <p:nvPr/>
          </p:nvSpPr>
          <p:spPr>
            <a:xfrm>
              <a:off x="5227000" y="2289098"/>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9" name="rc329"/>
            <p:cNvSpPr/>
            <p:nvPr/>
          </p:nvSpPr>
          <p:spPr>
            <a:xfrm>
              <a:off x="5478465" y="2289098"/>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0" name="rc330"/>
            <p:cNvSpPr/>
            <p:nvPr/>
          </p:nvSpPr>
          <p:spPr>
            <a:xfrm>
              <a:off x="5729929" y="2289098"/>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1" name="rc331"/>
            <p:cNvSpPr/>
            <p:nvPr/>
          </p:nvSpPr>
          <p:spPr>
            <a:xfrm>
              <a:off x="5981394" y="2289098"/>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2" name="rc332"/>
            <p:cNvSpPr/>
            <p:nvPr/>
          </p:nvSpPr>
          <p:spPr>
            <a:xfrm>
              <a:off x="6232859" y="2289098"/>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3" name="rc333"/>
            <p:cNvSpPr/>
            <p:nvPr/>
          </p:nvSpPr>
          <p:spPr>
            <a:xfrm>
              <a:off x="6484324" y="2289098"/>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4" name="rc334"/>
            <p:cNvSpPr/>
            <p:nvPr/>
          </p:nvSpPr>
          <p:spPr>
            <a:xfrm>
              <a:off x="6735788"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5" name="rc335"/>
            <p:cNvSpPr/>
            <p:nvPr/>
          </p:nvSpPr>
          <p:spPr>
            <a:xfrm>
              <a:off x="6987253" y="2289098"/>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6" name="rc336"/>
            <p:cNvSpPr/>
            <p:nvPr/>
          </p:nvSpPr>
          <p:spPr>
            <a:xfrm>
              <a:off x="7238718" y="2289098"/>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7" name="rc337"/>
            <p:cNvSpPr/>
            <p:nvPr/>
          </p:nvSpPr>
          <p:spPr>
            <a:xfrm>
              <a:off x="7490183" y="2289098"/>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8" name="rc338"/>
            <p:cNvSpPr/>
            <p:nvPr/>
          </p:nvSpPr>
          <p:spPr>
            <a:xfrm>
              <a:off x="7741647" y="2289098"/>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9" name="rc339"/>
            <p:cNvSpPr/>
            <p:nvPr/>
          </p:nvSpPr>
          <p:spPr>
            <a:xfrm>
              <a:off x="7993112" y="2289098"/>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0" name="rc340"/>
            <p:cNvSpPr/>
            <p:nvPr/>
          </p:nvSpPr>
          <p:spPr>
            <a:xfrm>
              <a:off x="8244577" y="2289098"/>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1" name="rc341"/>
            <p:cNvSpPr/>
            <p:nvPr/>
          </p:nvSpPr>
          <p:spPr>
            <a:xfrm>
              <a:off x="8496042" y="2289098"/>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2" name="rc342"/>
            <p:cNvSpPr/>
            <p:nvPr/>
          </p:nvSpPr>
          <p:spPr>
            <a:xfrm>
              <a:off x="2209423"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3" name="rc343"/>
            <p:cNvSpPr/>
            <p:nvPr/>
          </p:nvSpPr>
          <p:spPr>
            <a:xfrm>
              <a:off x="2460888" y="1219793"/>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4" name="rc344"/>
            <p:cNvSpPr/>
            <p:nvPr/>
          </p:nvSpPr>
          <p:spPr>
            <a:xfrm>
              <a:off x="2712353"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5" name="rc345"/>
            <p:cNvSpPr/>
            <p:nvPr/>
          </p:nvSpPr>
          <p:spPr>
            <a:xfrm>
              <a:off x="2963817"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6" name="rc346"/>
            <p:cNvSpPr/>
            <p:nvPr/>
          </p:nvSpPr>
          <p:spPr>
            <a:xfrm>
              <a:off x="3215282"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7" name="rc347"/>
            <p:cNvSpPr/>
            <p:nvPr/>
          </p:nvSpPr>
          <p:spPr>
            <a:xfrm>
              <a:off x="3466747"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8" name="rc348"/>
            <p:cNvSpPr/>
            <p:nvPr/>
          </p:nvSpPr>
          <p:spPr>
            <a:xfrm>
              <a:off x="3718212"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969676"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0" name="rc350"/>
            <p:cNvSpPr/>
            <p:nvPr/>
          </p:nvSpPr>
          <p:spPr>
            <a:xfrm>
              <a:off x="4221141"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1" name="rc351"/>
            <p:cNvSpPr/>
            <p:nvPr/>
          </p:nvSpPr>
          <p:spPr>
            <a:xfrm>
              <a:off x="4472606"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2" name="rc352"/>
            <p:cNvSpPr/>
            <p:nvPr/>
          </p:nvSpPr>
          <p:spPr>
            <a:xfrm>
              <a:off x="4724071"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3" name="rc353"/>
            <p:cNvSpPr/>
            <p:nvPr/>
          </p:nvSpPr>
          <p:spPr>
            <a:xfrm>
              <a:off x="4975535"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4" name="rc354"/>
            <p:cNvSpPr/>
            <p:nvPr/>
          </p:nvSpPr>
          <p:spPr>
            <a:xfrm>
              <a:off x="5227000"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5" name="rc355"/>
            <p:cNvSpPr/>
            <p:nvPr/>
          </p:nvSpPr>
          <p:spPr>
            <a:xfrm>
              <a:off x="5478465"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6" name="rc356"/>
            <p:cNvSpPr/>
            <p:nvPr/>
          </p:nvSpPr>
          <p:spPr>
            <a:xfrm>
              <a:off x="5729929"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7" name="rc357"/>
            <p:cNvSpPr/>
            <p:nvPr/>
          </p:nvSpPr>
          <p:spPr>
            <a:xfrm>
              <a:off x="5981394" y="121979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8" name="rc358"/>
            <p:cNvSpPr/>
            <p:nvPr/>
          </p:nvSpPr>
          <p:spPr>
            <a:xfrm>
              <a:off x="6232859" y="1219793"/>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9" name="rc359"/>
            <p:cNvSpPr/>
            <p:nvPr/>
          </p:nvSpPr>
          <p:spPr>
            <a:xfrm>
              <a:off x="6484324" y="121979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0" name="rc360"/>
            <p:cNvSpPr/>
            <p:nvPr/>
          </p:nvSpPr>
          <p:spPr>
            <a:xfrm>
              <a:off x="6735788"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1" name="rc361"/>
            <p:cNvSpPr/>
            <p:nvPr/>
          </p:nvSpPr>
          <p:spPr>
            <a:xfrm>
              <a:off x="6987253"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2" name="rc362"/>
            <p:cNvSpPr/>
            <p:nvPr/>
          </p:nvSpPr>
          <p:spPr>
            <a:xfrm>
              <a:off x="7238718" y="121979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3" name="rc363"/>
            <p:cNvSpPr/>
            <p:nvPr/>
          </p:nvSpPr>
          <p:spPr>
            <a:xfrm>
              <a:off x="7490183" y="1219793"/>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4" name="rc364"/>
            <p:cNvSpPr/>
            <p:nvPr/>
          </p:nvSpPr>
          <p:spPr>
            <a:xfrm>
              <a:off x="7741647" y="121979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93112" y="121979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6" name="rc366"/>
            <p:cNvSpPr/>
            <p:nvPr/>
          </p:nvSpPr>
          <p:spPr>
            <a:xfrm>
              <a:off x="8244577" y="1219793"/>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7" name="rc367"/>
            <p:cNvSpPr/>
            <p:nvPr/>
          </p:nvSpPr>
          <p:spPr>
            <a:xfrm>
              <a:off x="8496042"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8" name="rc368"/>
            <p:cNvSpPr/>
            <p:nvPr/>
          </p:nvSpPr>
          <p:spPr>
            <a:xfrm>
              <a:off x="2209423" y="5283151"/>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9" name="rc369"/>
            <p:cNvSpPr/>
            <p:nvPr/>
          </p:nvSpPr>
          <p:spPr>
            <a:xfrm>
              <a:off x="2460888" y="5283151"/>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70" name="rc370"/>
            <p:cNvSpPr/>
            <p:nvPr/>
          </p:nvSpPr>
          <p:spPr>
            <a:xfrm>
              <a:off x="2712353" y="5283151"/>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71" name="rc371"/>
            <p:cNvSpPr/>
            <p:nvPr/>
          </p:nvSpPr>
          <p:spPr>
            <a:xfrm>
              <a:off x="2963817" y="5283151"/>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2" name="rc372"/>
            <p:cNvSpPr/>
            <p:nvPr/>
          </p:nvSpPr>
          <p:spPr>
            <a:xfrm>
              <a:off x="3215282" y="5283151"/>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3" name="rc373"/>
            <p:cNvSpPr/>
            <p:nvPr/>
          </p:nvSpPr>
          <p:spPr>
            <a:xfrm>
              <a:off x="3466747" y="5283151"/>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4" name="rc374"/>
            <p:cNvSpPr/>
            <p:nvPr/>
          </p:nvSpPr>
          <p:spPr>
            <a:xfrm>
              <a:off x="3718212" y="5283151"/>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75" name="rc375"/>
            <p:cNvSpPr/>
            <p:nvPr/>
          </p:nvSpPr>
          <p:spPr>
            <a:xfrm>
              <a:off x="3969676" y="5283151"/>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76" name="rc376"/>
            <p:cNvSpPr/>
            <p:nvPr/>
          </p:nvSpPr>
          <p:spPr>
            <a:xfrm>
              <a:off x="4221141" y="5283151"/>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77" name="rc377"/>
            <p:cNvSpPr/>
            <p:nvPr/>
          </p:nvSpPr>
          <p:spPr>
            <a:xfrm>
              <a:off x="4472606" y="5283151"/>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8" name="rc378"/>
            <p:cNvSpPr/>
            <p:nvPr/>
          </p:nvSpPr>
          <p:spPr>
            <a:xfrm>
              <a:off x="4724071" y="5283151"/>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9" name="rc379"/>
            <p:cNvSpPr/>
            <p:nvPr/>
          </p:nvSpPr>
          <p:spPr>
            <a:xfrm>
              <a:off x="4975535" y="5283151"/>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80" name="rc380"/>
            <p:cNvSpPr/>
            <p:nvPr/>
          </p:nvSpPr>
          <p:spPr>
            <a:xfrm>
              <a:off x="5227000" y="5283151"/>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81" name="rc381"/>
            <p:cNvSpPr/>
            <p:nvPr/>
          </p:nvSpPr>
          <p:spPr>
            <a:xfrm>
              <a:off x="5478465" y="5283151"/>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2" name="rc382"/>
            <p:cNvSpPr/>
            <p:nvPr/>
          </p:nvSpPr>
          <p:spPr>
            <a:xfrm>
              <a:off x="5729929" y="5283151"/>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3" name="rc383"/>
            <p:cNvSpPr/>
            <p:nvPr/>
          </p:nvSpPr>
          <p:spPr>
            <a:xfrm>
              <a:off x="5981394" y="5283151"/>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4" name="rc384"/>
            <p:cNvSpPr/>
            <p:nvPr/>
          </p:nvSpPr>
          <p:spPr>
            <a:xfrm>
              <a:off x="6232859" y="5283151"/>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5" name="rc385"/>
            <p:cNvSpPr/>
            <p:nvPr/>
          </p:nvSpPr>
          <p:spPr>
            <a:xfrm>
              <a:off x="6484324" y="5283151"/>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6" name="rc386"/>
            <p:cNvSpPr/>
            <p:nvPr/>
          </p:nvSpPr>
          <p:spPr>
            <a:xfrm>
              <a:off x="6735788" y="5283151"/>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7" name="rc387"/>
            <p:cNvSpPr/>
            <p:nvPr/>
          </p:nvSpPr>
          <p:spPr>
            <a:xfrm>
              <a:off x="6987253" y="5283151"/>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8" name="rc388"/>
            <p:cNvSpPr/>
            <p:nvPr/>
          </p:nvSpPr>
          <p:spPr>
            <a:xfrm>
              <a:off x="7238718" y="5283151"/>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9" name="rc389"/>
            <p:cNvSpPr/>
            <p:nvPr/>
          </p:nvSpPr>
          <p:spPr>
            <a:xfrm>
              <a:off x="7490183" y="5283151"/>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90" name="rc390"/>
            <p:cNvSpPr/>
            <p:nvPr/>
          </p:nvSpPr>
          <p:spPr>
            <a:xfrm>
              <a:off x="7741647" y="5283151"/>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1" name="rc391"/>
            <p:cNvSpPr/>
            <p:nvPr/>
          </p:nvSpPr>
          <p:spPr>
            <a:xfrm>
              <a:off x="7993112" y="5283151"/>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2" name="rc392"/>
            <p:cNvSpPr/>
            <p:nvPr/>
          </p:nvSpPr>
          <p:spPr>
            <a:xfrm>
              <a:off x="8244577" y="5283151"/>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93" name="rc393"/>
            <p:cNvSpPr/>
            <p:nvPr/>
          </p:nvSpPr>
          <p:spPr>
            <a:xfrm>
              <a:off x="8496042" y="5283151"/>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94" name="rc394"/>
            <p:cNvSpPr/>
            <p:nvPr/>
          </p:nvSpPr>
          <p:spPr>
            <a:xfrm>
              <a:off x="4975535" y="4855429"/>
              <a:ext cx="251464" cy="2138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95" name="rc395"/>
            <p:cNvSpPr/>
            <p:nvPr/>
          </p:nvSpPr>
          <p:spPr>
            <a:xfrm>
              <a:off x="5227000" y="4855429"/>
              <a:ext cx="251464" cy="21386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96" name="rc396"/>
            <p:cNvSpPr/>
            <p:nvPr/>
          </p:nvSpPr>
          <p:spPr>
            <a:xfrm>
              <a:off x="5478465" y="4855429"/>
              <a:ext cx="251464"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97" name="rc397"/>
            <p:cNvSpPr/>
            <p:nvPr/>
          </p:nvSpPr>
          <p:spPr>
            <a:xfrm>
              <a:off x="5729929" y="4855429"/>
              <a:ext cx="251464" cy="2138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98" name="rc398"/>
            <p:cNvSpPr/>
            <p:nvPr/>
          </p:nvSpPr>
          <p:spPr>
            <a:xfrm>
              <a:off x="5981394" y="4855429"/>
              <a:ext cx="251464" cy="21386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99" name="rc399"/>
            <p:cNvSpPr/>
            <p:nvPr/>
          </p:nvSpPr>
          <p:spPr>
            <a:xfrm>
              <a:off x="6232859" y="4855429"/>
              <a:ext cx="251464" cy="21386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00" name="rc400"/>
            <p:cNvSpPr/>
            <p:nvPr/>
          </p:nvSpPr>
          <p:spPr>
            <a:xfrm>
              <a:off x="6484324" y="4855429"/>
              <a:ext cx="251464" cy="21386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01" name="rc401"/>
            <p:cNvSpPr/>
            <p:nvPr/>
          </p:nvSpPr>
          <p:spPr>
            <a:xfrm>
              <a:off x="6735788" y="4855429"/>
              <a:ext cx="251464"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02" name="rc402"/>
            <p:cNvSpPr/>
            <p:nvPr/>
          </p:nvSpPr>
          <p:spPr>
            <a:xfrm>
              <a:off x="6987253" y="4855429"/>
              <a:ext cx="251464" cy="2138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03" name="rc403"/>
            <p:cNvSpPr/>
            <p:nvPr/>
          </p:nvSpPr>
          <p:spPr>
            <a:xfrm>
              <a:off x="7238718" y="4855429"/>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04" name="rc404"/>
            <p:cNvSpPr/>
            <p:nvPr/>
          </p:nvSpPr>
          <p:spPr>
            <a:xfrm>
              <a:off x="7490183" y="4855429"/>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05" name="rc405"/>
            <p:cNvSpPr/>
            <p:nvPr/>
          </p:nvSpPr>
          <p:spPr>
            <a:xfrm>
              <a:off x="7741647" y="4855429"/>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6" name="rc406"/>
            <p:cNvSpPr/>
            <p:nvPr/>
          </p:nvSpPr>
          <p:spPr>
            <a:xfrm>
              <a:off x="7993112" y="4855429"/>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7" name="rc407"/>
            <p:cNvSpPr/>
            <p:nvPr/>
          </p:nvSpPr>
          <p:spPr>
            <a:xfrm>
              <a:off x="8244577" y="4855429"/>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8" name="rc408"/>
            <p:cNvSpPr/>
            <p:nvPr/>
          </p:nvSpPr>
          <p:spPr>
            <a:xfrm>
              <a:off x="8496042" y="4855429"/>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9" name="rc409"/>
            <p:cNvSpPr/>
            <p:nvPr/>
          </p:nvSpPr>
          <p:spPr>
            <a:xfrm>
              <a:off x="2209423" y="1433654"/>
              <a:ext cx="251464" cy="21386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10" name="rc410"/>
            <p:cNvSpPr/>
            <p:nvPr/>
          </p:nvSpPr>
          <p:spPr>
            <a:xfrm>
              <a:off x="2460888" y="1433654"/>
              <a:ext cx="251464" cy="21386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11" name="rc411"/>
            <p:cNvSpPr/>
            <p:nvPr/>
          </p:nvSpPr>
          <p:spPr>
            <a:xfrm>
              <a:off x="2712353" y="1433654"/>
              <a:ext cx="251464" cy="21386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12" name="rc412"/>
            <p:cNvSpPr/>
            <p:nvPr/>
          </p:nvSpPr>
          <p:spPr>
            <a:xfrm>
              <a:off x="2963817" y="1433654"/>
              <a:ext cx="251464"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13" name="rc413"/>
            <p:cNvSpPr/>
            <p:nvPr/>
          </p:nvSpPr>
          <p:spPr>
            <a:xfrm>
              <a:off x="3215282" y="1433654"/>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4" name="rc414"/>
            <p:cNvSpPr/>
            <p:nvPr/>
          </p:nvSpPr>
          <p:spPr>
            <a:xfrm>
              <a:off x="3466747" y="1433654"/>
              <a:ext cx="251464"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15" name="rc415"/>
            <p:cNvSpPr/>
            <p:nvPr/>
          </p:nvSpPr>
          <p:spPr>
            <a:xfrm>
              <a:off x="3718212" y="1433654"/>
              <a:ext cx="251464"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16" name="rc416"/>
            <p:cNvSpPr/>
            <p:nvPr/>
          </p:nvSpPr>
          <p:spPr>
            <a:xfrm>
              <a:off x="3969676" y="1433654"/>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7" name="rc417"/>
            <p:cNvSpPr/>
            <p:nvPr/>
          </p:nvSpPr>
          <p:spPr>
            <a:xfrm>
              <a:off x="4221141" y="1433654"/>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8" name="rc418"/>
            <p:cNvSpPr/>
            <p:nvPr/>
          </p:nvSpPr>
          <p:spPr>
            <a:xfrm>
              <a:off x="4472606" y="1433654"/>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9" name="rc419"/>
            <p:cNvSpPr/>
            <p:nvPr/>
          </p:nvSpPr>
          <p:spPr>
            <a:xfrm>
              <a:off x="4724071" y="1433654"/>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0" name="rc420"/>
            <p:cNvSpPr/>
            <p:nvPr/>
          </p:nvSpPr>
          <p:spPr>
            <a:xfrm>
              <a:off x="4975535" y="1433654"/>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21" name="rc421"/>
            <p:cNvSpPr/>
            <p:nvPr/>
          </p:nvSpPr>
          <p:spPr>
            <a:xfrm>
              <a:off x="5227000" y="1433654"/>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2" name="rc422"/>
            <p:cNvSpPr/>
            <p:nvPr/>
          </p:nvSpPr>
          <p:spPr>
            <a:xfrm>
              <a:off x="5478465" y="1433654"/>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23" name="rc423"/>
            <p:cNvSpPr/>
            <p:nvPr/>
          </p:nvSpPr>
          <p:spPr>
            <a:xfrm>
              <a:off x="5729929" y="1433654"/>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24" name="rc424"/>
            <p:cNvSpPr/>
            <p:nvPr/>
          </p:nvSpPr>
          <p:spPr>
            <a:xfrm>
              <a:off x="5981394" y="1433654"/>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5" name="rc425"/>
            <p:cNvSpPr/>
            <p:nvPr/>
          </p:nvSpPr>
          <p:spPr>
            <a:xfrm>
              <a:off x="6232859" y="1433654"/>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6" name="rc426"/>
            <p:cNvSpPr/>
            <p:nvPr/>
          </p:nvSpPr>
          <p:spPr>
            <a:xfrm>
              <a:off x="6484324" y="1433654"/>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7" name="rc427"/>
            <p:cNvSpPr/>
            <p:nvPr/>
          </p:nvSpPr>
          <p:spPr>
            <a:xfrm>
              <a:off x="6735788" y="1433654"/>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8" name="rc428"/>
            <p:cNvSpPr/>
            <p:nvPr/>
          </p:nvSpPr>
          <p:spPr>
            <a:xfrm>
              <a:off x="6987253" y="1433654"/>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9" name="rc429"/>
            <p:cNvSpPr/>
            <p:nvPr/>
          </p:nvSpPr>
          <p:spPr>
            <a:xfrm>
              <a:off x="7238718" y="1433654"/>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0" name="rc430"/>
            <p:cNvSpPr/>
            <p:nvPr/>
          </p:nvSpPr>
          <p:spPr>
            <a:xfrm>
              <a:off x="7490183" y="1433654"/>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1" name="rc431"/>
            <p:cNvSpPr/>
            <p:nvPr/>
          </p:nvSpPr>
          <p:spPr>
            <a:xfrm>
              <a:off x="7741647" y="1433654"/>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2" name="rc432"/>
            <p:cNvSpPr/>
            <p:nvPr/>
          </p:nvSpPr>
          <p:spPr>
            <a:xfrm>
              <a:off x="7993112" y="1433654"/>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3" name="rc433"/>
            <p:cNvSpPr/>
            <p:nvPr/>
          </p:nvSpPr>
          <p:spPr>
            <a:xfrm>
              <a:off x="8244577" y="1433654"/>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4" name="rc434"/>
            <p:cNvSpPr/>
            <p:nvPr/>
          </p:nvSpPr>
          <p:spPr>
            <a:xfrm>
              <a:off x="8496042" y="143365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5" name="rc435"/>
            <p:cNvSpPr/>
            <p:nvPr/>
          </p:nvSpPr>
          <p:spPr>
            <a:xfrm>
              <a:off x="2209423" y="3786125"/>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36" name="rc436"/>
            <p:cNvSpPr/>
            <p:nvPr/>
          </p:nvSpPr>
          <p:spPr>
            <a:xfrm>
              <a:off x="2460888" y="3786125"/>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7" name="rc437"/>
            <p:cNvSpPr/>
            <p:nvPr/>
          </p:nvSpPr>
          <p:spPr>
            <a:xfrm>
              <a:off x="2712353" y="3786125"/>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8" name="rc438"/>
            <p:cNvSpPr/>
            <p:nvPr/>
          </p:nvSpPr>
          <p:spPr>
            <a:xfrm>
              <a:off x="2963817" y="378612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9" name="rc439"/>
            <p:cNvSpPr/>
            <p:nvPr/>
          </p:nvSpPr>
          <p:spPr>
            <a:xfrm>
              <a:off x="3215282" y="378612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0" name="rc440"/>
            <p:cNvSpPr/>
            <p:nvPr/>
          </p:nvSpPr>
          <p:spPr>
            <a:xfrm>
              <a:off x="3466747" y="3786125"/>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1" name="rc441"/>
            <p:cNvSpPr/>
            <p:nvPr/>
          </p:nvSpPr>
          <p:spPr>
            <a:xfrm>
              <a:off x="3718212" y="3786125"/>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2" name="rc442"/>
            <p:cNvSpPr/>
            <p:nvPr/>
          </p:nvSpPr>
          <p:spPr>
            <a:xfrm>
              <a:off x="3969676" y="3786125"/>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43" name="rc443"/>
            <p:cNvSpPr/>
            <p:nvPr/>
          </p:nvSpPr>
          <p:spPr>
            <a:xfrm>
              <a:off x="4221141" y="3786125"/>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4" name="rc444"/>
            <p:cNvSpPr/>
            <p:nvPr/>
          </p:nvSpPr>
          <p:spPr>
            <a:xfrm>
              <a:off x="4472606" y="3786125"/>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45" name="rc445"/>
            <p:cNvSpPr/>
            <p:nvPr/>
          </p:nvSpPr>
          <p:spPr>
            <a:xfrm>
              <a:off x="4724071" y="3786125"/>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6" name="rc446"/>
            <p:cNvSpPr/>
            <p:nvPr/>
          </p:nvSpPr>
          <p:spPr>
            <a:xfrm>
              <a:off x="4975535" y="3786125"/>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7" name="rc447"/>
            <p:cNvSpPr/>
            <p:nvPr/>
          </p:nvSpPr>
          <p:spPr>
            <a:xfrm>
              <a:off x="5227000" y="3786125"/>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8" name="rc448"/>
            <p:cNvSpPr/>
            <p:nvPr/>
          </p:nvSpPr>
          <p:spPr>
            <a:xfrm>
              <a:off x="5478465" y="3786125"/>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9" name="rc449"/>
            <p:cNvSpPr/>
            <p:nvPr/>
          </p:nvSpPr>
          <p:spPr>
            <a:xfrm>
              <a:off x="5729929" y="378612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0" name="rc450"/>
            <p:cNvSpPr/>
            <p:nvPr/>
          </p:nvSpPr>
          <p:spPr>
            <a:xfrm>
              <a:off x="5981394" y="3786125"/>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1" name="rc451"/>
            <p:cNvSpPr/>
            <p:nvPr/>
          </p:nvSpPr>
          <p:spPr>
            <a:xfrm>
              <a:off x="6232859" y="3786125"/>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52" name="rc452"/>
            <p:cNvSpPr/>
            <p:nvPr/>
          </p:nvSpPr>
          <p:spPr>
            <a:xfrm>
              <a:off x="6484324" y="3786125"/>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3" name="rc453"/>
            <p:cNvSpPr/>
            <p:nvPr/>
          </p:nvSpPr>
          <p:spPr>
            <a:xfrm>
              <a:off x="6735788" y="3786125"/>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4" name="rc454"/>
            <p:cNvSpPr/>
            <p:nvPr/>
          </p:nvSpPr>
          <p:spPr>
            <a:xfrm>
              <a:off x="6987253" y="3786125"/>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5" name="rc455"/>
            <p:cNvSpPr/>
            <p:nvPr/>
          </p:nvSpPr>
          <p:spPr>
            <a:xfrm>
              <a:off x="7238718" y="3786125"/>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6" name="rc456"/>
            <p:cNvSpPr/>
            <p:nvPr/>
          </p:nvSpPr>
          <p:spPr>
            <a:xfrm>
              <a:off x="7490183" y="3786125"/>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7" name="rc457"/>
            <p:cNvSpPr/>
            <p:nvPr/>
          </p:nvSpPr>
          <p:spPr>
            <a:xfrm>
              <a:off x="7741647" y="3786125"/>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58" name="rc458"/>
            <p:cNvSpPr/>
            <p:nvPr/>
          </p:nvSpPr>
          <p:spPr>
            <a:xfrm>
              <a:off x="7993112" y="3786125"/>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9" name="rc459"/>
            <p:cNvSpPr/>
            <p:nvPr/>
          </p:nvSpPr>
          <p:spPr>
            <a:xfrm>
              <a:off x="8244577" y="3786125"/>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60" name="rc460"/>
            <p:cNvSpPr/>
            <p:nvPr/>
          </p:nvSpPr>
          <p:spPr>
            <a:xfrm>
              <a:off x="8496042" y="3786125"/>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61" name="rc461"/>
            <p:cNvSpPr/>
            <p:nvPr/>
          </p:nvSpPr>
          <p:spPr>
            <a:xfrm>
              <a:off x="2209423" y="2502959"/>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2" name="rc462"/>
            <p:cNvSpPr/>
            <p:nvPr/>
          </p:nvSpPr>
          <p:spPr>
            <a:xfrm>
              <a:off x="2460888" y="2502959"/>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3" name="rc463"/>
            <p:cNvSpPr/>
            <p:nvPr/>
          </p:nvSpPr>
          <p:spPr>
            <a:xfrm>
              <a:off x="2712353" y="2502959"/>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4" name="rc464"/>
            <p:cNvSpPr/>
            <p:nvPr/>
          </p:nvSpPr>
          <p:spPr>
            <a:xfrm>
              <a:off x="2963817" y="2502959"/>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65" name="rc465"/>
            <p:cNvSpPr/>
            <p:nvPr/>
          </p:nvSpPr>
          <p:spPr>
            <a:xfrm>
              <a:off x="3215282" y="2502959"/>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66" name="rc466"/>
            <p:cNvSpPr/>
            <p:nvPr/>
          </p:nvSpPr>
          <p:spPr>
            <a:xfrm>
              <a:off x="3466747" y="2502959"/>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67" name="rc467"/>
            <p:cNvSpPr/>
            <p:nvPr/>
          </p:nvSpPr>
          <p:spPr>
            <a:xfrm>
              <a:off x="3718212" y="2502959"/>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8" name="rc468"/>
            <p:cNvSpPr/>
            <p:nvPr/>
          </p:nvSpPr>
          <p:spPr>
            <a:xfrm>
              <a:off x="3969676" y="2502959"/>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69" name="rc469"/>
            <p:cNvSpPr/>
            <p:nvPr/>
          </p:nvSpPr>
          <p:spPr>
            <a:xfrm>
              <a:off x="4221141" y="2502959"/>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70" name="rc470"/>
            <p:cNvSpPr/>
            <p:nvPr/>
          </p:nvSpPr>
          <p:spPr>
            <a:xfrm>
              <a:off x="4472606" y="2502959"/>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1" name="rc471"/>
            <p:cNvSpPr/>
            <p:nvPr/>
          </p:nvSpPr>
          <p:spPr>
            <a:xfrm>
              <a:off x="4724071" y="2502959"/>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2" name="rc472"/>
            <p:cNvSpPr/>
            <p:nvPr/>
          </p:nvSpPr>
          <p:spPr>
            <a:xfrm>
              <a:off x="4975535" y="2502959"/>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3" name="rc473"/>
            <p:cNvSpPr/>
            <p:nvPr/>
          </p:nvSpPr>
          <p:spPr>
            <a:xfrm>
              <a:off x="5227000" y="2502959"/>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74" name="rc474"/>
            <p:cNvSpPr/>
            <p:nvPr/>
          </p:nvSpPr>
          <p:spPr>
            <a:xfrm>
              <a:off x="5478465" y="2502959"/>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5" name="rc475"/>
            <p:cNvSpPr/>
            <p:nvPr/>
          </p:nvSpPr>
          <p:spPr>
            <a:xfrm>
              <a:off x="5729929" y="2502959"/>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6" name="rc476"/>
            <p:cNvSpPr/>
            <p:nvPr/>
          </p:nvSpPr>
          <p:spPr>
            <a:xfrm>
              <a:off x="5981394" y="2502959"/>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7" name="rc477"/>
            <p:cNvSpPr/>
            <p:nvPr/>
          </p:nvSpPr>
          <p:spPr>
            <a:xfrm>
              <a:off x="6232859" y="2502959"/>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8" name="rc478"/>
            <p:cNvSpPr/>
            <p:nvPr/>
          </p:nvSpPr>
          <p:spPr>
            <a:xfrm>
              <a:off x="6484324" y="2502959"/>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9" name="rc479"/>
            <p:cNvSpPr/>
            <p:nvPr/>
          </p:nvSpPr>
          <p:spPr>
            <a:xfrm>
              <a:off x="6735788" y="2502959"/>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0" name="rc480"/>
            <p:cNvSpPr/>
            <p:nvPr/>
          </p:nvSpPr>
          <p:spPr>
            <a:xfrm>
              <a:off x="6987253" y="2502959"/>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1" name="rc481"/>
            <p:cNvSpPr/>
            <p:nvPr/>
          </p:nvSpPr>
          <p:spPr>
            <a:xfrm>
              <a:off x="7238718" y="2502959"/>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2" name="rc482"/>
            <p:cNvSpPr/>
            <p:nvPr/>
          </p:nvSpPr>
          <p:spPr>
            <a:xfrm>
              <a:off x="7490183" y="2502959"/>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3" name="rc483"/>
            <p:cNvSpPr/>
            <p:nvPr/>
          </p:nvSpPr>
          <p:spPr>
            <a:xfrm>
              <a:off x="7741647" y="2502959"/>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4" name="rc484"/>
            <p:cNvSpPr/>
            <p:nvPr/>
          </p:nvSpPr>
          <p:spPr>
            <a:xfrm>
              <a:off x="7993112" y="2502959"/>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85" name="rc485"/>
            <p:cNvSpPr/>
            <p:nvPr/>
          </p:nvSpPr>
          <p:spPr>
            <a:xfrm>
              <a:off x="8244577" y="2502959"/>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86" name="rc486"/>
            <p:cNvSpPr/>
            <p:nvPr/>
          </p:nvSpPr>
          <p:spPr>
            <a:xfrm>
              <a:off x="8496042" y="2502959"/>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7" name="rc487"/>
            <p:cNvSpPr/>
            <p:nvPr/>
          </p:nvSpPr>
          <p:spPr>
            <a:xfrm>
              <a:off x="2209423" y="2716820"/>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88" name="rc488"/>
            <p:cNvSpPr/>
            <p:nvPr/>
          </p:nvSpPr>
          <p:spPr>
            <a:xfrm>
              <a:off x="2460888" y="2716820"/>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9" name="rc489"/>
            <p:cNvSpPr/>
            <p:nvPr/>
          </p:nvSpPr>
          <p:spPr>
            <a:xfrm>
              <a:off x="2712353" y="2716820"/>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90" name="rc490"/>
            <p:cNvSpPr/>
            <p:nvPr/>
          </p:nvSpPr>
          <p:spPr>
            <a:xfrm>
              <a:off x="2963817" y="2716820"/>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91" name="rc491"/>
            <p:cNvSpPr/>
            <p:nvPr/>
          </p:nvSpPr>
          <p:spPr>
            <a:xfrm>
              <a:off x="3215282" y="2716820"/>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92" name="rc492"/>
            <p:cNvSpPr/>
            <p:nvPr/>
          </p:nvSpPr>
          <p:spPr>
            <a:xfrm>
              <a:off x="3466747" y="2716820"/>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93" name="rc493"/>
            <p:cNvSpPr/>
            <p:nvPr/>
          </p:nvSpPr>
          <p:spPr>
            <a:xfrm>
              <a:off x="3718212" y="2716820"/>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94" name="rc494"/>
            <p:cNvSpPr/>
            <p:nvPr/>
          </p:nvSpPr>
          <p:spPr>
            <a:xfrm>
              <a:off x="3969676" y="2716820"/>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95" name="rc495"/>
            <p:cNvSpPr/>
            <p:nvPr/>
          </p:nvSpPr>
          <p:spPr>
            <a:xfrm>
              <a:off x="4221141" y="2716820"/>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96" name="rc496"/>
            <p:cNvSpPr/>
            <p:nvPr/>
          </p:nvSpPr>
          <p:spPr>
            <a:xfrm>
              <a:off x="4472606" y="2716820"/>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97" name="rc497"/>
            <p:cNvSpPr/>
            <p:nvPr/>
          </p:nvSpPr>
          <p:spPr>
            <a:xfrm>
              <a:off x="4724071" y="2716820"/>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98" name="rc498"/>
            <p:cNvSpPr/>
            <p:nvPr/>
          </p:nvSpPr>
          <p:spPr>
            <a:xfrm>
              <a:off x="4975535" y="2716820"/>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9" name="rc499"/>
            <p:cNvSpPr/>
            <p:nvPr/>
          </p:nvSpPr>
          <p:spPr>
            <a:xfrm>
              <a:off x="5227000" y="2716820"/>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0" name="rc500"/>
            <p:cNvSpPr/>
            <p:nvPr/>
          </p:nvSpPr>
          <p:spPr>
            <a:xfrm>
              <a:off x="5478465" y="2716820"/>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1" name="rc501"/>
            <p:cNvSpPr/>
            <p:nvPr/>
          </p:nvSpPr>
          <p:spPr>
            <a:xfrm>
              <a:off x="5729929" y="2716820"/>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2" name="rc502"/>
            <p:cNvSpPr/>
            <p:nvPr/>
          </p:nvSpPr>
          <p:spPr>
            <a:xfrm>
              <a:off x="5981394" y="2716820"/>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3" name="rc503"/>
            <p:cNvSpPr/>
            <p:nvPr/>
          </p:nvSpPr>
          <p:spPr>
            <a:xfrm>
              <a:off x="6232859" y="2716820"/>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4" name="rc504"/>
            <p:cNvSpPr/>
            <p:nvPr/>
          </p:nvSpPr>
          <p:spPr>
            <a:xfrm>
              <a:off x="6484324" y="2716820"/>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05" name="rc505"/>
            <p:cNvSpPr/>
            <p:nvPr/>
          </p:nvSpPr>
          <p:spPr>
            <a:xfrm>
              <a:off x="6735788" y="2716820"/>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06" name="rc506"/>
            <p:cNvSpPr/>
            <p:nvPr/>
          </p:nvSpPr>
          <p:spPr>
            <a:xfrm>
              <a:off x="6987253" y="2716820"/>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7" name="rc507"/>
            <p:cNvSpPr/>
            <p:nvPr/>
          </p:nvSpPr>
          <p:spPr>
            <a:xfrm>
              <a:off x="7238718" y="2716820"/>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08" name="rc508"/>
            <p:cNvSpPr/>
            <p:nvPr/>
          </p:nvSpPr>
          <p:spPr>
            <a:xfrm>
              <a:off x="7490183" y="2716820"/>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9" name="rc509"/>
            <p:cNvSpPr/>
            <p:nvPr/>
          </p:nvSpPr>
          <p:spPr>
            <a:xfrm>
              <a:off x="7741647" y="2716820"/>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0" name="rc510"/>
            <p:cNvSpPr/>
            <p:nvPr/>
          </p:nvSpPr>
          <p:spPr>
            <a:xfrm>
              <a:off x="7993112" y="2716820"/>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1" name="rc511"/>
            <p:cNvSpPr/>
            <p:nvPr/>
          </p:nvSpPr>
          <p:spPr>
            <a:xfrm>
              <a:off x="8244577" y="2716820"/>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2" name="rc512"/>
            <p:cNvSpPr/>
            <p:nvPr/>
          </p:nvSpPr>
          <p:spPr>
            <a:xfrm>
              <a:off x="8496042" y="2716820"/>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13" name="rc513"/>
            <p:cNvSpPr/>
            <p:nvPr/>
          </p:nvSpPr>
          <p:spPr>
            <a:xfrm>
              <a:off x="2209423" y="3999986"/>
              <a:ext cx="251464" cy="2138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14" name="rc514"/>
            <p:cNvSpPr/>
            <p:nvPr/>
          </p:nvSpPr>
          <p:spPr>
            <a:xfrm>
              <a:off x="2460888" y="3999986"/>
              <a:ext cx="251464" cy="21386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15" name="rc515"/>
            <p:cNvSpPr/>
            <p:nvPr/>
          </p:nvSpPr>
          <p:spPr>
            <a:xfrm>
              <a:off x="2712353" y="3999986"/>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16" name="rc516"/>
            <p:cNvSpPr/>
            <p:nvPr/>
          </p:nvSpPr>
          <p:spPr>
            <a:xfrm>
              <a:off x="2963817" y="3999986"/>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7" name="rc517"/>
            <p:cNvSpPr/>
            <p:nvPr/>
          </p:nvSpPr>
          <p:spPr>
            <a:xfrm>
              <a:off x="3215282" y="3999986"/>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18" name="rc518"/>
            <p:cNvSpPr/>
            <p:nvPr/>
          </p:nvSpPr>
          <p:spPr>
            <a:xfrm>
              <a:off x="3466747" y="3999986"/>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19" name="rc519"/>
            <p:cNvSpPr/>
            <p:nvPr/>
          </p:nvSpPr>
          <p:spPr>
            <a:xfrm>
              <a:off x="3718212" y="3999986"/>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20" name="rc520"/>
            <p:cNvSpPr/>
            <p:nvPr/>
          </p:nvSpPr>
          <p:spPr>
            <a:xfrm>
              <a:off x="3969676" y="3999986"/>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21" name="rc521"/>
            <p:cNvSpPr/>
            <p:nvPr/>
          </p:nvSpPr>
          <p:spPr>
            <a:xfrm>
              <a:off x="4221141" y="3999986"/>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22" name="rc522"/>
            <p:cNvSpPr/>
            <p:nvPr/>
          </p:nvSpPr>
          <p:spPr>
            <a:xfrm>
              <a:off x="4472606" y="3999986"/>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3" name="rc523"/>
            <p:cNvSpPr/>
            <p:nvPr/>
          </p:nvSpPr>
          <p:spPr>
            <a:xfrm>
              <a:off x="4724071" y="3999986"/>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24" name="rc524"/>
            <p:cNvSpPr/>
            <p:nvPr/>
          </p:nvSpPr>
          <p:spPr>
            <a:xfrm>
              <a:off x="4975535" y="3999986"/>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25" name="rc525"/>
            <p:cNvSpPr/>
            <p:nvPr/>
          </p:nvSpPr>
          <p:spPr>
            <a:xfrm>
              <a:off x="5227000" y="3999986"/>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6" name="rc526"/>
            <p:cNvSpPr/>
            <p:nvPr/>
          </p:nvSpPr>
          <p:spPr>
            <a:xfrm>
              <a:off x="5478465" y="3999986"/>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27" name="rc527"/>
            <p:cNvSpPr/>
            <p:nvPr/>
          </p:nvSpPr>
          <p:spPr>
            <a:xfrm>
              <a:off x="5729929" y="3999986"/>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28" name="rc528"/>
            <p:cNvSpPr/>
            <p:nvPr/>
          </p:nvSpPr>
          <p:spPr>
            <a:xfrm>
              <a:off x="5981394" y="3999986"/>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29" name="rc529"/>
            <p:cNvSpPr/>
            <p:nvPr/>
          </p:nvSpPr>
          <p:spPr>
            <a:xfrm>
              <a:off x="6232859" y="3999986"/>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30" name="rc530"/>
            <p:cNvSpPr/>
            <p:nvPr/>
          </p:nvSpPr>
          <p:spPr>
            <a:xfrm>
              <a:off x="6484324" y="3999986"/>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31" name="rc531"/>
            <p:cNvSpPr/>
            <p:nvPr/>
          </p:nvSpPr>
          <p:spPr>
            <a:xfrm>
              <a:off x="6735788" y="3999986"/>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32" name="rc532"/>
            <p:cNvSpPr/>
            <p:nvPr/>
          </p:nvSpPr>
          <p:spPr>
            <a:xfrm>
              <a:off x="6987253" y="3999986"/>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33" name="rc533"/>
            <p:cNvSpPr/>
            <p:nvPr/>
          </p:nvSpPr>
          <p:spPr>
            <a:xfrm>
              <a:off x="7238718" y="3999986"/>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34" name="rc534"/>
            <p:cNvSpPr/>
            <p:nvPr/>
          </p:nvSpPr>
          <p:spPr>
            <a:xfrm>
              <a:off x="7490183" y="3999986"/>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5" name="rc535"/>
            <p:cNvSpPr/>
            <p:nvPr/>
          </p:nvSpPr>
          <p:spPr>
            <a:xfrm>
              <a:off x="7741647" y="3999986"/>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6" name="rc536"/>
            <p:cNvSpPr/>
            <p:nvPr/>
          </p:nvSpPr>
          <p:spPr>
            <a:xfrm>
              <a:off x="7993112" y="3999986"/>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37" name="rc537"/>
            <p:cNvSpPr/>
            <p:nvPr/>
          </p:nvSpPr>
          <p:spPr>
            <a:xfrm>
              <a:off x="8244577" y="3999986"/>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38" name="rc538"/>
            <p:cNvSpPr/>
            <p:nvPr/>
          </p:nvSpPr>
          <p:spPr>
            <a:xfrm>
              <a:off x="8496042" y="3999986"/>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39" name="tx539"/>
            <p:cNvSpPr/>
            <p:nvPr/>
          </p:nvSpPr>
          <p:spPr>
            <a:xfrm>
              <a:off x="2274897"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0" name="tx540"/>
            <p:cNvSpPr/>
            <p:nvPr/>
          </p:nvSpPr>
          <p:spPr>
            <a:xfrm>
              <a:off x="252636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1" name="tx541"/>
            <p:cNvSpPr/>
            <p:nvPr/>
          </p:nvSpPr>
          <p:spPr>
            <a:xfrm>
              <a:off x="277782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42" name="tx542"/>
            <p:cNvSpPr/>
            <p:nvPr/>
          </p:nvSpPr>
          <p:spPr>
            <a:xfrm>
              <a:off x="302929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3" name="tx543"/>
            <p:cNvSpPr/>
            <p:nvPr/>
          </p:nvSpPr>
          <p:spPr>
            <a:xfrm>
              <a:off x="328075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4" name="tx544"/>
            <p:cNvSpPr/>
            <p:nvPr/>
          </p:nvSpPr>
          <p:spPr>
            <a:xfrm>
              <a:off x="3532220"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5" name="tx545"/>
            <p:cNvSpPr/>
            <p:nvPr/>
          </p:nvSpPr>
          <p:spPr>
            <a:xfrm>
              <a:off x="3783685"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6" name="tx546"/>
            <p:cNvSpPr/>
            <p:nvPr/>
          </p:nvSpPr>
          <p:spPr>
            <a:xfrm>
              <a:off x="4035150"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7" name="tx547"/>
            <p:cNvSpPr/>
            <p:nvPr/>
          </p:nvSpPr>
          <p:spPr>
            <a:xfrm>
              <a:off x="428661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8" name="tx548"/>
            <p:cNvSpPr/>
            <p:nvPr/>
          </p:nvSpPr>
          <p:spPr>
            <a:xfrm>
              <a:off x="453807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9" name="tx549"/>
            <p:cNvSpPr/>
            <p:nvPr/>
          </p:nvSpPr>
          <p:spPr>
            <a:xfrm>
              <a:off x="478954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0" name="tx550"/>
            <p:cNvSpPr/>
            <p:nvPr/>
          </p:nvSpPr>
          <p:spPr>
            <a:xfrm>
              <a:off x="504100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1" name="tx551"/>
            <p:cNvSpPr/>
            <p:nvPr/>
          </p:nvSpPr>
          <p:spPr>
            <a:xfrm>
              <a:off x="529247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2" name="tx552"/>
            <p:cNvSpPr/>
            <p:nvPr/>
          </p:nvSpPr>
          <p:spPr>
            <a:xfrm>
              <a:off x="554393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3" name="tx553"/>
            <p:cNvSpPr/>
            <p:nvPr/>
          </p:nvSpPr>
          <p:spPr>
            <a:xfrm>
              <a:off x="579540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4" name="tx554"/>
            <p:cNvSpPr/>
            <p:nvPr/>
          </p:nvSpPr>
          <p:spPr>
            <a:xfrm>
              <a:off x="604686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5" name="tx555"/>
            <p:cNvSpPr/>
            <p:nvPr/>
          </p:nvSpPr>
          <p:spPr>
            <a:xfrm>
              <a:off x="6298332"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6" name="tx556"/>
            <p:cNvSpPr/>
            <p:nvPr/>
          </p:nvSpPr>
          <p:spPr>
            <a:xfrm>
              <a:off x="6549797"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7" name="tx557"/>
            <p:cNvSpPr/>
            <p:nvPr/>
          </p:nvSpPr>
          <p:spPr>
            <a:xfrm>
              <a:off x="6801262"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8" name="tx558"/>
            <p:cNvSpPr/>
            <p:nvPr/>
          </p:nvSpPr>
          <p:spPr>
            <a:xfrm>
              <a:off x="7052727"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59" name="tx559"/>
            <p:cNvSpPr/>
            <p:nvPr/>
          </p:nvSpPr>
          <p:spPr>
            <a:xfrm>
              <a:off x="730419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0" name="tx560"/>
            <p:cNvSpPr/>
            <p:nvPr/>
          </p:nvSpPr>
          <p:spPr>
            <a:xfrm>
              <a:off x="755565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1" name="tx561"/>
            <p:cNvSpPr/>
            <p:nvPr/>
          </p:nvSpPr>
          <p:spPr>
            <a:xfrm>
              <a:off x="780712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62" name="tx562"/>
            <p:cNvSpPr/>
            <p:nvPr/>
          </p:nvSpPr>
          <p:spPr>
            <a:xfrm>
              <a:off x="805858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3" name="tx563"/>
            <p:cNvSpPr/>
            <p:nvPr/>
          </p:nvSpPr>
          <p:spPr>
            <a:xfrm>
              <a:off x="8310050"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4" name="tx564"/>
            <p:cNvSpPr/>
            <p:nvPr/>
          </p:nvSpPr>
          <p:spPr>
            <a:xfrm>
              <a:off x="8561515"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5" name="tx565"/>
            <p:cNvSpPr/>
            <p:nvPr/>
          </p:nvSpPr>
          <p:spPr>
            <a:xfrm>
              <a:off x="2274897"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66" name="tx566"/>
            <p:cNvSpPr/>
            <p:nvPr/>
          </p:nvSpPr>
          <p:spPr>
            <a:xfrm>
              <a:off x="252636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67" name="tx567"/>
            <p:cNvSpPr/>
            <p:nvPr/>
          </p:nvSpPr>
          <p:spPr>
            <a:xfrm>
              <a:off x="277782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68" name="tx568"/>
            <p:cNvSpPr/>
            <p:nvPr/>
          </p:nvSpPr>
          <p:spPr>
            <a:xfrm>
              <a:off x="302929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69" name="tx569"/>
            <p:cNvSpPr/>
            <p:nvPr/>
          </p:nvSpPr>
          <p:spPr>
            <a:xfrm>
              <a:off x="328075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70" name="tx570"/>
            <p:cNvSpPr/>
            <p:nvPr/>
          </p:nvSpPr>
          <p:spPr>
            <a:xfrm>
              <a:off x="3532220"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71" name="tx571"/>
            <p:cNvSpPr/>
            <p:nvPr/>
          </p:nvSpPr>
          <p:spPr>
            <a:xfrm>
              <a:off x="3783685"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72" name="tx572"/>
            <p:cNvSpPr/>
            <p:nvPr/>
          </p:nvSpPr>
          <p:spPr>
            <a:xfrm>
              <a:off x="4035150"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73" name="tx573"/>
            <p:cNvSpPr/>
            <p:nvPr/>
          </p:nvSpPr>
          <p:spPr>
            <a:xfrm>
              <a:off x="4286614"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74" name="tx574"/>
            <p:cNvSpPr/>
            <p:nvPr/>
          </p:nvSpPr>
          <p:spPr>
            <a:xfrm>
              <a:off x="453807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75" name="tx575"/>
            <p:cNvSpPr/>
            <p:nvPr/>
          </p:nvSpPr>
          <p:spPr>
            <a:xfrm>
              <a:off x="4789544"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76" name="tx576"/>
            <p:cNvSpPr/>
            <p:nvPr/>
          </p:nvSpPr>
          <p:spPr>
            <a:xfrm>
              <a:off x="504100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77" name="tx577"/>
            <p:cNvSpPr/>
            <p:nvPr/>
          </p:nvSpPr>
          <p:spPr>
            <a:xfrm>
              <a:off x="529247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78" name="tx578"/>
            <p:cNvSpPr/>
            <p:nvPr/>
          </p:nvSpPr>
          <p:spPr>
            <a:xfrm>
              <a:off x="554393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79" name="tx579"/>
            <p:cNvSpPr/>
            <p:nvPr/>
          </p:nvSpPr>
          <p:spPr>
            <a:xfrm>
              <a:off x="579540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80" name="tx580"/>
            <p:cNvSpPr/>
            <p:nvPr/>
          </p:nvSpPr>
          <p:spPr>
            <a:xfrm>
              <a:off x="604686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81" name="tx581"/>
            <p:cNvSpPr/>
            <p:nvPr/>
          </p:nvSpPr>
          <p:spPr>
            <a:xfrm>
              <a:off x="6298332"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82" name="tx582"/>
            <p:cNvSpPr/>
            <p:nvPr/>
          </p:nvSpPr>
          <p:spPr>
            <a:xfrm>
              <a:off x="6549797"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83" name="tx583"/>
            <p:cNvSpPr/>
            <p:nvPr/>
          </p:nvSpPr>
          <p:spPr>
            <a:xfrm>
              <a:off x="6801262"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84" name="tx584"/>
            <p:cNvSpPr/>
            <p:nvPr/>
          </p:nvSpPr>
          <p:spPr>
            <a:xfrm>
              <a:off x="7052727"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85" name="tx585"/>
            <p:cNvSpPr/>
            <p:nvPr/>
          </p:nvSpPr>
          <p:spPr>
            <a:xfrm>
              <a:off x="730419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86" name="tx586"/>
            <p:cNvSpPr/>
            <p:nvPr/>
          </p:nvSpPr>
          <p:spPr>
            <a:xfrm>
              <a:off x="755565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87" name="tx587"/>
            <p:cNvSpPr/>
            <p:nvPr/>
          </p:nvSpPr>
          <p:spPr>
            <a:xfrm>
              <a:off x="780712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88" name="tx588"/>
            <p:cNvSpPr/>
            <p:nvPr/>
          </p:nvSpPr>
          <p:spPr>
            <a:xfrm>
              <a:off x="805858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89" name="tx589"/>
            <p:cNvSpPr/>
            <p:nvPr/>
          </p:nvSpPr>
          <p:spPr>
            <a:xfrm>
              <a:off x="8310050"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90" name="tx590"/>
            <p:cNvSpPr/>
            <p:nvPr/>
          </p:nvSpPr>
          <p:spPr>
            <a:xfrm>
              <a:off x="8561515"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91" name="tx591"/>
            <p:cNvSpPr/>
            <p:nvPr/>
          </p:nvSpPr>
          <p:spPr>
            <a:xfrm>
              <a:off x="2274897"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92" name="tx592"/>
            <p:cNvSpPr/>
            <p:nvPr/>
          </p:nvSpPr>
          <p:spPr>
            <a:xfrm>
              <a:off x="252636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93" name="tx593"/>
            <p:cNvSpPr/>
            <p:nvPr/>
          </p:nvSpPr>
          <p:spPr>
            <a:xfrm>
              <a:off x="277782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94" name="tx594"/>
            <p:cNvSpPr/>
            <p:nvPr/>
          </p:nvSpPr>
          <p:spPr>
            <a:xfrm>
              <a:off x="302929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95" name="tx595"/>
            <p:cNvSpPr/>
            <p:nvPr/>
          </p:nvSpPr>
          <p:spPr>
            <a:xfrm>
              <a:off x="328075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96" name="tx596"/>
            <p:cNvSpPr/>
            <p:nvPr/>
          </p:nvSpPr>
          <p:spPr>
            <a:xfrm>
              <a:off x="3532220"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97" name="tx597"/>
            <p:cNvSpPr/>
            <p:nvPr/>
          </p:nvSpPr>
          <p:spPr>
            <a:xfrm>
              <a:off x="3783685"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98" name="tx598"/>
            <p:cNvSpPr/>
            <p:nvPr/>
          </p:nvSpPr>
          <p:spPr>
            <a:xfrm>
              <a:off x="4035150"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99" name="tx599"/>
            <p:cNvSpPr/>
            <p:nvPr/>
          </p:nvSpPr>
          <p:spPr>
            <a:xfrm>
              <a:off x="428661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0" name="tx600"/>
            <p:cNvSpPr/>
            <p:nvPr/>
          </p:nvSpPr>
          <p:spPr>
            <a:xfrm>
              <a:off x="453807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1" name="tx601"/>
            <p:cNvSpPr/>
            <p:nvPr/>
          </p:nvSpPr>
          <p:spPr>
            <a:xfrm>
              <a:off x="478954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2" name="tx602"/>
            <p:cNvSpPr/>
            <p:nvPr/>
          </p:nvSpPr>
          <p:spPr>
            <a:xfrm>
              <a:off x="504100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3" name="tx603"/>
            <p:cNvSpPr/>
            <p:nvPr/>
          </p:nvSpPr>
          <p:spPr>
            <a:xfrm>
              <a:off x="529247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4" name="tx604"/>
            <p:cNvSpPr/>
            <p:nvPr/>
          </p:nvSpPr>
          <p:spPr>
            <a:xfrm>
              <a:off x="554393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5" name="tx605"/>
            <p:cNvSpPr/>
            <p:nvPr/>
          </p:nvSpPr>
          <p:spPr>
            <a:xfrm>
              <a:off x="579540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6" name="tx606"/>
            <p:cNvSpPr/>
            <p:nvPr/>
          </p:nvSpPr>
          <p:spPr>
            <a:xfrm>
              <a:off x="604686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7" name="tx607"/>
            <p:cNvSpPr/>
            <p:nvPr/>
          </p:nvSpPr>
          <p:spPr>
            <a:xfrm>
              <a:off x="6298332"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8" name="tx608"/>
            <p:cNvSpPr/>
            <p:nvPr/>
          </p:nvSpPr>
          <p:spPr>
            <a:xfrm>
              <a:off x="6549797"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9" name="tx609"/>
            <p:cNvSpPr/>
            <p:nvPr/>
          </p:nvSpPr>
          <p:spPr>
            <a:xfrm>
              <a:off x="6801262"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0" name="tx610"/>
            <p:cNvSpPr/>
            <p:nvPr/>
          </p:nvSpPr>
          <p:spPr>
            <a:xfrm>
              <a:off x="7052727"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1" name="tx611"/>
            <p:cNvSpPr/>
            <p:nvPr/>
          </p:nvSpPr>
          <p:spPr>
            <a:xfrm>
              <a:off x="730419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2" name="tx612"/>
            <p:cNvSpPr/>
            <p:nvPr/>
          </p:nvSpPr>
          <p:spPr>
            <a:xfrm>
              <a:off x="755565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3" name="tx613"/>
            <p:cNvSpPr/>
            <p:nvPr/>
          </p:nvSpPr>
          <p:spPr>
            <a:xfrm>
              <a:off x="780712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4" name="tx614"/>
            <p:cNvSpPr/>
            <p:nvPr/>
          </p:nvSpPr>
          <p:spPr>
            <a:xfrm>
              <a:off x="805858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5" name="tx615"/>
            <p:cNvSpPr/>
            <p:nvPr/>
          </p:nvSpPr>
          <p:spPr>
            <a:xfrm>
              <a:off x="8310050"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16" name="tx616"/>
            <p:cNvSpPr/>
            <p:nvPr/>
          </p:nvSpPr>
          <p:spPr>
            <a:xfrm>
              <a:off x="8561515"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17" name="tx617"/>
            <p:cNvSpPr/>
            <p:nvPr/>
          </p:nvSpPr>
          <p:spPr>
            <a:xfrm>
              <a:off x="2274897"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18" name="tx618"/>
            <p:cNvSpPr/>
            <p:nvPr/>
          </p:nvSpPr>
          <p:spPr>
            <a:xfrm>
              <a:off x="252636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19" name="tx619"/>
            <p:cNvSpPr/>
            <p:nvPr/>
          </p:nvSpPr>
          <p:spPr>
            <a:xfrm>
              <a:off x="277782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20" name="tx620"/>
            <p:cNvSpPr/>
            <p:nvPr/>
          </p:nvSpPr>
          <p:spPr>
            <a:xfrm>
              <a:off x="302929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21" name="tx621"/>
            <p:cNvSpPr/>
            <p:nvPr/>
          </p:nvSpPr>
          <p:spPr>
            <a:xfrm>
              <a:off x="328075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22" name="tx622"/>
            <p:cNvSpPr/>
            <p:nvPr/>
          </p:nvSpPr>
          <p:spPr>
            <a:xfrm>
              <a:off x="3532220"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23" name="tx623"/>
            <p:cNvSpPr/>
            <p:nvPr/>
          </p:nvSpPr>
          <p:spPr>
            <a:xfrm>
              <a:off x="3783685"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24" name="tx624"/>
            <p:cNvSpPr/>
            <p:nvPr/>
          </p:nvSpPr>
          <p:spPr>
            <a:xfrm>
              <a:off x="4035150"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25" name="tx625"/>
            <p:cNvSpPr/>
            <p:nvPr/>
          </p:nvSpPr>
          <p:spPr>
            <a:xfrm>
              <a:off x="428661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26" name="tx626"/>
            <p:cNvSpPr/>
            <p:nvPr/>
          </p:nvSpPr>
          <p:spPr>
            <a:xfrm>
              <a:off x="453807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27" name="tx627"/>
            <p:cNvSpPr/>
            <p:nvPr/>
          </p:nvSpPr>
          <p:spPr>
            <a:xfrm>
              <a:off x="478954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28" name="tx628"/>
            <p:cNvSpPr/>
            <p:nvPr/>
          </p:nvSpPr>
          <p:spPr>
            <a:xfrm>
              <a:off x="504100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29" name="tx629"/>
            <p:cNvSpPr/>
            <p:nvPr/>
          </p:nvSpPr>
          <p:spPr>
            <a:xfrm>
              <a:off x="529247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30" name="tx630"/>
            <p:cNvSpPr/>
            <p:nvPr/>
          </p:nvSpPr>
          <p:spPr>
            <a:xfrm>
              <a:off x="554393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1" name="tx631"/>
            <p:cNvSpPr/>
            <p:nvPr/>
          </p:nvSpPr>
          <p:spPr>
            <a:xfrm>
              <a:off x="579540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32" name="tx632"/>
            <p:cNvSpPr/>
            <p:nvPr/>
          </p:nvSpPr>
          <p:spPr>
            <a:xfrm>
              <a:off x="604686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3" name="tx633"/>
            <p:cNvSpPr/>
            <p:nvPr/>
          </p:nvSpPr>
          <p:spPr>
            <a:xfrm>
              <a:off x="6298332"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4" name="tx634"/>
            <p:cNvSpPr/>
            <p:nvPr/>
          </p:nvSpPr>
          <p:spPr>
            <a:xfrm>
              <a:off x="6549797"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5" name="tx635"/>
            <p:cNvSpPr/>
            <p:nvPr/>
          </p:nvSpPr>
          <p:spPr>
            <a:xfrm>
              <a:off x="6801262"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6" name="tx636"/>
            <p:cNvSpPr/>
            <p:nvPr/>
          </p:nvSpPr>
          <p:spPr>
            <a:xfrm>
              <a:off x="7052727"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37" name="tx637"/>
            <p:cNvSpPr/>
            <p:nvPr/>
          </p:nvSpPr>
          <p:spPr>
            <a:xfrm>
              <a:off x="730419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38" name="tx638"/>
            <p:cNvSpPr/>
            <p:nvPr/>
          </p:nvSpPr>
          <p:spPr>
            <a:xfrm>
              <a:off x="755565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39" name="tx639"/>
            <p:cNvSpPr/>
            <p:nvPr/>
          </p:nvSpPr>
          <p:spPr>
            <a:xfrm>
              <a:off x="780712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40" name="tx640"/>
            <p:cNvSpPr/>
            <p:nvPr/>
          </p:nvSpPr>
          <p:spPr>
            <a:xfrm>
              <a:off x="805858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41" name="tx641"/>
            <p:cNvSpPr/>
            <p:nvPr/>
          </p:nvSpPr>
          <p:spPr>
            <a:xfrm>
              <a:off x="8310050"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42" name="tx642"/>
            <p:cNvSpPr/>
            <p:nvPr/>
          </p:nvSpPr>
          <p:spPr>
            <a:xfrm>
              <a:off x="8561515"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43" name="tx643"/>
            <p:cNvSpPr/>
            <p:nvPr/>
          </p:nvSpPr>
          <p:spPr>
            <a:xfrm>
              <a:off x="478954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44" name="tx644"/>
            <p:cNvSpPr/>
            <p:nvPr/>
          </p:nvSpPr>
          <p:spPr>
            <a:xfrm>
              <a:off x="504100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5" name="tx645"/>
            <p:cNvSpPr/>
            <p:nvPr/>
          </p:nvSpPr>
          <p:spPr>
            <a:xfrm>
              <a:off x="529247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46" name="tx646"/>
            <p:cNvSpPr/>
            <p:nvPr/>
          </p:nvSpPr>
          <p:spPr>
            <a:xfrm>
              <a:off x="579540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47" name="tx647"/>
            <p:cNvSpPr/>
            <p:nvPr/>
          </p:nvSpPr>
          <p:spPr>
            <a:xfrm>
              <a:off x="604686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48" name="tx648"/>
            <p:cNvSpPr/>
            <p:nvPr/>
          </p:nvSpPr>
          <p:spPr>
            <a:xfrm>
              <a:off x="6298332"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49" name="tx649"/>
            <p:cNvSpPr/>
            <p:nvPr/>
          </p:nvSpPr>
          <p:spPr>
            <a:xfrm>
              <a:off x="6549797"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50" name="tx650"/>
            <p:cNvSpPr/>
            <p:nvPr/>
          </p:nvSpPr>
          <p:spPr>
            <a:xfrm>
              <a:off x="6801262"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51" name="tx651"/>
            <p:cNvSpPr/>
            <p:nvPr/>
          </p:nvSpPr>
          <p:spPr>
            <a:xfrm>
              <a:off x="7052727"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52" name="tx652"/>
            <p:cNvSpPr/>
            <p:nvPr/>
          </p:nvSpPr>
          <p:spPr>
            <a:xfrm>
              <a:off x="730419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53" name="tx653"/>
            <p:cNvSpPr/>
            <p:nvPr/>
          </p:nvSpPr>
          <p:spPr>
            <a:xfrm>
              <a:off x="755565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54" name="tx654"/>
            <p:cNvSpPr/>
            <p:nvPr/>
          </p:nvSpPr>
          <p:spPr>
            <a:xfrm>
              <a:off x="780712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55" name="tx655"/>
            <p:cNvSpPr/>
            <p:nvPr/>
          </p:nvSpPr>
          <p:spPr>
            <a:xfrm>
              <a:off x="805858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56" name="tx656"/>
            <p:cNvSpPr/>
            <p:nvPr/>
          </p:nvSpPr>
          <p:spPr>
            <a:xfrm>
              <a:off x="8310050"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57" name="tx657"/>
            <p:cNvSpPr/>
            <p:nvPr/>
          </p:nvSpPr>
          <p:spPr>
            <a:xfrm>
              <a:off x="8561515"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58" name="tx658"/>
            <p:cNvSpPr/>
            <p:nvPr/>
          </p:nvSpPr>
          <p:spPr>
            <a:xfrm>
              <a:off x="2274897"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59" name="tx659"/>
            <p:cNvSpPr/>
            <p:nvPr/>
          </p:nvSpPr>
          <p:spPr>
            <a:xfrm>
              <a:off x="252636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0" name="tx660"/>
            <p:cNvSpPr/>
            <p:nvPr/>
          </p:nvSpPr>
          <p:spPr>
            <a:xfrm>
              <a:off x="277782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61" name="tx661"/>
            <p:cNvSpPr/>
            <p:nvPr/>
          </p:nvSpPr>
          <p:spPr>
            <a:xfrm>
              <a:off x="302929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62" name="tx662"/>
            <p:cNvSpPr/>
            <p:nvPr/>
          </p:nvSpPr>
          <p:spPr>
            <a:xfrm>
              <a:off x="328075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63" name="tx663"/>
            <p:cNvSpPr/>
            <p:nvPr/>
          </p:nvSpPr>
          <p:spPr>
            <a:xfrm>
              <a:off x="3532220"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64" name="tx664"/>
            <p:cNvSpPr/>
            <p:nvPr/>
          </p:nvSpPr>
          <p:spPr>
            <a:xfrm>
              <a:off x="3783685"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5" name="tx665"/>
            <p:cNvSpPr/>
            <p:nvPr/>
          </p:nvSpPr>
          <p:spPr>
            <a:xfrm>
              <a:off x="4035150"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66" name="tx666"/>
            <p:cNvSpPr/>
            <p:nvPr/>
          </p:nvSpPr>
          <p:spPr>
            <a:xfrm>
              <a:off x="428661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67" name="tx667"/>
            <p:cNvSpPr/>
            <p:nvPr/>
          </p:nvSpPr>
          <p:spPr>
            <a:xfrm>
              <a:off x="453807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68" name="tx668"/>
            <p:cNvSpPr/>
            <p:nvPr/>
          </p:nvSpPr>
          <p:spPr>
            <a:xfrm>
              <a:off x="478954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9" name="tx669"/>
            <p:cNvSpPr/>
            <p:nvPr/>
          </p:nvSpPr>
          <p:spPr>
            <a:xfrm>
              <a:off x="504100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70" name="tx670"/>
            <p:cNvSpPr/>
            <p:nvPr/>
          </p:nvSpPr>
          <p:spPr>
            <a:xfrm>
              <a:off x="529247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71" name="tx671"/>
            <p:cNvSpPr/>
            <p:nvPr/>
          </p:nvSpPr>
          <p:spPr>
            <a:xfrm>
              <a:off x="554393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72" name="tx672"/>
            <p:cNvSpPr/>
            <p:nvPr/>
          </p:nvSpPr>
          <p:spPr>
            <a:xfrm>
              <a:off x="579540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73" name="tx673"/>
            <p:cNvSpPr/>
            <p:nvPr/>
          </p:nvSpPr>
          <p:spPr>
            <a:xfrm>
              <a:off x="604686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74" name="tx674"/>
            <p:cNvSpPr/>
            <p:nvPr/>
          </p:nvSpPr>
          <p:spPr>
            <a:xfrm>
              <a:off x="6298332"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5" name="tx675"/>
            <p:cNvSpPr/>
            <p:nvPr/>
          </p:nvSpPr>
          <p:spPr>
            <a:xfrm>
              <a:off x="6549797"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76" name="tx676"/>
            <p:cNvSpPr/>
            <p:nvPr/>
          </p:nvSpPr>
          <p:spPr>
            <a:xfrm>
              <a:off x="6801262"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77" name="tx677"/>
            <p:cNvSpPr/>
            <p:nvPr/>
          </p:nvSpPr>
          <p:spPr>
            <a:xfrm>
              <a:off x="7052727"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8" name="tx678"/>
            <p:cNvSpPr/>
            <p:nvPr/>
          </p:nvSpPr>
          <p:spPr>
            <a:xfrm>
              <a:off x="730419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9" name="tx679"/>
            <p:cNvSpPr/>
            <p:nvPr/>
          </p:nvSpPr>
          <p:spPr>
            <a:xfrm>
              <a:off x="755565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80" name="tx680"/>
            <p:cNvSpPr/>
            <p:nvPr/>
          </p:nvSpPr>
          <p:spPr>
            <a:xfrm>
              <a:off x="780712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81" name="tx681"/>
            <p:cNvSpPr/>
            <p:nvPr/>
          </p:nvSpPr>
          <p:spPr>
            <a:xfrm>
              <a:off x="805858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82" name="tx682"/>
            <p:cNvSpPr/>
            <p:nvPr/>
          </p:nvSpPr>
          <p:spPr>
            <a:xfrm>
              <a:off x="8310050"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83" name="tx683"/>
            <p:cNvSpPr/>
            <p:nvPr/>
          </p:nvSpPr>
          <p:spPr>
            <a:xfrm>
              <a:off x="8561515"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84" name="tx684"/>
            <p:cNvSpPr/>
            <p:nvPr/>
          </p:nvSpPr>
          <p:spPr>
            <a:xfrm>
              <a:off x="22748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85" name="tx685"/>
            <p:cNvSpPr/>
            <p:nvPr/>
          </p:nvSpPr>
          <p:spPr>
            <a:xfrm>
              <a:off x="252636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86" name="tx686"/>
            <p:cNvSpPr/>
            <p:nvPr/>
          </p:nvSpPr>
          <p:spPr>
            <a:xfrm>
              <a:off x="277782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87" name="tx687"/>
            <p:cNvSpPr/>
            <p:nvPr/>
          </p:nvSpPr>
          <p:spPr>
            <a:xfrm>
              <a:off x="30292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88" name="tx688"/>
            <p:cNvSpPr/>
            <p:nvPr/>
          </p:nvSpPr>
          <p:spPr>
            <a:xfrm>
              <a:off x="328075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89" name="tx689"/>
            <p:cNvSpPr/>
            <p:nvPr/>
          </p:nvSpPr>
          <p:spPr>
            <a:xfrm>
              <a:off x="353222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0" name="tx690"/>
            <p:cNvSpPr/>
            <p:nvPr/>
          </p:nvSpPr>
          <p:spPr>
            <a:xfrm>
              <a:off x="37836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1" name="tx691"/>
            <p:cNvSpPr/>
            <p:nvPr/>
          </p:nvSpPr>
          <p:spPr>
            <a:xfrm>
              <a:off x="40351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2" name="tx692"/>
            <p:cNvSpPr/>
            <p:nvPr/>
          </p:nvSpPr>
          <p:spPr>
            <a:xfrm>
              <a:off x="428661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3" name="tx693"/>
            <p:cNvSpPr/>
            <p:nvPr/>
          </p:nvSpPr>
          <p:spPr>
            <a:xfrm>
              <a:off x="45380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4" name="tx694"/>
            <p:cNvSpPr/>
            <p:nvPr/>
          </p:nvSpPr>
          <p:spPr>
            <a:xfrm>
              <a:off x="478954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5" name="tx695"/>
            <p:cNvSpPr/>
            <p:nvPr/>
          </p:nvSpPr>
          <p:spPr>
            <a:xfrm>
              <a:off x="504100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96" name="tx696"/>
            <p:cNvSpPr/>
            <p:nvPr/>
          </p:nvSpPr>
          <p:spPr>
            <a:xfrm>
              <a:off x="529247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97" name="tx697"/>
            <p:cNvSpPr/>
            <p:nvPr/>
          </p:nvSpPr>
          <p:spPr>
            <a:xfrm>
              <a:off x="55439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8" name="tx698"/>
            <p:cNvSpPr/>
            <p:nvPr/>
          </p:nvSpPr>
          <p:spPr>
            <a:xfrm>
              <a:off x="579540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9" name="tx699"/>
            <p:cNvSpPr/>
            <p:nvPr/>
          </p:nvSpPr>
          <p:spPr>
            <a:xfrm>
              <a:off x="604686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00" name="tx700"/>
            <p:cNvSpPr/>
            <p:nvPr/>
          </p:nvSpPr>
          <p:spPr>
            <a:xfrm>
              <a:off x="629833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01" name="tx701"/>
            <p:cNvSpPr/>
            <p:nvPr/>
          </p:nvSpPr>
          <p:spPr>
            <a:xfrm>
              <a:off x="65497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02" name="tx702"/>
            <p:cNvSpPr/>
            <p:nvPr/>
          </p:nvSpPr>
          <p:spPr>
            <a:xfrm>
              <a:off x="68012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3" name="tx703"/>
            <p:cNvSpPr/>
            <p:nvPr/>
          </p:nvSpPr>
          <p:spPr>
            <a:xfrm>
              <a:off x="70527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04" name="tx704"/>
            <p:cNvSpPr/>
            <p:nvPr/>
          </p:nvSpPr>
          <p:spPr>
            <a:xfrm>
              <a:off x="73041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05" name="tx705"/>
            <p:cNvSpPr/>
            <p:nvPr/>
          </p:nvSpPr>
          <p:spPr>
            <a:xfrm>
              <a:off x="755565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06" name="tx706"/>
            <p:cNvSpPr/>
            <p:nvPr/>
          </p:nvSpPr>
          <p:spPr>
            <a:xfrm>
              <a:off x="78071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07" name="tx707"/>
            <p:cNvSpPr/>
            <p:nvPr/>
          </p:nvSpPr>
          <p:spPr>
            <a:xfrm>
              <a:off x="805858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8" name="tx708"/>
            <p:cNvSpPr/>
            <p:nvPr/>
          </p:nvSpPr>
          <p:spPr>
            <a:xfrm>
              <a:off x="83100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09" name="tx709"/>
            <p:cNvSpPr/>
            <p:nvPr/>
          </p:nvSpPr>
          <p:spPr>
            <a:xfrm>
              <a:off x="856151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10" name="tx710"/>
            <p:cNvSpPr/>
            <p:nvPr/>
          </p:nvSpPr>
          <p:spPr>
            <a:xfrm>
              <a:off x="252636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11" name="tx711"/>
            <p:cNvSpPr/>
            <p:nvPr/>
          </p:nvSpPr>
          <p:spPr>
            <a:xfrm>
              <a:off x="277782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12" name="tx712"/>
            <p:cNvSpPr/>
            <p:nvPr/>
          </p:nvSpPr>
          <p:spPr>
            <a:xfrm>
              <a:off x="302929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13" name="tx713"/>
            <p:cNvSpPr/>
            <p:nvPr/>
          </p:nvSpPr>
          <p:spPr>
            <a:xfrm>
              <a:off x="328075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14" name="tx714"/>
            <p:cNvSpPr/>
            <p:nvPr/>
          </p:nvSpPr>
          <p:spPr>
            <a:xfrm>
              <a:off x="3532220"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15" name="tx715"/>
            <p:cNvSpPr/>
            <p:nvPr/>
          </p:nvSpPr>
          <p:spPr>
            <a:xfrm>
              <a:off x="3783685"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16" name="tx716"/>
            <p:cNvSpPr/>
            <p:nvPr/>
          </p:nvSpPr>
          <p:spPr>
            <a:xfrm>
              <a:off x="4035150"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17" name="tx717"/>
            <p:cNvSpPr/>
            <p:nvPr/>
          </p:nvSpPr>
          <p:spPr>
            <a:xfrm>
              <a:off x="428661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18" name="tx718"/>
            <p:cNvSpPr/>
            <p:nvPr/>
          </p:nvSpPr>
          <p:spPr>
            <a:xfrm>
              <a:off x="453807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19" name="tx719"/>
            <p:cNvSpPr/>
            <p:nvPr/>
          </p:nvSpPr>
          <p:spPr>
            <a:xfrm>
              <a:off x="478954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20" name="tx720"/>
            <p:cNvSpPr/>
            <p:nvPr/>
          </p:nvSpPr>
          <p:spPr>
            <a:xfrm>
              <a:off x="504100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21" name="tx721"/>
            <p:cNvSpPr/>
            <p:nvPr/>
          </p:nvSpPr>
          <p:spPr>
            <a:xfrm>
              <a:off x="529247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22" name="tx722"/>
            <p:cNvSpPr/>
            <p:nvPr/>
          </p:nvSpPr>
          <p:spPr>
            <a:xfrm>
              <a:off x="554393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23" name="tx723"/>
            <p:cNvSpPr/>
            <p:nvPr/>
          </p:nvSpPr>
          <p:spPr>
            <a:xfrm>
              <a:off x="579540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24" name="tx724"/>
            <p:cNvSpPr/>
            <p:nvPr/>
          </p:nvSpPr>
          <p:spPr>
            <a:xfrm>
              <a:off x="604686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25" name="tx725"/>
            <p:cNvSpPr/>
            <p:nvPr/>
          </p:nvSpPr>
          <p:spPr>
            <a:xfrm>
              <a:off x="6298332"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26" name="tx726"/>
            <p:cNvSpPr/>
            <p:nvPr/>
          </p:nvSpPr>
          <p:spPr>
            <a:xfrm>
              <a:off x="6549797"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27" name="tx727"/>
            <p:cNvSpPr/>
            <p:nvPr/>
          </p:nvSpPr>
          <p:spPr>
            <a:xfrm>
              <a:off x="6801262"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28" name="tx728"/>
            <p:cNvSpPr/>
            <p:nvPr/>
          </p:nvSpPr>
          <p:spPr>
            <a:xfrm>
              <a:off x="7052727"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29" name="tx729"/>
            <p:cNvSpPr/>
            <p:nvPr/>
          </p:nvSpPr>
          <p:spPr>
            <a:xfrm>
              <a:off x="730419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730" name="tx730"/>
            <p:cNvSpPr/>
            <p:nvPr/>
          </p:nvSpPr>
          <p:spPr>
            <a:xfrm>
              <a:off x="805858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31" name="tx731"/>
            <p:cNvSpPr/>
            <p:nvPr/>
          </p:nvSpPr>
          <p:spPr>
            <a:xfrm>
              <a:off x="8310050"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32" name="tx732"/>
            <p:cNvSpPr/>
            <p:nvPr/>
          </p:nvSpPr>
          <p:spPr>
            <a:xfrm>
              <a:off x="8561515"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33" name="tx733"/>
            <p:cNvSpPr/>
            <p:nvPr/>
          </p:nvSpPr>
          <p:spPr>
            <a:xfrm>
              <a:off x="2274897"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34" name="tx734"/>
            <p:cNvSpPr/>
            <p:nvPr/>
          </p:nvSpPr>
          <p:spPr>
            <a:xfrm>
              <a:off x="252636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35" name="tx735"/>
            <p:cNvSpPr/>
            <p:nvPr/>
          </p:nvSpPr>
          <p:spPr>
            <a:xfrm>
              <a:off x="277782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36" name="tx736"/>
            <p:cNvSpPr/>
            <p:nvPr/>
          </p:nvSpPr>
          <p:spPr>
            <a:xfrm>
              <a:off x="302929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7" name="tx737"/>
            <p:cNvSpPr/>
            <p:nvPr/>
          </p:nvSpPr>
          <p:spPr>
            <a:xfrm>
              <a:off x="328075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38" name="tx738"/>
            <p:cNvSpPr/>
            <p:nvPr/>
          </p:nvSpPr>
          <p:spPr>
            <a:xfrm>
              <a:off x="3532220"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9" name="tx739"/>
            <p:cNvSpPr/>
            <p:nvPr/>
          </p:nvSpPr>
          <p:spPr>
            <a:xfrm>
              <a:off x="3783685"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40" name="tx740"/>
            <p:cNvSpPr/>
            <p:nvPr/>
          </p:nvSpPr>
          <p:spPr>
            <a:xfrm>
              <a:off x="4035150"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41" name="tx741"/>
            <p:cNvSpPr/>
            <p:nvPr/>
          </p:nvSpPr>
          <p:spPr>
            <a:xfrm>
              <a:off x="428661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42" name="tx742"/>
            <p:cNvSpPr/>
            <p:nvPr/>
          </p:nvSpPr>
          <p:spPr>
            <a:xfrm>
              <a:off x="453807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43" name="tx743"/>
            <p:cNvSpPr/>
            <p:nvPr/>
          </p:nvSpPr>
          <p:spPr>
            <a:xfrm>
              <a:off x="478954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44" name="tx744"/>
            <p:cNvSpPr/>
            <p:nvPr/>
          </p:nvSpPr>
          <p:spPr>
            <a:xfrm>
              <a:off x="504100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5" name="tx745"/>
            <p:cNvSpPr/>
            <p:nvPr/>
          </p:nvSpPr>
          <p:spPr>
            <a:xfrm>
              <a:off x="529247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46" name="tx746"/>
            <p:cNvSpPr/>
            <p:nvPr/>
          </p:nvSpPr>
          <p:spPr>
            <a:xfrm>
              <a:off x="554393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47" name="tx747"/>
            <p:cNvSpPr/>
            <p:nvPr/>
          </p:nvSpPr>
          <p:spPr>
            <a:xfrm>
              <a:off x="579540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48" name="tx748"/>
            <p:cNvSpPr/>
            <p:nvPr/>
          </p:nvSpPr>
          <p:spPr>
            <a:xfrm>
              <a:off x="604686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49" name="tx749"/>
            <p:cNvSpPr/>
            <p:nvPr/>
          </p:nvSpPr>
          <p:spPr>
            <a:xfrm>
              <a:off x="6298332"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50" name="tx750"/>
            <p:cNvSpPr/>
            <p:nvPr/>
          </p:nvSpPr>
          <p:spPr>
            <a:xfrm>
              <a:off x="6549797"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51" name="tx751"/>
            <p:cNvSpPr/>
            <p:nvPr/>
          </p:nvSpPr>
          <p:spPr>
            <a:xfrm>
              <a:off x="6801262"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52" name="tx752"/>
            <p:cNvSpPr/>
            <p:nvPr/>
          </p:nvSpPr>
          <p:spPr>
            <a:xfrm>
              <a:off x="7052727"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3" name="tx753"/>
            <p:cNvSpPr/>
            <p:nvPr/>
          </p:nvSpPr>
          <p:spPr>
            <a:xfrm>
              <a:off x="730419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54" name="tx754"/>
            <p:cNvSpPr/>
            <p:nvPr/>
          </p:nvSpPr>
          <p:spPr>
            <a:xfrm>
              <a:off x="755565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5" name="tx755"/>
            <p:cNvSpPr/>
            <p:nvPr/>
          </p:nvSpPr>
          <p:spPr>
            <a:xfrm>
              <a:off x="780712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56" name="tx756"/>
            <p:cNvSpPr/>
            <p:nvPr/>
          </p:nvSpPr>
          <p:spPr>
            <a:xfrm>
              <a:off x="805858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57" name="tx757"/>
            <p:cNvSpPr/>
            <p:nvPr/>
          </p:nvSpPr>
          <p:spPr>
            <a:xfrm>
              <a:off x="8310050"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58" name="tx758"/>
            <p:cNvSpPr/>
            <p:nvPr/>
          </p:nvSpPr>
          <p:spPr>
            <a:xfrm>
              <a:off x="8561515"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9" name="tx759"/>
            <p:cNvSpPr/>
            <p:nvPr/>
          </p:nvSpPr>
          <p:spPr>
            <a:xfrm>
              <a:off x="2274897"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60" name="tx760"/>
            <p:cNvSpPr/>
            <p:nvPr/>
          </p:nvSpPr>
          <p:spPr>
            <a:xfrm>
              <a:off x="252636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1" name="tx761"/>
            <p:cNvSpPr/>
            <p:nvPr/>
          </p:nvSpPr>
          <p:spPr>
            <a:xfrm>
              <a:off x="277782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62" name="tx762"/>
            <p:cNvSpPr/>
            <p:nvPr/>
          </p:nvSpPr>
          <p:spPr>
            <a:xfrm>
              <a:off x="302929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3" name="tx763"/>
            <p:cNvSpPr/>
            <p:nvPr/>
          </p:nvSpPr>
          <p:spPr>
            <a:xfrm>
              <a:off x="328075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4" name="tx764"/>
            <p:cNvSpPr/>
            <p:nvPr/>
          </p:nvSpPr>
          <p:spPr>
            <a:xfrm>
              <a:off x="3532220"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5" name="tx765"/>
            <p:cNvSpPr/>
            <p:nvPr/>
          </p:nvSpPr>
          <p:spPr>
            <a:xfrm>
              <a:off x="3783685"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6" name="tx766"/>
            <p:cNvSpPr/>
            <p:nvPr/>
          </p:nvSpPr>
          <p:spPr>
            <a:xfrm>
              <a:off x="4035150"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7" name="tx767"/>
            <p:cNvSpPr/>
            <p:nvPr/>
          </p:nvSpPr>
          <p:spPr>
            <a:xfrm>
              <a:off x="428661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8" name="tx768"/>
            <p:cNvSpPr/>
            <p:nvPr/>
          </p:nvSpPr>
          <p:spPr>
            <a:xfrm>
              <a:off x="453807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9" name="tx769"/>
            <p:cNvSpPr/>
            <p:nvPr/>
          </p:nvSpPr>
          <p:spPr>
            <a:xfrm>
              <a:off x="478954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0" name="tx770"/>
            <p:cNvSpPr/>
            <p:nvPr/>
          </p:nvSpPr>
          <p:spPr>
            <a:xfrm>
              <a:off x="504100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1" name="tx771"/>
            <p:cNvSpPr/>
            <p:nvPr/>
          </p:nvSpPr>
          <p:spPr>
            <a:xfrm>
              <a:off x="529247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2" name="tx772"/>
            <p:cNvSpPr/>
            <p:nvPr/>
          </p:nvSpPr>
          <p:spPr>
            <a:xfrm>
              <a:off x="554393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3" name="tx773"/>
            <p:cNvSpPr/>
            <p:nvPr/>
          </p:nvSpPr>
          <p:spPr>
            <a:xfrm>
              <a:off x="579540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4" name="tx774"/>
            <p:cNvSpPr/>
            <p:nvPr/>
          </p:nvSpPr>
          <p:spPr>
            <a:xfrm>
              <a:off x="604686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5" name="tx775"/>
            <p:cNvSpPr/>
            <p:nvPr/>
          </p:nvSpPr>
          <p:spPr>
            <a:xfrm>
              <a:off x="6298332"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6" name="tx776"/>
            <p:cNvSpPr/>
            <p:nvPr/>
          </p:nvSpPr>
          <p:spPr>
            <a:xfrm>
              <a:off x="6549797"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77" name="tx777"/>
            <p:cNvSpPr/>
            <p:nvPr/>
          </p:nvSpPr>
          <p:spPr>
            <a:xfrm>
              <a:off x="6801262"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8" name="tx778"/>
            <p:cNvSpPr/>
            <p:nvPr/>
          </p:nvSpPr>
          <p:spPr>
            <a:xfrm>
              <a:off x="7052727"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9" name="tx779"/>
            <p:cNvSpPr/>
            <p:nvPr/>
          </p:nvSpPr>
          <p:spPr>
            <a:xfrm>
              <a:off x="730419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0" name="tx780"/>
            <p:cNvSpPr/>
            <p:nvPr/>
          </p:nvSpPr>
          <p:spPr>
            <a:xfrm>
              <a:off x="755565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1" name="tx781"/>
            <p:cNvSpPr/>
            <p:nvPr/>
          </p:nvSpPr>
          <p:spPr>
            <a:xfrm>
              <a:off x="780712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2" name="tx782"/>
            <p:cNvSpPr/>
            <p:nvPr/>
          </p:nvSpPr>
          <p:spPr>
            <a:xfrm>
              <a:off x="805858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3" name="tx783"/>
            <p:cNvSpPr/>
            <p:nvPr/>
          </p:nvSpPr>
          <p:spPr>
            <a:xfrm>
              <a:off x="8310050"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4" name="tx784"/>
            <p:cNvSpPr/>
            <p:nvPr/>
          </p:nvSpPr>
          <p:spPr>
            <a:xfrm>
              <a:off x="8561515"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5" name="tx785"/>
            <p:cNvSpPr/>
            <p:nvPr/>
          </p:nvSpPr>
          <p:spPr>
            <a:xfrm>
              <a:off x="2274897"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86" name="tx786"/>
            <p:cNvSpPr/>
            <p:nvPr/>
          </p:nvSpPr>
          <p:spPr>
            <a:xfrm>
              <a:off x="252636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87" name="tx787"/>
            <p:cNvSpPr/>
            <p:nvPr/>
          </p:nvSpPr>
          <p:spPr>
            <a:xfrm>
              <a:off x="277782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88" name="tx788"/>
            <p:cNvSpPr/>
            <p:nvPr/>
          </p:nvSpPr>
          <p:spPr>
            <a:xfrm>
              <a:off x="302929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89" name="tx789"/>
            <p:cNvSpPr/>
            <p:nvPr/>
          </p:nvSpPr>
          <p:spPr>
            <a:xfrm>
              <a:off x="328075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90" name="tx790"/>
            <p:cNvSpPr/>
            <p:nvPr/>
          </p:nvSpPr>
          <p:spPr>
            <a:xfrm>
              <a:off x="3532220"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91" name="tx791"/>
            <p:cNvSpPr/>
            <p:nvPr/>
          </p:nvSpPr>
          <p:spPr>
            <a:xfrm>
              <a:off x="3783685"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92" name="tx792"/>
            <p:cNvSpPr/>
            <p:nvPr/>
          </p:nvSpPr>
          <p:spPr>
            <a:xfrm>
              <a:off x="4035150"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93" name="tx793"/>
            <p:cNvSpPr/>
            <p:nvPr/>
          </p:nvSpPr>
          <p:spPr>
            <a:xfrm>
              <a:off x="4286614"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94" name="tx794"/>
            <p:cNvSpPr/>
            <p:nvPr/>
          </p:nvSpPr>
          <p:spPr>
            <a:xfrm>
              <a:off x="453807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95" name="tx795"/>
            <p:cNvSpPr/>
            <p:nvPr/>
          </p:nvSpPr>
          <p:spPr>
            <a:xfrm>
              <a:off x="4789544"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96" name="tx796"/>
            <p:cNvSpPr/>
            <p:nvPr/>
          </p:nvSpPr>
          <p:spPr>
            <a:xfrm>
              <a:off x="504100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97" name="tx797"/>
            <p:cNvSpPr/>
            <p:nvPr/>
          </p:nvSpPr>
          <p:spPr>
            <a:xfrm>
              <a:off x="529247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98" name="tx798"/>
            <p:cNvSpPr/>
            <p:nvPr/>
          </p:nvSpPr>
          <p:spPr>
            <a:xfrm>
              <a:off x="554393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99" name="tx799"/>
            <p:cNvSpPr/>
            <p:nvPr/>
          </p:nvSpPr>
          <p:spPr>
            <a:xfrm>
              <a:off x="579540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00" name="tx800"/>
            <p:cNvSpPr/>
            <p:nvPr/>
          </p:nvSpPr>
          <p:spPr>
            <a:xfrm>
              <a:off x="604686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01" name="tx801"/>
            <p:cNvSpPr/>
            <p:nvPr/>
          </p:nvSpPr>
          <p:spPr>
            <a:xfrm>
              <a:off x="6298332"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02" name="tx802"/>
            <p:cNvSpPr/>
            <p:nvPr/>
          </p:nvSpPr>
          <p:spPr>
            <a:xfrm>
              <a:off x="6549797"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03" name="tx803"/>
            <p:cNvSpPr/>
            <p:nvPr/>
          </p:nvSpPr>
          <p:spPr>
            <a:xfrm>
              <a:off x="6801262"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04" name="tx804"/>
            <p:cNvSpPr/>
            <p:nvPr/>
          </p:nvSpPr>
          <p:spPr>
            <a:xfrm>
              <a:off x="7052727"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05" name="tx805"/>
            <p:cNvSpPr/>
            <p:nvPr/>
          </p:nvSpPr>
          <p:spPr>
            <a:xfrm>
              <a:off x="730419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06" name="tx806"/>
            <p:cNvSpPr/>
            <p:nvPr/>
          </p:nvSpPr>
          <p:spPr>
            <a:xfrm>
              <a:off x="805858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07" name="tx807"/>
            <p:cNvSpPr/>
            <p:nvPr/>
          </p:nvSpPr>
          <p:spPr>
            <a:xfrm>
              <a:off x="8310050"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08" name="tx808"/>
            <p:cNvSpPr/>
            <p:nvPr/>
          </p:nvSpPr>
          <p:spPr>
            <a:xfrm>
              <a:off x="8561515"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09" name="tx809"/>
            <p:cNvSpPr/>
            <p:nvPr/>
          </p:nvSpPr>
          <p:spPr>
            <a:xfrm>
              <a:off x="2274897"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10" name="tx810"/>
            <p:cNvSpPr/>
            <p:nvPr/>
          </p:nvSpPr>
          <p:spPr>
            <a:xfrm>
              <a:off x="252636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11" name="tx811"/>
            <p:cNvSpPr/>
            <p:nvPr/>
          </p:nvSpPr>
          <p:spPr>
            <a:xfrm>
              <a:off x="277782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12" name="tx812"/>
            <p:cNvSpPr/>
            <p:nvPr/>
          </p:nvSpPr>
          <p:spPr>
            <a:xfrm>
              <a:off x="302929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13" name="tx813"/>
            <p:cNvSpPr/>
            <p:nvPr/>
          </p:nvSpPr>
          <p:spPr>
            <a:xfrm>
              <a:off x="328075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14" name="tx814"/>
            <p:cNvSpPr/>
            <p:nvPr/>
          </p:nvSpPr>
          <p:spPr>
            <a:xfrm>
              <a:off x="3532220"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15" name="tx815"/>
            <p:cNvSpPr/>
            <p:nvPr/>
          </p:nvSpPr>
          <p:spPr>
            <a:xfrm>
              <a:off x="3783685"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16" name="tx816"/>
            <p:cNvSpPr/>
            <p:nvPr/>
          </p:nvSpPr>
          <p:spPr>
            <a:xfrm>
              <a:off x="4035150"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17" name="tx817"/>
            <p:cNvSpPr/>
            <p:nvPr/>
          </p:nvSpPr>
          <p:spPr>
            <a:xfrm>
              <a:off x="428661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8" name="tx818"/>
            <p:cNvSpPr/>
            <p:nvPr/>
          </p:nvSpPr>
          <p:spPr>
            <a:xfrm>
              <a:off x="453807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9" name="tx819"/>
            <p:cNvSpPr/>
            <p:nvPr/>
          </p:nvSpPr>
          <p:spPr>
            <a:xfrm>
              <a:off x="478954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20" name="tx820"/>
            <p:cNvSpPr/>
            <p:nvPr/>
          </p:nvSpPr>
          <p:spPr>
            <a:xfrm>
              <a:off x="504100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21" name="tx821"/>
            <p:cNvSpPr/>
            <p:nvPr/>
          </p:nvSpPr>
          <p:spPr>
            <a:xfrm>
              <a:off x="529247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22" name="tx822"/>
            <p:cNvSpPr/>
            <p:nvPr/>
          </p:nvSpPr>
          <p:spPr>
            <a:xfrm>
              <a:off x="554393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23" name="tx823"/>
            <p:cNvSpPr/>
            <p:nvPr/>
          </p:nvSpPr>
          <p:spPr>
            <a:xfrm>
              <a:off x="579540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24" name="tx824"/>
            <p:cNvSpPr/>
            <p:nvPr/>
          </p:nvSpPr>
          <p:spPr>
            <a:xfrm>
              <a:off x="604686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25" name="tx825"/>
            <p:cNvSpPr/>
            <p:nvPr/>
          </p:nvSpPr>
          <p:spPr>
            <a:xfrm>
              <a:off x="6298332"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26" name="tx826"/>
            <p:cNvSpPr/>
            <p:nvPr/>
          </p:nvSpPr>
          <p:spPr>
            <a:xfrm>
              <a:off x="6549797"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27" name="tx827"/>
            <p:cNvSpPr/>
            <p:nvPr/>
          </p:nvSpPr>
          <p:spPr>
            <a:xfrm>
              <a:off x="6801262"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28" name="tx828"/>
            <p:cNvSpPr/>
            <p:nvPr/>
          </p:nvSpPr>
          <p:spPr>
            <a:xfrm>
              <a:off x="7052727"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29" name="tx829"/>
            <p:cNvSpPr/>
            <p:nvPr/>
          </p:nvSpPr>
          <p:spPr>
            <a:xfrm>
              <a:off x="730419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30" name="tx830"/>
            <p:cNvSpPr/>
            <p:nvPr/>
          </p:nvSpPr>
          <p:spPr>
            <a:xfrm>
              <a:off x="755565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1" name="tx831"/>
            <p:cNvSpPr/>
            <p:nvPr/>
          </p:nvSpPr>
          <p:spPr>
            <a:xfrm>
              <a:off x="780712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32" name="tx832"/>
            <p:cNvSpPr/>
            <p:nvPr/>
          </p:nvSpPr>
          <p:spPr>
            <a:xfrm>
              <a:off x="805858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33" name="tx833"/>
            <p:cNvSpPr/>
            <p:nvPr/>
          </p:nvSpPr>
          <p:spPr>
            <a:xfrm>
              <a:off x="8310050"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34" name="tx834"/>
            <p:cNvSpPr/>
            <p:nvPr/>
          </p:nvSpPr>
          <p:spPr>
            <a:xfrm>
              <a:off x="8561515"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35" name="tx835"/>
            <p:cNvSpPr/>
            <p:nvPr/>
          </p:nvSpPr>
          <p:spPr>
            <a:xfrm>
              <a:off x="2274897"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36" name="tx836"/>
            <p:cNvSpPr/>
            <p:nvPr/>
          </p:nvSpPr>
          <p:spPr>
            <a:xfrm>
              <a:off x="252636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37" name="tx837"/>
            <p:cNvSpPr/>
            <p:nvPr/>
          </p:nvSpPr>
          <p:spPr>
            <a:xfrm>
              <a:off x="277782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38" name="tx838"/>
            <p:cNvSpPr/>
            <p:nvPr/>
          </p:nvSpPr>
          <p:spPr>
            <a:xfrm>
              <a:off x="302929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9" name="tx839"/>
            <p:cNvSpPr/>
            <p:nvPr/>
          </p:nvSpPr>
          <p:spPr>
            <a:xfrm>
              <a:off x="328075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40" name="tx840"/>
            <p:cNvSpPr/>
            <p:nvPr/>
          </p:nvSpPr>
          <p:spPr>
            <a:xfrm>
              <a:off x="3532220"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1" name="tx841"/>
            <p:cNvSpPr/>
            <p:nvPr/>
          </p:nvSpPr>
          <p:spPr>
            <a:xfrm>
              <a:off x="3783685"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2" name="tx842"/>
            <p:cNvSpPr/>
            <p:nvPr/>
          </p:nvSpPr>
          <p:spPr>
            <a:xfrm>
              <a:off x="4035150"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3" name="tx843"/>
            <p:cNvSpPr/>
            <p:nvPr/>
          </p:nvSpPr>
          <p:spPr>
            <a:xfrm>
              <a:off x="428661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4" name="tx844"/>
            <p:cNvSpPr/>
            <p:nvPr/>
          </p:nvSpPr>
          <p:spPr>
            <a:xfrm>
              <a:off x="453807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5" name="tx845"/>
            <p:cNvSpPr/>
            <p:nvPr/>
          </p:nvSpPr>
          <p:spPr>
            <a:xfrm>
              <a:off x="478954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6" name="tx846"/>
            <p:cNvSpPr/>
            <p:nvPr/>
          </p:nvSpPr>
          <p:spPr>
            <a:xfrm>
              <a:off x="504100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7" name="tx847"/>
            <p:cNvSpPr/>
            <p:nvPr/>
          </p:nvSpPr>
          <p:spPr>
            <a:xfrm>
              <a:off x="529247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8" name="tx848"/>
            <p:cNvSpPr/>
            <p:nvPr/>
          </p:nvSpPr>
          <p:spPr>
            <a:xfrm>
              <a:off x="554393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9" name="tx849"/>
            <p:cNvSpPr/>
            <p:nvPr/>
          </p:nvSpPr>
          <p:spPr>
            <a:xfrm>
              <a:off x="579540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0" name="tx850"/>
            <p:cNvSpPr/>
            <p:nvPr/>
          </p:nvSpPr>
          <p:spPr>
            <a:xfrm>
              <a:off x="604686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1" name="tx851"/>
            <p:cNvSpPr/>
            <p:nvPr/>
          </p:nvSpPr>
          <p:spPr>
            <a:xfrm>
              <a:off x="6298332"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2" name="tx852"/>
            <p:cNvSpPr/>
            <p:nvPr/>
          </p:nvSpPr>
          <p:spPr>
            <a:xfrm>
              <a:off x="6549797"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3" name="tx853"/>
            <p:cNvSpPr/>
            <p:nvPr/>
          </p:nvSpPr>
          <p:spPr>
            <a:xfrm>
              <a:off x="6801262"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4" name="tx854"/>
            <p:cNvSpPr/>
            <p:nvPr/>
          </p:nvSpPr>
          <p:spPr>
            <a:xfrm>
              <a:off x="7052727"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5" name="tx855"/>
            <p:cNvSpPr/>
            <p:nvPr/>
          </p:nvSpPr>
          <p:spPr>
            <a:xfrm>
              <a:off x="730419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56" name="tx856"/>
            <p:cNvSpPr/>
            <p:nvPr/>
          </p:nvSpPr>
          <p:spPr>
            <a:xfrm>
              <a:off x="755565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57" name="tx857"/>
            <p:cNvSpPr/>
            <p:nvPr/>
          </p:nvSpPr>
          <p:spPr>
            <a:xfrm>
              <a:off x="780712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8" name="tx858"/>
            <p:cNvSpPr/>
            <p:nvPr/>
          </p:nvSpPr>
          <p:spPr>
            <a:xfrm>
              <a:off x="805858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59" name="tx859"/>
            <p:cNvSpPr/>
            <p:nvPr/>
          </p:nvSpPr>
          <p:spPr>
            <a:xfrm>
              <a:off x="8310050"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0" name="tx860"/>
            <p:cNvSpPr/>
            <p:nvPr/>
          </p:nvSpPr>
          <p:spPr>
            <a:xfrm>
              <a:off x="8561515"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1" name="tx861"/>
            <p:cNvSpPr/>
            <p:nvPr/>
          </p:nvSpPr>
          <p:spPr>
            <a:xfrm>
              <a:off x="2274897"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2" name="tx862"/>
            <p:cNvSpPr/>
            <p:nvPr/>
          </p:nvSpPr>
          <p:spPr>
            <a:xfrm>
              <a:off x="252636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63" name="tx863"/>
            <p:cNvSpPr/>
            <p:nvPr/>
          </p:nvSpPr>
          <p:spPr>
            <a:xfrm>
              <a:off x="277782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4" name="tx864"/>
            <p:cNvSpPr/>
            <p:nvPr/>
          </p:nvSpPr>
          <p:spPr>
            <a:xfrm>
              <a:off x="302929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5" name="tx865"/>
            <p:cNvSpPr/>
            <p:nvPr/>
          </p:nvSpPr>
          <p:spPr>
            <a:xfrm>
              <a:off x="328075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6" name="tx866"/>
            <p:cNvSpPr/>
            <p:nvPr/>
          </p:nvSpPr>
          <p:spPr>
            <a:xfrm>
              <a:off x="3532220"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7" name="tx867"/>
            <p:cNvSpPr/>
            <p:nvPr/>
          </p:nvSpPr>
          <p:spPr>
            <a:xfrm>
              <a:off x="3783685"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8" name="tx868"/>
            <p:cNvSpPr/>
            <p:nvPr/>
          </p:nvSpPr>
          <p:spPr>
            <a:xfrm>
              <a:off x="4035150"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9" name="tx869"/>
            <p:cNvSpPr/>
            <p:nvPr/>
          </p:nvSpPr>
          <p:spPr>
            <a:xfrm>
              <a:off x="428661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0" name="tx870"/>
            <p:cNvSpPr/>
            <p:nvPr/>
          </p:nvSpPr>
          <p:spPr>
            <a:xfrm>
              <a:off x="453807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1" name="tx871"/>
            <p:cNvSpPr/>
            <p:nvPr/>
          </p:nvSpPr>
          <p:spPr>
            <a:xfrm>
              <a:off x="478954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2" name="tx872"/>
            <p:cNvSpPr/>
            <p:nvPr/>
          </p:nvSpPr>
          <p:spPr>
            <a:xfrm>
              <a:off x="504100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3" name="tx873"/>
            <p:cNvSpPr/>
            <p:nvPr/>
          </p:nvSpPr>
          <p:spPr>
            <a:xfrm>
              <a:off x="529247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4" name="tx874"/>
            <p:cNvSpPr/>
            <p:nvPr/>
          </p:nvSpPr>
          <p:spPr>
            <a:xfrm>
              <a:off x="554393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5" name="tx875"/>
            <p:cNvSpPr/>
            <p:nvPr/>
          </p:nvSpPr>
          <p:spPr>
            <a:xfrm>
              <a:off x="579540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6" name="tx876"/>
            <p:cNvSpPr/>
            <p:nvPr/>
          </p:nvSpPr>
          <p:spPr>
            <a:xfrm>
              <a:off x="604686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7" name="tx877"/>
            <p:cNvSpPr/>
            <p:nvPr/>
          </p:nvSpPr>
          <p:spPr>
            <a:xfrm>
              <a:off x="6298332"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8" name="tx878"/>
            <p:cNvSpPr/>
            <p:nvPr/>
          </p:nvSpPr>
          <p:spPr>
            <a:xfrm>
              <a:off x="6549797"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9" name="tx879"/>
            <p:cNvSpPr/>
            <p:nvPr/>
          </p:nvSpPr>
          <p:spPr>
            <a:xfrm>
              <a:off x="6801262"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0" name="tx880"/>
            <p:cNvSpPr/>
            <p:nvPr/>
          </p:nvSpPr>
          <p:spPr>
            <a:xfrm>
              <a:off x="7052727"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1" name="tx881"/>
            <p:cNvSpPr/>
            <p:nvPr/>
          </p:nvSpPr>
          <p:spPr>
            <a:xfrm>
              <a:off x="730419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2" name="tx882"/>
            <p:cNvSpPr/>
            <p:nvPr/>
          </p:nvSpPr>
          <p:spPr>
            <a:xfrm>
              <a:off x="755565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3" name="tx883"/>
            <p:cNvSpPr/>
            <p:nvPr/>
          </p:nvSpPr>
          <p:spPr>
            <a:xfrm>
              <a:off x="780712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4" name="tx884"/>
            <p:cNvSpPr/>
            <p:nvPr/>
          </p:nvSpPr>
          <p:spPr>
            <a:xfrm>
              <a:off x="805858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5" name="tx885"/>
            <p:cNvSpPr/>
            <p:nvPr/>
          </p:nvSpPr>
          <p:spPr>
            <a:xfrm>
              <a:off x="8310050"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86" name="tx886"/>
            <p:cNvSpPr/>
            <p:nvPr/>
          </p:nvSpPr>
          <p:spPr>
            <a:xfrm>
              <a:off x="8561515"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7" name="tx887"/>
            <p:cNvSpPr/>
            <p:nvPr/>
          </p:nvSpPr>
          <p:spPr>
            <a:xfrm>
              <a:off x="2274897"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88" name="tx888"/>
            <p:cNvSpPr/>
            <p:nvPr/>
          </p:nvSpPr>
          <p:spPr>
            <a:xfrm>
              <a:off x="252636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89" name="tx889"/>
            <p:cNvSpPr/>
            <p:nvPr/>
          </p:nvSpPr>
          <p:spPr>
            <a:xfrm>
              <a:off x="277782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90" name="tx890"/>
            <p:cNvSpPr/>
            <p:nvPr/>
          </p:nvSpPr>
          <p:spPr>
            <a:xfrm>
              <a:off x="302929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91" name="tx891"/>
            <p:cNvSpPr/>
            <p:nvPr/>
          </p:nvSpPr>
          <p:spPr>
            <a:xfrm>
              <a:off x="328075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92" name="tx892"/>
            <p:cNvSpPr/>
            <p:nvPr/>
          </p:nvSpPr>
          <p:spPr>
            <a:xfrm>
              <a:off x="3532220"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3" name="tx893"/>
            <p:cNvSpPr/>
            <p:nvPr/>
          </p:nvSpPr>
          <p:spPr>
            <a:xfrm>
              <a:off x="3783685"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4" name="tx894"/>
            <p:cNvSpPr/>
            <p:nvPr/>
          </p:nvSpPr>
          <p:spPr>
            <a:xfrm>
              <a:off x="4035150"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95" name="tx895"/>
            <p:cNvSpPr/>
            <p:nvPr/>
          </p:nvSpPr>
          <p:spPr>
            <a:xfrm>
              <a:off x="428661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96" name="tx896"/>
            <p:cNvSpPr/>
            <p:nvPr/>
          </p:nvSpPr>
          <p:spPr>
            <a:xfrm>
              <a:off x="453807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7" name="tx897"/>
            <p:cNvSpPr/>
            <p:nvPr/>
          </p:nvSpPr>
          <p:spPr>
            <a:xfrm>
              <a:off x="478954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8" name="tx898"/>
            <p:cNvSpPr/>
            <p:nvPr/>
          </p:nvSpPr>
          <p:spPr>
            <a:xfrm>
              <a:off x="504100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99" name="tx899"/>
            <p:cNvSpPr/>
            <p:nvPr/>
          </p:nvSpPr>
          <p:spPr>
            <a:xfrm>
              <a:off x="529247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00" name="tx900"/>
            <p:cNvSpPr/>
            <p:nvPr/>
          </p:nvSpPr>
          <p:spPr>
            <a:xfrm>
              <a:off x="554393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01" name="tx901"/>
            <p:cNvSpPr/>
            <p:nvPr/>
          </p:nvSpPr>
          <p:spPr>
            <a:xfrm>
              <a:off x="579540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2" name="tx902"/>
            <p:cNvSpPr/>
            <p:nvPr/>
          </p:nvSpPr>
          <p:spPr>
            <a:xfrm>
              <a:off x="604686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3" name="tx903"/>
            <p:cNvSpPr/>
            <p:nvPr/>
          </p:nvSpPr>
          <p:spPr>
            <a:xfrm>
              <a:off x="6298332"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4" name="tx904"/>
            <p:cNvSpPr/>
            <p:nvPr/>
          </p:nvSpPr>
          <p:spPr>
            <a:xfrm>
              <a:off x="6549797"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5" name="tx905"/>
            <p:cNvSpPr/>
            <p:nvPr/>
          </p:nvSpPr>
          <p:spPr>
            <a:xfrm>
              <a:off x="6801262"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06" name="tx906"/>
            <p:cNvSpPr/>
            <p:nvPr/>
          </p:nvSpPr>
          <p:spPr>
            <a:xfrm>
              <a:off x="7052727"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07" name="tx907"/>
            <p:cNvSpPr/>
            <p:nvPr/>
          </p:nvSpPr>
          <p:spPr>
            <a:xfrm>
              <a:off x="730419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08" name="tx908"/>
            <p:cNvSpPr/>
            <p:nvPr/>
          </p:nvSpPr>
          <p:spPr>
            <a:xfrm>
              <a:off x="755565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09" name="tx909"/>
            <p:cNvSpPr/>
            <p:nvPr/>
          </p:nvSpPr>
          <p:spPr>
            <a:xfrm>
              <a:off x="780712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10" name="tx910"/>
            <p:cNvSpPr/>
            <p:nvPr/>
          </p:nvSpPr>
          <p:spPr>
            <a:xfrm>
              <a:off x="805858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11" name="tx911"/>
            <p:cNvSpPr/>
            <p:nvPr/>
          </p:nvSpPr>
          <p:spPr>
            <a:xfrm>
              <a:off x="8310050"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12" name="tx912"/>
            <p:cNvSpPr/>
            <p:nvPr/>
          </p:nvSpPr>
          <p:spPr>
            <a:xfrm>
              <a:off x="8561515"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13" name="tx913"/>
            <p:cNvSpPr/>
            <p:nvPr/>
          </p:nvSpPr>
          <p:spPr>
            <a:xfrm>
              <a:off x="504100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14" name="tx914"/>
            <p:cNvSpPr/>
            <p:nvPr/>
          </p:nvSpPr>
          <p:spPr>
            <a:xfrm>
              <a:off x="529247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15" name="tx915"/>
            <p:cNvSpPr/>
            <p:nvPr/>
          </p:nvSpPr>
          <p:spPr>
            <a:xfrm>
              <a:off x="7052727"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16" name="tx916"/>
            <p:cNvSpPr/>
            <p:nvPr/>
          </p:nvSpPr>
          <p:spPr>
            <a:xfrm>
              <a:off x="730419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17" name="tx917"/>
            <p:cNvSpPr/>
            <p:nvPr/>
          </p:nvSpPr>
          <p:spPr>
            <a:xfrm>
              <a:off x="755565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18" name="tx918"/>
            <p:cNvSpPr/>
            <p:nvPr/>
          </p:nvSpPr>
          <p:spPr>
            <a:xfrm>
              <a:off x="780712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19" name="tx919"/>
            <p:cNvSpPr/>
            <p:nvPr/>
          </p:nvSpPr>
          <p:spPr>
            <a:xfrm>
              <a:off x="805858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0" name="tx920"/>
            <p:cNvSpPr/>
            <p:nvPr/>
          </p:nvSpPr>
          <p:spPr>
            <a:xfrm>
              <a:off x="8310050"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1" name="tx921"/>
            <p:cNvSpPr/>
            <p:nvPr/>
          </p:nvSpPr>
          <p:spPr>
            <a:xfrm>
              <a:off x="8561515"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2" name="tx922"/>
            <p:cNvSpPr/>
            <p:nvPr/>
          </p:nvSpPr>
          <p:spPr>
            <a:xfrm>
              <a:off x="328075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23" name="tx923"/>
            <p:cNvSpPr/>
            <p:nvPr/>
          </p:nvSpPr>
          <p:spPr>
            <a:xfrm>
              <a:off x="3532220"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24" name="tx924"/>
            <p:cNvSpPr/>
            <p:nvPr/>
          </p:nvSpPr>
          <p:spPr>
            <a:xfrm>
              <a:off x="3783685"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25" name="tx925"/>
            <p:cNvSpPr/>
            <p:nvPr/>
          </p:nvSpPr>
          <p:spPr>
            <a:xfrm>
              <a:off x="4035150"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6" name="tx926"/>
            <p:cNvSpPr/>
            <p:nvPr/>
          </p:nvSpPr>
          <p:spPr>
            <a:xfrm>
              <a:off x="428661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27" name="tx927"/>
            <p:cNvSpPr/>
            <p:nvPr/>
          </p:nvSpPr>
          <p:spPr>
            <a:xfrm>
              <a:off x="453807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28" name="tx928"/>
            <p:cNvSpPr/>
            <p:nvPr/>
          </p:nvSpPr>
          <p:spPr>
            <a:xfrm>
              <a:off x="478954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29" name="tx929"/>
            <p:cNvSpPr/>
            <p:nvPr/>
          </p:nvSpPr>
          <p:spPr>
            <a:xfrm>
              <a:off x="504100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0" name="tx930"/>
            <p:cNvSpPr/>
            <p:nvPr/>
          </p:nvSpPr>
          <p:spPr>
            <a:xfrm>
              <a:off x="529247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1" name="tx931"/>
            <p:cNvSpPr/>
            <p:nvPr/>
          </p:nvSpPr>
          <p:spPr>
            <a:xfrm>
              <a:off x="554393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2" name="tx932"/>
            <p:cNvSpPr/>
            <p:nvPr/>
          </p:nvSpPr>
          <p:spPr>
            <a:xfrm>
              <a:off x="579540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3" name="tx933"/>
            <p:cNvSpPr/>
            <p:nvPr/>
          </p:nvSpPr>
          <p:spPr>
            <a:xfrm>
              <a:off x="604686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4" name="tx934"/>
            <p:cNvSpPr/>
            <p:nvPr/>
          </p:nvSpPr>
          <p:spPr>
            <a:xfrm>
              <a:off x="6298332"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5" name="tx935"/>
            <p:cNvSpPr/>
            <p:nvPr/>
          </p:nvSpPr>
          <p:spPr>
            <a:xfrm>
              <a:off x="6549797"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36" name="tx936"/>
            <p:cNvSpPr/>
            <p:nvPr/>
          </p:nvSpPr>
          <p:spPr>
            <a:xfrm>
              <a:off x="6801262"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7" name="tx937"/>
            <p:cNvSpPr/>
            <p:nvPr/>
          </p:nvSpPr>
          <p:spPr>
            <a:xfrm>
              <a:off x="7052727"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8" name="tx938"/>
            <p:cNvSpPr/>
            <p:nvPr/>
          </p:nvSpPr>
          <p:spPr>
            <a:xfrm>
              <a:off x="730419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9" name="tx939"/>
            <p:cNvSpPr/>
            <p:nvPr/>
          </p:nvSpPr>
          <p:spPr>
            <a:xfrm>
              <a:off x="755565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0" name="tx940"/>
            <p:cNvSpPr/>
            <p:nvPr/>
          </p:nvSpPr>
          <p:spPr>
            <a:xfrm>
              <a:off x="780712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41" name="tx941"/>
            <p:cNvSpPr/>
            <p:nvPr/>
          </p:nvSpPr>
          <p:spPr>
            <a:xfrm>
              <a:off x="805858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2" name="tx942"/>
            <p:cNvSpPr/>
            <p:nvPr/>
          </p:nvSpPr>
          <p:spPr>
            <a:xfrm>
              <a:off x="8310050"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3" name="tx943"/>
            <p:cNvSpPr/>
            <p:nvPr/>
          </p:nvSpPr>
          <p:spPr>
            <a:xfrm>
              <a:off x="8561515"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4" name="tx944"/>
            <p:cNvSpPr/>
            <p:nvPr/>
          </p:nvSpPr>
          <p:spPr>
            <a:xfrm>
              <a:off x="2274897"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45" name="tx945"/>
            <p:cNvSpPr/>
            <p:nvPr/>
          </p:nvSpPr>
          <p:spPr>
            <a:xfrm>
              <a:off x="252636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46" name="tx946"/>
            <p:cNvSpPr/>
            <p:nvPr/>
          </p:nvSpPr>
          <p:spPr>
            <a:xfrm>
              <a:off x="277782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47" name="tx947"/>
            <p:cNvSpPr/>
            <p:nvPr/>
          </p:nvSpPr>
          <p:spPr>
            <a:xfrm>
              <a:off x="302929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8" name="tx948"/>
            <p:cNvSpPr/>
            <p:nvPr/>
          </p:nvSpPr>
          <p:spPr>
            <a:xfrm>
              <a:off x="328075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49" name="tx949"/>
            <p:cNvSpPr/>
            <p:nvPr/>
          </p:nvSpPr>
          <p:spPr>
            <a:xfrm>
              <a:off x="3532220"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0" name="tx950"/>
            <p:cNvSpPr/>
            <p:nvPr/>
          </p:nvSpPr>
          <p:spPr>
            <a:xfrm>
              <a:off x="3783685"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1" name="tx951"/>
            <p:cNvSpPr/>
            <p:nvPr/>
          </p:nvSpPr>
          <p:spPr>
            <a:xfrm>
              <a:off x="4035150"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52" name="tx952"/>
            <p:cNvSpPr/>
            <p:nvPr/>
          </p:nvSpPr>
          <p:spPr>
            <a:xfrm>
              <a:off x="428661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53" name="tx953"/>
            <p:cNvSpPr/>
            <p:nvPr/>
          </p:nvSpPr>
          <p:spPr>
            <a:xfrm>
              <a:off x="453807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54" name="tx954"/>
            <p:cNvSpPr/>
            <p:nvPr/>
          </p:nvSpPr>
          <p:spPr>
            <a:xfrm>
              <a:off x="478954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55" name="tx955"/>
            <p:cNvSpPr/>
            <p:nvPr/>
          </p:nvSpPr>
          <p:spPr>
            <a:xfrm>
              <a:off x="504100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6" name="tx956"/>
            <p:cNvSpPr/>
            <p:nvPr/>
          </p:nvSpPr>
          <p:spPr>
            <a:xfrm>
              <a:off x="529247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57" name="tx957"/>
            <p:cNvSpPr/>
            <p:nvPr/>
          </p:nvSpPr>
          <p:spPr>
            <a:xfrm>
              <a:off x="554393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58" name="tx958"/>
            <p:cNvSpPr/>
            <p:nvPr/>
          </p:nvSpPr>
          <p:spPr>
            <a:xfrm>
              <a:off x="579540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9" name="tx959"/>
            <p:cNvSpPr/>
            <p:nvPr/>
          </p:nvSpPr>
          <p:spPr>
            <a:xfrm>
              <a:off x="604686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60" name="tx960"/>
            <p:cNvSpPr/>
            <p:nvPr/>
          </p:nvSpPr>
          <p:spPr>
            <a:xfrm>
              <a:off x="6298332"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1" name="tx961"/>
            <p:cNvSpPr/>
            <p:nvPr/>
          </p:nvSpPr>
          <p:spPr>
            <a:xfrm>
              <a:off x="6549797"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62" name="tx962"/>
            <p:cNvSpPr/>
            <p:nvPr/>
          </p:nvSpPr>
          <p:spPr>
            <a:xfrm>
              <a:off x="6801262"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63" name="tx963"/>
            <p:cNvSpPr/>
            <p:nvPr/>
          </p:nvSpPr>
          <p:spPr>
            <a:xfrm>
              <a:off x="7052727"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4" name="tx964"/>
            <p:cNvSpPr/>
            <p:nvPr/>
          </p:nvSpPr>
          <p:spPr>
            <a:xfrm>
              <a:off x="730419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5" name="tx965"/>
            <p:cNvSpPr/>
            <p:nvPr/>
          </p:nvSpPr>
          <p:spPr>
            <a:xfrm>
              <a:off x="755565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66" name="tx966"/>
            <p:cNvSpPr/>
            <p:nvPr/>
          </p:nvSpPr>
          <p:spPr>
            <a:xfrm>
              <a:off x="780712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67" name="tx967"/>
            <p:cNvSpPr/>
            <p:nvPr/>
          </p:nvSpPr>
          <p:spPr>
            <a:xfrm>
              <a:off x="805858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8" name="tx968"/>
            <p:cNvSpPr/>
            <p:nvPr/>
          </p:nvSpPr>
          <p:spPr>
            <a:xfrm>
              <a:off x="8310050"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69" name="tx969"/>
            <p:cNvSpPr/>
            <p:nvPr/>
          </p:nvSpPr>
          <p:spPr>
            <a:xfrm>
              <a:off x="8561515"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0" name="tx970"/>
            <p:cNvSpPr/>
            <p:nvPr/>
          </p:nvSpPr>
          <p:spPr>
            <a:xfrm>
              <a:off x="2274897"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1" name="tx971"/>
            <p:cNvSpPr/>
            <p:nvPr/>
          </p:nvSpPr>
          <p:spPr>
            <a:xfrm>
              <a:off x="252636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2" name="tx972"/>
            <p:cNvSpPr/>
            <p:nvPr/>
          </p:nvSpPr>
          <p:spPr>
            <a:xfrm>
              <a:off x="277782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73" name="tx973"/>
            <p:cNvSpPr/>
            <p:nvPr/>
          </p:nvSpPr>
          <p:spPr>
            <a:xfrm>
              <a:off x="302929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4" name="tx974"/>
            <p:cNvSpPr/>
            <p:nvPr/>
          </p:nvSpPr>
          <p:spPr>
            <a:xfrm>
              <a:off x="328075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5" name="tx975"/>
            <p:cNvSpPr/>
            <p:nvPr/>
          </p:nvSpPr>
          <p:spPr>
            <a:xfrm>
              <a:off x="3532220"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76" name="tx976"/>
            <p:cNvSpPr/>
            <p:nvPr/>
          </p:nvSpPr>
          <p:spPr>
            <a:xfrm>
              <a:off x="3783685"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77" name="tx977"/>
            <p:cNvSpPr/>
            <p:nvPr/>
          </p:nvSpPr>
          <p:spPr>
            <a:xfrm>
              <a:off x="4035150"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78" name="tx978"/>
            <p:cNvSpPr/>
            <p:nvPr/>
          </p:nvSpPr>
          <p:spPr>
            <a:xfrm>
              <a:off x="428661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79" name="tx979"/>
            <p:cNvSpPr/>
            <p:nvPr/>
          </p:nvSpPr>
          <p:spPr>
            <a:xfrm>
              <a:off x="453807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0" name="tx980"/>
            <p:cNvSpPr/>
            <p:nvPr/>
          </p:nvSpPr>
          <p:spPr>
            <a:xfrm>
              <a:off x="478954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81" name="tx981"/>
            <p:cNvSpPr/>
            <p:nvPr/>
          </p:nvSpPr>
          <p:spPr>
            <a:xfrm>
              <a:off x="504100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82" name="tx982"/>
            <p:cNvSpPr/>
            <p:nvPr/>
          </p:nvSpPr>
          <p:spPr>
            <a:xfrm>
              <a:off x="529247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83" name="tx983"/>
            <p:cNvSpPr/>
            <p:nvPr/>
          </p:nvSpPr>
          <p:spPr>
            <a:xfrm>
              <a:off x="554393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84" name="tx984"/>
            <p:cNvSpPr/>
            <p:nvPr/>
          </p:nvSpPr>
          <p:spPr>
            <a:xfrm>
              <a:off x="579540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85" name="tx985"/>
            <p:cNvSpPr/>
            <p:nvPr/>
          </p:nvSpPr>
          <p:spPr>
            <a:xfrm>
              <a:off x="604686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6" name="tx986"/>
            <p:cNvSpPr/>
            <p:nvPr/>
          </p:nvSpPr>
          <p:spPr>
            <a:xfrm>
              <a:off x="6298332"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7" name="tx987"/>
            <p:cNvSpPr/>
            <p:nvPr/>
          </p:nvSpPr>
          <p:spPr>
            <a:xfrm>
              <a:off x="6549797"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8" name="tx988"/>
            <p:cNvSpPr/>
            <p:nvPr/>
          </p:nvSpPr>
          <p:spPr>
            <a:xfrm>
              <a:off x="6801262"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9" name="tx989"/>
            <p:cNvSpPr/>
            <p:nvPr/>
          </p:nvSpPr>
          <p:spPr>
            <a:xfrm>
              <a:off x="7052727"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90" name="tx990"/>
            <p:cNvSpPr/>
            <p:nvPr/>
          </p:nvSpPr>
          <p:spPr>
            <a:xfrm>
              <a:off x="730419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91" name="tx991"/>
            <p:cNvSpPr/>
            <p:nvPr/>
          </p:nvSpPr>
          <p:spPr>
            <a:xfrm>
              <a:off x="755565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92" name="tx992"/>
            <p:cNvSpPr/>
            <p:nvPr/>
          </p:nvSpPr>
          <p:spPr>
            <a:xfrm>
              <a:off x="780712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93" name="tx993"/>
            <p:cNvSpPr/>
            <p:nvPr/>
          </p:nvSpPr>
          <p:spPr>
            <a:xfrm>
              <a:off x="805858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94" name="tx994"/>
            <p:cNvSpPr/>
            <p:nvPr/>
          </p:nvSpPr>
          <p:spPr>
            <a:xfrm>
              <a:off x="8310050"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95" name="tx995"/>
            <p:cNvSpPr/>
            <p:nvPr/>
          </p:nvSpPr>
          <p:spPr>
            <a:xfrm>
              <a:off x="8561515"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96" name="tx996"/>
            <p:cNvSpPr/>
            <p:nvPr/>
          </p:nvSpPr>
          <p:spPr>
            <a:xfrm>
              <a:off x="2274897"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97" name="tx997"/>
            <p:cNvSpPr/>
            <p:nvPr/>
          </p:nvSpPr>
          <p:spPr>
            <a:xfrm>
              <a:off x="252636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98" name="tx998"/>
            <p:cNvSpPr/>
            <p:nvPr/>
          </p:nvSpPr>
          <p:spPr>
            <a:xfrm>
              <a:off x="277782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999" name="tx999"/>
            <p:cNvSpPr/>
            <p:nvPr/>
          </p:nvSpPr>
          <p:spPr>
            <a:xfrm>
              <a:off x="302929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00" name="tx1000"/>
            <p:cNvSpPr/>
            <p:nvPr/>
          </p:nvSpPr>
          <p:spPr>
            <a:xfrm>
              <a:off x="328075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01" name="tx1001"/>
            <p:cNvSpPr/>
            <p:nvPr/>
          </p:nvSpPr>
          <p:spPr>
            <a:xfrm>
              <a:off x="3532220"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002" name="tx1002"/>
            <p:cNvSpPr/>
            <p:nvPr/>
          </p:nvSpPr>
          <p:spPr>
            <a:xfrm>
              <a:off x="3783685"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03" name="tx1003"/>
            <p:cNvSpPr/>
            <p:nvPr/>
          </p:nvSpPr>
          <p:spPr>
            <a:xfrm>
              <a:off x="4035150"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04" name="tx1004"/>
            <p:cNvSpPr/>
            <p:nvPr/>
          </p:nvSpPr>
          <p:spPr>
            <a:xfrm>
              <a:off x="428661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05" name="tx1005"/>
            <p:cNvSpPr/>
            <p:nvPr/>
          </p:nvSpPr>
          <p:spPr>
            <a:xfrm>
              <a:off x="453807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06" name="tx1006"/>
            <p:cNvSpPr/>
            <p:nvPr/>
          </p:nvSpPr>
          <p:spPr>
            <a:xfrm>
              <a:off x="478954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07" name="tx1007"/>
            <p:cNvSpPr/>
            <p:nvPr/>
          </p:nvSpPr>
          <p:spPr>
            <a:xfrm>
              <a:off x="504100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08" name="tx1008"/>
            <p:cNvSpPr/>
            <p:nvPr/>
          </p:nvSpPr>
          <p:spPr>
            <a:xfrm>
              <a:off x="529247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9" name="tx1009"/>
            <p:cNvSpPr/>
            <p:nvPr/>
          </p:nvSpPr>
          <p:spPr>
            <a:xfrm>
              <a:off x="554393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10" name="tx1010"/>
            <p:cNvSpPr/>
            <p:nvPr/>
          </p:nvSpPr>
          <p:spPr>
            <a:xfrm>
              <a:off x="579540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1" name="tx1011"/>
            <p:cNvSpPr/>
            <p:nvPr/>
          </p:nvSpPr>
          <p:spPr>
            <a:xfrm>
              <a:off x="604686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12" name="tx1012"/>
            <p:cNvSpPr/>
            <p:nvPr/>
          </p:nvSpPr>
          <p:spPr>
            <a:xfrm>
              <a:off x="6298332"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3" name="tx1013"/>
            <p:cNvSpPr/>
            <p:nvPr/>
          </p:nvSpPr>
          <p:spPr>
            <a:xfrm>
              <a:off x="6549797"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14" name="tx1014"/>
            <p:cNvSpPr/>
            <p:nvPr/>
          </p:nvSpPr>
          <p:spPr>
            <a:xfrm>
              <a:off x="6801262"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15" name="tx1015"/>
            <p:cNvSpPr/>
            <p:nvPr/>
          </p:nvSpPr>
          <p:spPr>
            <a:xfrm>
              <a:off x="7052727"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6" name="tx1016"/>
            <p:cNvSpPr/>
            <p:nvPr/>
          </p:nvSpPr>
          <p:spPr>
            <a:xfrm>
              <a:off x="730419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17" name="tx1017"/>
            <p:cNvSpPr/>
            <p:nvPr/>
          </p:nvSpPr>
          <p:spPr>
            <a:xfrm>
              <a:off x="755565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18" name="tx1018"/>
            <p:cNvSpPr/>
            <p:nvPr/>
          </p:nvSpPr>
          <p:spPr>
            <a:xfrm>
              <a:off x="780712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9" name="tx1019"/>
            <p:cNvSpPr/>
            <p:nvPr/>
          </p:nvSpPr>
          <p:spPr>
            <a:xfrm>
              <a:off x="805858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20" name="tx1020"/>
            <p:cNvSpPr/>
            <p:nvPr/>
          </p:nvSpPr>
          <p:spPr>
            <a:xfrm>
              <a:off x="8310050"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21" name="tx1021"/>
            <p:cNvSpPr/>
            <p:nvPr/>
          </p:nvSpPr>
          <p:spPr>
            <a:xfrm>
              <a:off x="8561515"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22" name="tx1022"/>
            <p:cNvSpPr/>
            <p:nvPr/>
          </p:nvSpPr>
          <p:spPr>
            <a:xfrm>
              <a:off x="2274897"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23" name="tx1023"/>
            <p:cNvSpPr/>
            <p:nvPr/>
          </p:nvSpPr>
          <p:spPr>
            <a:xfrm>
              <a:off x="252636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24" name="tx1024"/>
            <p:cNvSpPr/>
            <p:nvPr/>
          </p:nvSpPr>
          <p:spPr>
            <a:xfrm>
              <a:off x="277782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25" name="tx1025"/>
            <p:cNvSpPr/>
            <p:nvPr/>
          </p:nvSpPr>
          <p:spPr>
            <a:xfrm>
              <a:off x="302929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26" name="tx1026"/>
            <p:cNvSpPr/>
            <p:nvPr/>
          </p:nvSpPr>
          <p:spPr>
            <a:xfrm>
              <a:off x="328075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027" name="tx1027"/>
            <p:cNvSpPr/>
            <p:nvPr/>
          </p:nvSpPr>
          <p:spPr>
            <a:xfrm>
              <a:off x="3532220"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028" name="tx1028"/>
            <p:cNvSpPr/>
            <p:nvPr/>
          </p:nvSpPr>
          <p:spPr>
            <a:xfrm>
              <a:off x="3783685"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29" name="tx1029"/>
            <p:cNvSpPr/>
            <p:nvPr/>
          </p:nvSpPr>
          <p:spPr>
            <a:xfrm>
              <a:off x="4035150"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30" name="tx1030"/>
            <p:cNvSpPr/>
            <p:nvPr/>
          </p:nvSpPr>
          <p:spPr>
            <a:xfrm>
              <a:off x="428661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031" name="tx1031"/>
            <p:cNvSpPr/>
            <p:nvPr/>
          </p:nvSpPr>
          <p:spPr>
            <a:xfrm>
              <a:off x="453807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32" name="tx1032"/>
            <p:cNvSpPr/>
            <p:nvPr/>
          </p:nvSpPr>
          <p:spPr>
            <a:xfrm>
              <a:off x="478954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3" name="tx1033"/>
            <p:cNvSpPr/>
            <p:nvPr/>
          </p:nvSpPr>
          <p:spPr>
            <a:xfrm>
              <a:off x="504100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34" name="tx1034"/>
            <p:cNvSpPr/>
            <p:nvPr/>
          </p:nvSpPr>
          <p:spPr>
            <a:xfrm>
              <a:off x="529247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35" name="tx1035"/>
            <p:cNvSpPr/>
            <p:nvPr/>
          </p:nvSpPr>
          <p:spPr>
            <a:xfrm>
              <a:off x="554393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6" name="tx1036"/>
            <p:cNvSpPr/>
            <p:nvPr/>
          </p:nvSpPr>
          <p:spPr>
            <a:xfrm>
              <a:off x="579540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37" name="tx1037"/>
            <p:cNvSpPr/>
            <p:nvPr/>
          </p:nvSpPr>
          <p:spPr>
            <a:xfrm>
              <a:off x="604686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38" name="tx1038"/>
            <p:cNvSpPr/>
            <p:nvPr/>
          </p:nvSpPr>
          <p:spPr>
            <a:xfrm>
              <a:off x="6298332"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39" name="tx1039"/>
            <p:cNvSpPr/>
            <p:nvPr/>
          </p:nvSpPr>
          <p:spPr>
            <a:xfrm>
              <a:off x="6549797"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40" name="tx1040"/>
            <p:cNvSpPr/>
            <p:nvPr/>
          </p:nvSpPr>
          <p:spPr>
            <a:xfrm>
              <a:off x="6801262"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41" name="tx1041"/>
            <p:cNvSpPr/>
            <p:nvPr/>
          </p:nvSpPr>
          <p:spPr>
            <a:xfrm>
              <a:off x="7052727"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42" name="tx1042"/>
            <p:cNvSpPr/>
            <p:nvPr/>
          </p:nvSpPr>
          <p:spPr>
            <a:xfrm>
              <a:off x="730419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43" name="tx1043"/>
            <p:cNvSpPr/>
            <p:nvPr/>
          </p:nvSpPr>
          <p:spPr>
            <a:xfrm>
              <a:off x="755565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44" name="tx1044"/>
            <p:cNvSpPr/>
            <p:nvPr/>
          </p:nvSpPr>
          <p:spPr>
            <a:xfrm>
              <a:off x="780712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45" name="tx1045"/>
            <p:cNvSpPr/>
            <p:nvPr/>
          </p:nvSpPr>
          <p:spPr>
            <a:xfrm>
              <a:off x="805858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6" name="tx1046"/>
            <p:cNvSpPr/>
            <p:nvPr/>
          </p:nvSpPr>
          <p:spPr>
            <a:xfrm>
              <a:off x="8310050"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47" name="tx1047"/>
            <p:cNvSpPr/>
            <p:nvPr/>
          </p:nvSpPr>
          <p:spPr>
            <a:xfrm>
              <a:off x="8561515"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048" name="tx1048"/>
            <p:cNvSpPr/>
            <p:nvPr/>
          </p:nvSpPr>
          <p:spPr>
            <a:xfrm>
              <a:off x="2274897"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049" name="tx1049"/>
            <p:cNvSpPr/>
            <p:nvPr/>
          </p:nvSpPr>
          <p:spPr>
            <a:xfrm>
              <a:off x="252636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50" name="tx1050"/>
            <p:cNvSpPr/>
            <p:nvPr/>
          </p:nvSpPr>
          <p:spPr>
            <a:xfrm>
              <a:off x="277782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51" name="tx1051"/>
            <p:cNvSpPr/>
            <p:nvPr/>
          </p:nvSpPr>
          <p:spPr>
            <a:xfrm>
              <a:off x="302929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52" name="tx1052"/>
            <p:cNvSpPr/>
            <p:nvPr/>
          </p:nvSpPr>
          <p:spPr>
            <a:xfrm>
              <a:off x="328075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53" name="tx1053"/>
            <p:cNvSpPr/>
            <p:nvPr/>
          </p:nvSpPr>
          <p:spPr>
            <a:xfrm>
              <a:off x="3532220"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54" name="tx1054"/>
            <p:cNvSpPr/>
            <p:nvPr/>
          </p:nvSpPr>
          <p:spPr>
            <a:xfrm>
              <a:off x="3783685"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55" name="tx1055"/>
            <p:cNvSpPr/>
            <p:nvPr/>
          </p:nvSpPr>
          <p:spPr>
            <a:xfrm>
              <a:off x="4035150"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56" name="tx1056"/>
            <p:cNvSpPr/>
            <p:nvPr/>
          </p:nvSpPr>
          <p:spPr>
            <a:xfrm>
              <a:off x="428661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57" name="tx1057"/>
            <p:cNvSpPr/>
            <p:nvPr/>
          </p:nvSpPr>
          <p:spPr>
            <a:xfrm>
              <a:off x="453807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58" name="tx1058"/>
            <p:cNvSpPr/>
            <p:nvPr/>
          </p:nvSpPr>
          <p:spPr>
            <a:xfrm>
              <a:off x="554393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59" name="tx1059"/>
            <p:cNvSpPr/>
            <p:nvPr/>
          </p:nvSpPr>
          <p:spPr>
            <a:xfrm>
              <a:off x="2274897"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60" name="tx1060"/>
            <p:cNvSpPr/>
            <p:nvPr/>
          </p:nvSpPr>
          <p:spPr>
            <a:xfrm>
              <a:off x="755565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61" name="tx1061"/>
            <p:cNvSpPr/>
            <p:nvPr/>
          </p:nvSpPr>
          <p:spPr>
            <a:xfrm>
              <a:off x="780712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62" name="tx1062"/>
            <p:cNvSpPr/>
            <p:nvPr/>
          </p:nvSpPr>
          <p:spPr>
            <a:xfrm>
              <a:off x="755565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63" name="tx1063"/>
            <p:cNvSpPr/>
            <p:nvPr/>
          </p:nvSpPr>
          <p:spPr>
            <a:xfrm>
              <a:off x="780712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64" name="tx1064"/>
            <p:cNvSpPr/>
            <p:nvPr/>
          </p:nvSpPr>
          <p:spPr>
            <a:xfrm>
              <a:off x="554393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065" name="tx1065"/>
            <p:cNvSpPr/>
            <p:nvPr/>
          </p:nvSpPr>
          <p:spPr>
            <a:xfrm>
              <a:off x="579540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66" name="tx1066"/>
            <p:cNvSpPr/>
            <p:nvPr/>
          </p:nvSpPr>
          <p:spPr>
            <a:xfrm>
              <a:off x="604686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67" name="tx1067"/>
            <p:cNvSpPr/>
            <p:nvPr/>
          </p:nvSpPr>
          <p:spPr>
            <a:xfrm>
              <a:off x="6298332"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068" name="tx1068"/>
            <p:cNvSpPr/>
            <p:nvPr/>
          </p:nvSpPr>
          <p:spPr>
            <a:xfrm>
              <a:off x="6549797"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069" name="tx1069"/>
            <p:cNvSpPr/>
            <p:nvPr/>
          </p:nvSpPr>
          <p:spPr>
            <a:xfrm>
              <a:off x="6801262"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70" name="tx1070"/>
            <p:cNvSpPr/>
            <p:nvPr/>
          </p:nvSpPr>
          <p:spPr>
            <a:xfrm>
              <a:off x="2274897"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071" name="tx1071"/>
            <p:cNvSpPr/>
            <p:nvPr/>
          </p:nvSpPr>
          <p:spPr>
            <a:xfrm>
              <a:off x="252636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72" name="tx1072"/>
            <p:cNvSpPr/>
            <p:nvPr/>
          </p:nvSpPr>
          <p:spPr>
            <a:xfrm>
              <a:off x="277782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73" name="tx1073"/>
            <p:cNvSpPr/>
            <p:nvPr/>
          </p:nvSpPr>
          <p:spPr>
            <a:xfrm>
              <a:off x="302929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74" name="rc107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209423" y="3999986"/>
              <a:ext cx="6538083" cy="213860"/>
            </a:xfrm>
            <a:prstGeom prst="rect">
              <a:avLst/>
            </a:prstGeom>
            <a:noFill/>
            <a:ln w="27101" cap="flat">
              <a:solidFill>
                <a:srgbClr val="000000">
                  <a:alpha val="100000"/>
                </a:srgbClr>
              </a:solidFill>
              <a:prstDash val="solid"/>
              <a:miter/>
            </a:ln>
          </p:spPr>
          <p:txBody>
            <a:bodyPr/>
            <a:lstStyle/>
            <a:p/>
          </p:txBody>
        </p:sp>
        <p:sp>
          <p:nvSpPr>
            <p:cNvPr id="1609" name="tx1609"/>
            <p:cNvSpPr/>
            <p:nvPr/>
          </p:nvSpPr>
          <p:spPr>
            <a:xfrm rot="-2700000">
              <a:off x="22542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610" name="tx1610"/>
            <p:cNvSpPr/>
            <p:nvPr/>
          </p:nvSpPr>
          <p:spPr>
            <a:xfrm rot="-2700000">
              <a:off x="25057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611" name="tx1611"/>
            <p:cNvSpPr/>
            <p:nvPr/>
          </p:nvSpPr>
          <p:spPr>
            <a:xfrm rot="-2700000">
              <a:off x="27571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612" name="tx1612"/>
            <p:cNvSpPr/>
            <p:nvPr/>
          </p:nvSpPr>
          <p:spPr>
            <a:xfrm rot="-2700000">
              <a:off x="30086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613" name="tx1613"/>
            <p:cNvSpPr/>
            <p:nvPr/>
          </p:nvSpPr>
          <p:spPr>
            <a:xfrm rot="-2700000">
              <a:off x="32601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614" name="tx1614"/>
            <p:cNvSpPr/>
            <p:nvPr/>
          </p:nvSpPr>
          <p:spPr>
            <a:xfrm rot="-2700000">
              <a:off x="35115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615" name="tx1615"/>
            <p:cNvSpPr/>
            <p:nvPr/>
          </p:nvSpPr>
          <p:spPr>
            <a:xfrm rot="-2700000">
              <a:off x="37630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616" name="tx1616"/>
            <p:cNvSpPr/>
            <p:nvPr/>
          </p:nvSpPr>
          <p:spPr>
            <a:xfrm rot="-2700000">
              <a:off x="40145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617" name="tx1617"/>
            <p:cNvSpPr/>
            <p:nvPr/>
          </p:nvSpPr>
          <p:spPr>
            <a:xfrm rot="-2700000">
              <a:off x="42659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618" name="tx1618"/>
            <p:cNvSpPr/>
            <p:nvPr/>
          </p:nvSpPr>
          <p:spPr>
            <a:xfrm rot="-2700000">
              <a:off x="45174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619" name="tx1619"/>
            <p:cNvSpPr/>
            <p:nvPr/>
          </p:nvSpPr>
          <p:spPr>
            <a:xfrm rot="-2700000">
              <a:off x="47689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620" name="tx1620"/>
            <p:cNvSpPr/>
            <p:nvPr/>
          </p:nvSpPr>
          <p:spPr>
            <a:xfrm rot="-2700000">
              <a:off x="502188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621" name="tx1621"/>
            <p:cNvSpPr/>
            <p:nvPr/>
          </p:nvSpPr>
          <p:spPr>
            <a:xfrm rot="-2700000">
              <a:off x="52718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622" name="tx1622"/>
            <p:cNvSpPr/>
            <p:nvPr/>
          </p:nvSpPr>
          <p:spPr>
            <a:xfrm rot="-2700000">
              <a:off x="55233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623" name="tx1623"/>
            <p:cNvSpPr/>
            <p:nvPr/>
          </p:nvSpPr>
          <p:spPr>
            <a:xfrm rot="-2700000">
              <a:off x="57747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624" name="tx1624"/>
            <p:cNvSpPr/>
            <p:nvPr/>
          </p:nvSpPr>
          <p:spPr>
            <a:xfrm rot="-2700000">
              <a:off x="60262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625" name="tx1625"/>
            <p:cNvSpPr/>
            <p:nvPr/>
          </p:nvSpPr>
          <p:spPr>
            <a:xfrm rot="-2700000">
              <a:off x="627769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626" name="tx1626"/>
            <p:cNvSpPr/>
            <p:nvPr/>
          </p:nvSpPr>
          <p:spPr>
            <a:xfrm rot="-2700000">
              <a:off x="65291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627" name="tx1627"/>
            <p:cNvSpPr/>
            <p:nvPr/>
          </p:nvSpPr>
          <p:spPr>
            <a:xfrm rot="-2700000">
              <a:off x="67806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628" name="tx1628"/>
            <p:cNvSpPr/>
            <p:nvPr/>
          </p:nvSpPr>
          <p:spPr>
            <a:xfrm rot="-2700000">
              <a:off x="70320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629" name="tx1629"/>
            <p:cNvSpPr/>
            <p:nvPr/>
          </p:nvSpPr>
          <p:spPr>
            <a:xfrm rot="-2700000">
              <a:off x="72835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630" name="tx1630"/>
            <p:cNvSpPr/>
            <p:nvPr/>
          </p:nvSpPr>
          <p:spPr>
            <a:xfrm rot="-2700000">
              <a:off x="75350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631" name="tx1631"/>
            <p:cNvSpPr/>
            <p:nvPr/>
          </p:nvSpPr>
          <p:spPr>
            <a:xfrm rot="-2700000">
              <a:off x="77864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632" name="tx1632"/>
            <p:cNvSpPr/>
            <p:nvPr/>
          </p:nvSpPr>
          <p:spPr>
            <a:xfrm rot="-2700000">
              <a:off x="80379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633" name="tx1633"/>
            <p:cNvSpPr/>
            <p:nvPr/>
          </p:nvSpPr>
          <p:spPr>
            <a:xfrm rot="-2700000">
              <a:off x="82894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634" name="tx1634"/>
            <p:cNvSpPr/>
            <p:nvPr/>
          </p:nvSpPr>
          <p:spPr>
            <a:xfrm rot="-2700000">
              <a:off x="85408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635" name="tx1635"/>
            <p:cNvSpPr/>
            <p:nvPr/>
          </p:nvSpPr>
          <p:spPr>
            <a:xfrm>
              <a:off x="826302" y="5539203"/>
              <a:ext cx="99358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MADAGASCAR</a:t>
              </a:r>
            </a:p>
          </p:txBody>
        </p:sp>
        <p:sp>
          <p:nvSpPr>
            <p:cNvPr id="1636" name="tx1636"/>
            <p:cNvSpPr/>
            <p:nvPr/>
          </p:nvSpPr>
          <p:spPr>
            <a:xfrm>
              <a:off x="779850" y="5325342"/>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637" name="tx1637"/>
            <p:cNvSpPr/>
            <p:nvPr/>
          </p:nvSpPr>
          <p:spPr>
            <a:xfrm>
              <a:off x="1307642" y="5325342"/>
              <a:ext cx="5122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1638" name="tx1638"/>
            <p:cNvSpPr/>
            <p:nvPr/>
          </p:nvSpPr>
          <p:spPr>
            <a:xfrm>
              <a:off x="865072" y="5111481"/>
              <a:ext cx="9548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1639" name="tx1639"/>
            <p:cNvSpPr/>
            <p:nvPr/>
          </p:nvSpPr>
          <p:spPr>
            <a:xfrm>
              <a:off x="803168" y="4897620"/>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640" name="tx1640"/>
            <p:cNvSpPr/>
            <p:nvPr/>
          </p:nvSpPr>
          <p:spPr>
            <a:xfrm>
              <a:off x="1330959" y="4897620"/>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641" name="tx1641"/>
            <p:cNvSpPr/>
            <p:nvPr/>
          </p:nvSpPr>
          <p:spPr>
            <a:xfrm>
              <a:off x="1082425" y="4683759"/>
              <a:ext cx="7374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COMOROS</a:t>
              </a:r>
            </a:p>
          </p:txBody>
        </p:sp>
        <p:sp>
          <p:nvSpPr>
            <p:cNvPr id="1642" name="tx1642"/>
            <p:cNvSpPr/>
            <p:nvPr/>
          </p:nvSpPr>
          <p:spPr>
            <a:xfrm>
              <a:off x="1167739" y="4469898"/>
              <a:ext cx="6521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1643" name="tx1643"/>
            <p:cNvSpPr/>
            <p:nvPr/>
          </p:nvSpPr>
          <p:spPr>
            <a:xfrm>
              <a:off x="1245371" y="4256037"/>
              <a:ext cx="5745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NAMIBIA</a:t>
              </a:r>
            </a:p>
          </p:txBody>
        </p:sp>
        <p:sp>
          <p:nvSpPr>
            <p:cNvPr id="1644" name="tx1644"/>
            <p:cNvSpPr/>
            <p:nvPr/>
          </p:nvSpPr>
          <p:spPr>
            <a:xfrm>
              <a:off x="508182" y="4042177"/>
              <a:ext cx="737463"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AFRO-East</a:t>
              </a:r>
            </a:p>
          </p:txBody>
        </p:sp>
        <p:sp>
          <p:nvSpPr>
            <p:cNvPr id="1645" name="tx1645"/>
            <p:cNvSpPr/>
            <p:nvPr/>
          </p:nvSpPr>
          <p:spPr>
            <a:xfrm>
              <a:off x="1284508" y="4042177"/>
              <a:ext cx="10085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&amp;</a:t>
              </a:r>
            </a:p>
          </p:txBody>
        </p:sp>
        <p:sp>
          <p:nvSpPr>
            <p:cNvPr id="1646" name="tx1646"/>
            <p:cNvSpPr/>
            <p:nvPr/>
          </p:nvSpPr>
          <p:spPr>
            <a:xfrm>
              <a:off x="1424228" y="4042177"/>
              <a:ext cx="395660"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South</a:t>
              </a:r>
            </a:p>
          </p:txBody>
        </p:sp>
        <p:sp>
          <p:nvSpPr>
            <p:cNvPr id="1647" name="tx1647"/>
            <p:cNvSpPr/>
            <p:nvPr/>
          </p:nvSpPr>
          <p:spPr>
            <a:xfrm>
              <a:off x="1139484" y="3828316"/>
              <a:ext cx="6804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TANZANIA</a:t>
              </a:r>
            </a:p>
          </p:txBody>
        </p:sp>
        <p:sp>
          <p:nvSpPr>
            <p:cNvPr id="1648" name="tx1648"/>
            <p:cNvSpPr/>
            <p:nvPr/>
          </p:nvSpPr>
          <p:spPr>
            <a:xfrm>
              <a:off x="1160149" y="3614455"/>
              <a:ext cx="65973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ESWATINI</a:t>
              </a:r>
            </a:p>
          </p:txBody>
        </p:sp>
        <p:sp>
          <p:nvSpPr>
            <p:cNvPr id="1649" name="tx1649"/>
            <p:cNvSpPr/>
            <p:nvPr/>
          </p:nvSpPr>
          <p:spPr>
            <a:xfrm>
              <a:off x="1152194" y="3400594"/>
              <a:ext cx="6676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LESOTHO</a:t>
              </a:r>
            </a:p>
          </p:txBody>
        </p:sp>
        <p:sp>
          <p:nvSpPr>
            <p:cNvPr id="1650" name="tx1650"/>
            <p:cNvSpPr/>
            <p:nvPr/>
          </p:nvSpPr>
          <p:spPr>
            <a:xfrm>
              <a:off x="1356654" y="3186733"/>
              <a:ext cx="4632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KENYA</a:t>
              </a:r>
            </a:p>
          </p:txBody>
        </p:sp>
        <p:sp>
          <p:nvSpPr>
            <p:cNvPr id="1651" name="tx1651"/>
            <p:cNvSpPr/>
            <p:nvPr/>
          </p:nvSpPr>
          <p:spPr>
            <a:xfrm>
              <a:off x="1273901" y="2972872"/>
              <a:ext cx="5459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1652" name="tx1652"/>
            <p:cNvSpPr/>
            <p:nvPr/>
          </p:nvSpPr>
          <p:spPr>
            <a:xfrm>
              <a:off x="1074744" y="2759011"/>
              <a:ext cx="7451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ZIMBABWE</a:t>
              </a:r>
            </a:p>
          </p:txBody>
        </p:sp>
        <p:sp>
          <p:nvSpPr>
            <p:cNvPr id="1653" name="tx1653"/>
            <p:cNvSpPr/>
            <p:nvPr/>
          </p:nvSpPr>
          <p:spPr>
            <a:xfrm>
              <a:off x="1299778" y="2545150"/>
              <a:ext cx="5201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ZAMBIA</a:t>
              </a:r>
            </a:p>
          </p:txBody>
        </p:sp>
        <p:sp>
          <p:nvSpPr>
            <p:cNvPr id="1654" name="tx1654"/>
            <p:cNvSpPr/>
            <p:nvPr/>
          </p:nvSpPr>
          <p:spPr>
            <a:xfrm>
              <a:off x="1206875" y="2331289"/>
              <a:ext cx="6130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RWANDA</a:t>
              </a:r>
            </a:p>
          </p:txBody>
        </p:sp>
        <p:sp>
          <p:nvSpPr>
            <p:cNvPr id="1655" name="tx1655"/>
            <p:cNvSpPr/>
            <p:nvPr/>
          </p:nvSpPr>
          <p:spPr>
            <a:xfrm>
              <a:off x="1025641" y="2117428"/>
              <a:ext cx="7942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BOTSWANA</a:t>
              </a:r>
            </a:p>
          </p:txBody>
        </p:sp>
        <p:sp>
          <p:nvSpPr>
            <p:cNvPr id="1656" name="tx1656"/>
            <p:cNvSpPr/>
            <p:nvPr/>
          </p:nvSpPr>
          <p:spPr>
            <a:xfrm>
              <a:off x="1051519" y="1903567"/>
              <a:ext cx="7683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MAURITIUS</a:t>
              </a:r>
            </a:p>
          </p:txBody>
        </p:sp>
        <p:sp>
          <p:nvSpPr>
            <p:cNvPr id="1657" name="tx1657"/>
            <p:cNvSpPr/>
            <p:nvPr/>
          </p:nvSpPr>
          <p:spPr>
            <a:xfrm>
              <a:off x="1214465" y="1689706"/>
              <a:ext cx="605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ERITREA</a:t>
              </a:r>
            </a:p>
          </p:txBody>
        </p:sp>
        <p:sp>
          <p:nvSpPr>
            <p:cNvPr id="1658" name="tx1658"/>
            <p:cNvSpPr/>
            <p:nvPr/>
          </p:nvSpPr>
          <p:spPr>
            <a:xfrm>
              <a:off x="1222237" y="1475845"/>
              <a:ext cx="5976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UGANDA</a:t>
              </a:r>
            </a:p>
          </p:txBody>
        </p:sp>
        <p:sp>
          <p:nvSpPr>
            <p:cNvPr id="1659" name="tx1659"/>
            <p:cNvSpPr/>
            <p:nvPr/>
          </p:nvSpPr>
          <p:spPr>
            <a:xfrm>
              <a:off x="903660" y="1261984"/>
              <a:ext cx="9162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SEYCHELLES</a:t>
              </a:r>
            </a:p>
          </p:txBody>
        </p:sp>
        <p:sp>
          <p:nvSpPr>
            <p:cNvPr id="1660" name="tx1660"/>
            <p:cNvSpPr/>
            <p:nvPr/>
          </p:nvSpPr>
          <p:spPr>
            <a:xfrm>
              <a:off x="357266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661" name="pic1661"/>
            <p:cNvPicPr/>
            <p:nvPr/>
          </p:nvPicPr>
          <p:blipFill>
            <a:blip r:embed="rId2" cstate="print"/>
            <a:stretch>
              <a:fillRect/>
            </a:stretch>
          </p:blipFill>
          <p:spPr>
            <a:xfrm>
              <a:off x="5224261" y="5941026"/>
              <a:ext cx="2160000" cy="219455"/>
            </a:xfrm>
            <a:prstGeom prst="rect">
              <a:avLst/>
            </a:prstGeom>
          </p:spPr>
        </p:pic>
        <p:sp>
          <p:nvSpPr>
            <p:cNvPr id="1662" name="pl1662"/>
            <p:cNvSpPr/>
            <p:nvPr/>
          </p:nvSpPr>
          <p:spPr>
            <a:xfrm>
              <a:off x="522786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3" name="pl1663"/>
            <p:cNvSpPr/>
            <p:nvPr/>
          </p:nvSpPr>
          <p:spPr>
            <a:xfrm>
              <a:off x="651954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4" name="pl1664"/>
            <p:cNvSpPr/>
            <p:nvPr/>
          </p:nvSpPr>
          <p:spPr>
            <a:xfrm>
              <a:off x="673482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5" name="pl1665"/>
            <p:cNvSpPr/>
            <p:nvPr/>
          </p:nvSpPr>
          <p:spPr>
            <a:xfrm>
              <a:off x="695010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6" name="pl1666"/>
            <p:cNvSpPr/>
            <p:nvPr/>
          </p:nvSpPr>
          <p:spPr>
            <a:xfrm>
              <a:off x="716538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7" name="pl1667"/>
            <p:cNvSpPr/>
            <p:nvPr/>
          </p:nvSpPr>
          <p:spPr>
            <a:xfrm>
              <a:off x="738066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8" name="pl1668"/>
            <p:cNvSpPr/>
            <p:nvPr/>
          </p:nvSpPr>
          <p:spPr>
            <a:xfrm>
              <a:off x="522786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69" name="pl1669"/>
            <p:cNvSpPr/>
            <p:nvPr/>
          </p:nvSpPr>
          <p:spPr>
            <a:xfrm>
              <a:off x="651954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0" name="pl1670"/>
            <p:cNvSpPr/>
            <p:nvPr/>
          </p:nvSpPr>
          <p:spPr>
            <a:xfrm>
              <a:off x="673482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1" name="pl1671"/>
            <p:cNvSpPr/>
            <p:nvPr/>
          </p:nvSpPr>
          <p:spPr>
            <a:xfrm>
              <a:off x="695010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2" name="pl1672"/>
            <p:cNvSpPr/>
            <p:nvPr/>
          </p:nvSpPr>
          <p:spPr>
            <a:xfrm>
              <a:off x="716538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3" name="pl1673"/>
            <p:cNvSpPr/>
            <p:nvPr/>
          </p:nvSpPr>
          <p:spPr>
            <a:xfrm>
              <a:off x="738066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4" name="tx1674"/>
            <p:cNvSpPr/>
            <p:nvPr/>
          </p:nvSpPr>
          <p:spPr>
            <a:xfrm>
              <a:off x="519677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675" name="tx1675"/>
            <p:cNvSpPr/>
            <p:nvPr/>
          </p:nvSpPr>
          <p:spPr>
            <a:xfrm>
              <a:off x="645736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676" name="tx1676"/>
            <p:cNvSpPr/>
            <p:nvPr/>
          </p:nvSpPr>
          <p:spPr>
            <a:xfrm>
              <a:off x="667264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677" name="tx1677"/>
            <p:cNvSpPr/>
            <p:nvPr/>
          </p:nvSpPr>
          <p:spPr>
            <a:xfrm>
              <a:off x="688792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678" name="tx1678"/>
            <p:cNvSpPr/>
            <p:nvPr/>
          </p:nvSpPr>
          <p:spPr>
            <a:xfrm>
              <a:off x="710320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679" name="tx1679"/>
            <p:cNvSpPr/>
            <p:nvPr/>
          </p:nvSpPr>
          <p:spPr>
            <a:xfrm>
              <a:off x="7287392"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680" name="tx1680"/>
            <p:cNvSpPr/>
            <p:nvPr/>
          </p:nvSpPr>
          <p:spPr>
            <a:xfrm>
              <a:off x="1882519" y="435349"/>
              <a:ext cx="449455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AFRO-East &amp; South, 2000-2025</a:t>
              </a:r>
            </a:p>
          </p:txBody>
        </p:sp>
        <p:sp>
          <p:nvSpPr>
            <p:cNvPr id="1681" name="tx1681"/>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82" name="tx1682"/>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6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7107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0541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03974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6740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3084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4275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953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5882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2225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8569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9125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12558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2893483"/>
              <a:ext cx="3434315" cy="1096991"/>
            </a:xfrm>
            <a:custGeom>
              <a:avLst/>
              <a:pathLst>
                <a:path w="3434315" h="1096991">
                  <a:moveTo>
                    <a:pt x="0" y="1096991"/>
                  </a:moveTo>
                  <a:lnTo>
                    <a:pt x="137372" y="1096991"/>
                  </a:lnTo>
                  <a:lnTo>
                    <a:pt x="274745" y="877592"/>
                  </a:lnTo>
                  <a:lnTo>
                    <a:pt x="412117" y="767893"/>
                  </a:lnTo>
                  <a:lnTo>
                    <a:pt x="549490" y="548495"/>
                  </a:lnTo>
                  <a:lnTo>
                    <a:pt x="686863" y="365663"/>
                  </a:lnTo>
                  <a:lnTo>
                    <a:pt x="824235" y="292530"/>
                  </a:lnTo>
                  <a:lnTo>
                    <a:pt x="961608" y="255964"/>
                  </a:lnTo>
                  <a:lnTo>
                    <a:pt x="1098981" y="219398"/>
                  </a:lnTo>
                  <a:lnTo>
                    <a:pt x="1236353" y="146265"/>
                  </a:lnTo>
                  <a:lnTo>
                    <a:pt x="1373726" y="255964"/>
                  </a:lnTo>
                  <a:lnTo>
                    <a:pt x="1511098" y="109699"/>
                  </a:lnTo>
                  <a:lnTo>
                    <a:pt x="1648471" y="73132"/>
                  </a:lnTo>
                  <a:lnTo>
                    <a:pt x="1785844" y="109699"/>
                  </a:lnTo>
                  <a:lnTo>
                    <a:pt x="1923216" y="36566"/>
                  </a:lnTo>
                  <a:lnTo>
                    <a:pt x="2060589" y="73132"/>
                  </a:lnTo>
                  <a:lnTo>
                    <a:pt x="2197962" y="73132"/>
                  </a:lnTo>
                  <a:lnTo>
                    <a:pt x="2335334" y="109699"/>
                  </a:lnTo>
                  <a:lnTo>
                    <a:pt x="2472707" y="36566"/>
                  </a:lnTo>
                  <a:lnTo>
                    <a:pt x="2610079" y="0"/>
                  </a:lnTo>
                  <a:lnTo>
                    <a:pt x="2747452" y="109699"/>
                  </a:lnTo>
                  <a:lnTo>
                    <a:pt x="2884825" y="182831"/>
                  </a:lnTo>
                  <a:lnTo>
                    <a:pt x="3022197" y="182831"/>
                  </a:lnTo>
                  <a:lnTo>
                    <a:pt x="3159570" y="182831"/>
                  </a:lnTo>
                  <a:lnTo>
                    <a:pt x="3296943" y="73132"/>
                  </a:lnTo>
                  <a:lnTo>
                    <a:pt x="3434315" y="73132"/>
                  </a:lnTo>
                </a:path>
              </a:pathLst>
            </a:custGeom>
            <a:ln w="27101" cap="flat">
              <a:solidFill>
                <a:srgbClr val="6F4E37">
                  <a:alpha val="69803"/>
                </a:srgbClr>
              </a:solidFill>
              <a:prstDash val="solid"/>
              <a:round/>
            </a:ln>
          </p:spPr>
          <p:txBody>
            <a:bodyPr/>
            <a:lstStyle/>
            <a:p/>
          </p:txBody>
        </p:sp>
        <p:sp>
          <p:nvSpPr>
            <p:cNvPr id="25" name="pl25"/>
            <p:cNvSpPr/>
            <p:nvPr/>
          </p:nvSpPr>
          <p:spPr>
            <a:xfrm>
              <a:off x="1083054" y="2381554"/>
              <a:ext cx="3434315" cy="804460"/>
            </a:xfrm>
            <a:custGeom>
              <a:avLst/>
              <a:pathLst>
                <a:path w="3434315" h="804460">
                  <a:moveTo>
                    <a:pt x="0" y="804460"/>
                  </a:moveTo>
                  <a:lnTo>
                    <a:pt x="137372" y="731327"/>
                  </a:lnTo>
                  <a:lnTo>
                    <a:pt x="274745" y="658194"/>
                  </a:lnTo>
                  <a:lnTo>
                    <a:pt x="412117" y="585061"/>
                  </a:lnTo>
                  <a:lnTo>
                    <a:pt x="549490" y="511929"/>
                  </a:lnTo>
                  <a:lnTo>
                    <a:pt x="686863" y="438796"/>
                  </a:lnTo>
                  <a:lnTo>
                    <a:pt x="824235" y="365663"/>
                  </a:lnTo>
                  <a:lnTo>
                    <a:pt x="961608" y="365663"/>
                  </a:lnTo>
                  <a:lnTo>
                    <a:pt x="1098981" y="292530"/>
                  </a:lnTo>
                  <a:lnTo>
                    <a:pt x="1236353" y="219398"/>
                  </a:lnTo>
                  <a:lnTo>
                    <a:pt x="1373726" y="182831"/>
                  </a:lnTo>
                  <a:lnTo>
                    <a:pt x="1511098" y="109699"/>
                  </a:lnTo>
                  <a:lnTo>
                    <a:pt x="1648471" y="146265"/>
                  </a:lnTo>
                  <a:lnTo>
                    <a:pt x="1785844" y="182831"/>
                  </a:lnTo>
                  <a:lnTo>
                    <a:pt x="1923216" y="73132"/>
                  </a:lnTo>
                  <a:lnTo>
                    <a:pt x="2060589" y="109699"/>
                  </a:lnTo>
                  <a:lnTo>
                    <a:pt x="2197962" y="73132"/>
                  </a:lnTo>
                  <a:lnTo>
                    <a:pt x="2335334" y="109699"/>
                  </a:lnTo>
                  <a:lnTo>
                    <a:pt x="2472707" y="36566"/>
                  </a:lnTo>
                  <a:lnTo>
                    <a:pt x="2610079" y="0"/>
                  </a:lnTo>
                  <a:lnTo>
                    <a:pt x="2747452" y="36566"/>
                  </a:lnTo>
                  <a:lnTo>
                    <a:pt x="2884825" y="146265"/>
                  </a:lnTo>
                  <a:lnTo>
                    <a:pt x="3022197" y="146265"/>
                  </a:lnTo>
                  <a:lnTo>
                    <a:pt x="3159570" y="73132"/>
                  </a:lnTo>
                  <a:lnTo>
                    <a:pt x="3296943" y="73132"/>
                  </a:lnTo>
                  <a:lnTo>
                    <a:pt x="3434315" y="36566"/>
                  </a:lnTo>
                </a:path>
              </a:pathLst>
            </a:custGeom>
            <a:ln w="27101" cap="flat">
              <a:solidFill>
                <a:srgbClr val="007F5F">
                  <a:alpha val="69803"/>
                </a:srgbClr>
              </a:solidFill>
              <a:prstDash val="solid"/>
              <a:round/>
            </a:ln>
          </p:spPr>
          <p:txBody>
            <a:bodyPr/>
            <a:lstStyle/>
            <a:p/>
          </p:txBody>
        </p:sp>
        <p:sp>
          <p:nvSpPr>
            <p:cNvPr id="26" name="pl26"/>
            <p:cNvSpPr/>
            <p:nvPr/>
          </p:nvSpPr>
          <p:spPr>
            <a:xfrm>
              <a:off x="1083054" y="2674085"/>
              <a:ext cx="3434315" cy="1133557"/>
            </a:xfrm>
            <a:custGeom>
              <a:avLst/>
              <a:pathLst>
                <a:path w="3434315" h="1133557">
                  <a:moveTo>
                    <a:pt x="0" y="1096991"/>
                  </a:moveTo>
                  <a:lnTo>
                    <a:pt x="137372" y="1133557"/>
                  </a:lnTo>
                  <a:lnTo>
                    <a:pt x="274745" y="1096991"/>
                  </a:lnTo>
                  <a:lnTo>
                    <a:pt x="412117" y="950725"/>
                  </a:lnTo>
                  <a:lnTo>
                    <a:pt x="549490" y="841026"/>
                  </a:lnTo>
                  <a:lnTo>
                    <a:pt x="686863" y="731327"/>
                  </a:lnTo>
                  <a:lnTo>
                    <a:pt x="824235" y="585061"/>
                  </a:lnTo>
                  <a:lnTo>
                    <a:pt x="961608" y="511929"/>
                  </a:lnTo>
                  <a:lnTo>
                    <a:pt x="1098981" y="292530"/>
                  </a:lnTo>
                  <a:lnTo>
                    <a:pt x="1236353" y="73132"/>
                  </a:lnTo>
                  <a:lnTo>
                    <a:pt x="1373726" y="219398"/>
                  </a:lnTo>
                  <a:lnTo>
                    <a:pt x="1511098" y="365663"/>
                  </a:lnTo>
                  <a:lnTo>
                    <a:pt x="1648471" y="438796"/>
                  </a:lnTo>
                  <a:lnTo>
                    <a:pt x="1785844" y="475362"/>
                  </a:lnTo>
                  <a:lnTo>
                    <a:pt x="1923216" y="438796"/>
                  </a:lnTo>
                  <a:lnTo>
                    <a:pt x="2060589" y="438796"/>
                  </a:lnTo>
                  <a:lnTo>
                    <a:pt x="2197962" y="219398"/>
                  </a:lnTo>
                  <a:lnTo>
                    <a:pt x="2335334" y="182831"/>
                  </a:lnTo>
                  <a:lnTo>
                    <a:pt x="2472707" y="73132"/>
                  </a:lnTo>
                  <a:lnTo>
                    <a:pt x="2610079" y="0"/>
                  </a:lnTo>
                  <a:lnTo>
                    <a:pt x="2747452" y="146265"/>
                  </a:lnTo>
                  <a:lnTo>
                    <a:pt x="2884825" y="329097"/>
                  </a:lnTo>
                  <a:lnTo>
                    <a:pt x="3022197" y="219398"/>
                  </a:lnTo>
                  <a:lnTo>
                    <a:pt x="3159570" y="36566"/>
                  </a:lnTo>
                  <a:lnTo>
                    <a:pt x="3296943" y="36566"/>
                  </a:lnTo>
                  <a:lnTo>
                    <a:pt x="3434315" y="36566"/>
                  </a:lnTo>
                </a:path>
              </a:pathLst>
            </a:custGeom>
            <a:ln w="27101" cap="flat">
              <a:solidFill>
                <a:srgbClr val="C44E52">
                  <a:alpha val="69803"/>
                </a:srgbClr>
              </a:solidFill>
              <a:prstDash val="solid"/>
              <a:round/>
            </a:ln>
          </p:spPr>
          <p:txBody>
            <a:bodyPr/>
            <a:lstStyle/>
            <a:p/>
          </p:txBody>
        </p:sp>
        <p:sp>
          <p:nvSpPr>
            <p:cNvPr id="27" name="pl27"/>
            <p:cNvSpPr/>
            <p:nvPr/>
          </p:nvSpPr>
          <p:spPr>
            <a:xfrm>
              <a:off x="1083054" y="2381554"/>
              <a:ext cx="3434315" cy="804460"/>
            </a:xfrm>
            <a:custGeom>
              <a:avLst/>
              <a:pathLst>
                <a:path w="3434315" h="804460">
                  <a:moveTo>
                    <a:pt x="0" y="804460"/>
                  </a:moveTo>
                  <a:lnTo>
                    <a:pt x="137372" y="731327"/>
                  </a:lnTo>
                  <a:lnTo>
                    <a:pt x="274745" y="658194"/>
                  </a:lnTo>
                  <a:lnTo>
                    <a:pt x="412117" y="585061"/>
                  </a:lnTo>
                  <a:lnTo>
                    <a:pt x="549490" y="511929"/>
                  </a:lnTo>
                  <a:lnTo>
                    <a:pt x="686863" y="438796"/>
                  </a:lnTo>
                  <a:lnTo>
                    <a:pt x="824235" y="365663"/>
                  </a:lnTo>
                  <a:lnTo>
                    <a:pt x="961608" y="365663"/>
                  </a:lnTo>
                  <a:lnTo>
                    <a:pt x="1098981" y="292530"/>
                  </a:lnTo>
                  <a:lnTo>
                    <a:pt x="1236353" y="219398"/>
                  </a:lnTo>
                  <a:lnTo>
                    <a:pt x="1373726" y="182831"/>
                  </a:lnTo>
                  <a:lnTo>
                    <a:pt x="1511098" y="109699"/>
                  </a:lnTo>
                  <a:lnTo>
                    <a:pt x="1648471" y="146265"/>
                  </a:lnTo>
                  <a:lnTo>
                    <a:pt x="1785844" y="182831"/>
                  </a:lnTo>
                  <a:lnTo>
                    <a:pt x="1923216" y="73132"/>
                  </a:lnTo>
                  <a:lnTo>
                    <a:pt x="2060589" y="109699"/>
                  </a:lnTo>
                  <a:lnTo>
                    <a:pt x="2197962" y="73132"/>
                  </a:lnTo>
                  <a:lnTo>
                    <a:pt x="2335334" y="109699"/>
                  </a:lnTo>
                  <a:lnTo>
                    <a:pt x="2472707" y="36566"/>
                  </a:lnTo>
                  <a:lnTo>
                    <a:pt x="2610079" y="0"/>
                  </a:lnTo>
                  <a:lnTo>
                    <a:pt x="2747452" y="36566"/>
                  </a:lnTo>
                  <a:lnTo>
                    <a:pt x="2884825" y="146265"/>
                  </a:lnTo>
                  <a:lnTo>
                    <a:pt x="3022197" y="146265"/>
                  </a:lnTo>
                  <a:lnTo>
                    <a:pt x="3159570" y="73132"/>
                  </a:lnTo>
                  <a:lnTo>
                    <a:pt x="3296943" y="73132"/>
                  </a:lnTo>
                  <a:lnTo>
                    <a:pt x="3434315" y="36566"/>
                  </a:lnTo>
                </a:path>
              </a:pathLst>
            </a:custGeom>
            <a:ln w="65043" cap="flat">
              <a:solidFill>
                <a:srgbClr val="000000">
                  <a:alpha val="100000"/>
                </a:srgbClr>
              </a:solidFill>
              <a:prstDash val="solid"/>
              <a:round/>
            </a:ln>
          </p:spPr>
          <p:txBody>
            <a:bodyPr/>
            <a:lstStyle/>
            <a:p/>
          </p:txBody>
        </p:sp>
        <p:sp>
          <p:nvSpPr>
            <p:cNvPr id="28" name="pl28"/>
            <p:cNvSpPr/>
            <p:nvPr/>
          </p:nvSpPr>
          <p:spPr>
            <a:xfrm>
              <a:off x="1083054" y="2381554"/>
              <a:ext cx="3434315" cy="804460"/>
            </a:xfrm>
            <a:custGeom>
              <a:avLst/>
              <a:pathLst>
                <a:path w="3434315" h="804460">
                  <a:moveTo>
                    <a:pt x="0" y="804460"/>
                  </a:moveTo>
                  <a:lnTo>
                    <a:pt x="137372" y="731327"/>
                  </a:lnTo>
                  <a:lnTo>
                    <a:pt x="274745" y="658194"/>
                  </a:lnTo>
                  <a:lnTo>
                    <a:pt x="412117" y="585061"/>
                  </a:lnTo>
                  <a:lnTo>
                    <a:pt x="549490" y="511929"/>
                  </a:lnTo>
                  <a:lnTo>
                    <a:pt x="686863" y="438796"/>
                  </a:lnTo>
                  <a:lnTo>
                    <a:pt x="824235" y="365663"/>
                  </a:lnTo>
                  <a:lnTo>
                    <a:pt x="961608" y="365663"/>
                  </a:lnTo>
                  <a:lnTo>
                    <a:pt x="1098981" y="292530"/>
                  </a:lnTo>
                  <a:lnTo>
                    <a:pt x="1236353" y="219398"/>
                  </a:lnTo>
                  <a:lnTo>
                    <a:pt x="1373726" y="182831"/>
                  </a:lnTo>
                  <a:lnTo>
                    <a:pt x="1511098" y="109699"/>
                  </a:lnTo>
                  <a:lnTo>
                    <a:pt x="1648471" y="146265"/>
                  </a:lnTo>
                  <a:lnTo>
                    <a:pt x="1785844" y="182831"/>
                  </a:lnTo>
                  <a:lnTo>
                    <a:pt x="1923216" y="73132"/>
                  </a:lnTo>
                  <a:lnTo>
                    <a:pt x="2060589" y="109699"/>
                  </a:lnTo>
                  <a:lnTo>
                    <a:pt x="2197962" y="73132"/>
                  </a:lnTo>
                  <a:lnTo>
                    <a:pt x="2335334" y="109699"/>
                  </a:lnTo>
                  <a:lnTo>
                    <a:pt x="2472707" y="36566"/>
                  </a:lnTo>
                  <a:lnTo>
                    <a:pt x="2610079" y="0"/>
                  </a:lnTo>
                  <a:lnTo>
                    <a:pt x="2747452" y="36566"/>
                  </a:lnTo>
                  <a:lnTo>
                    <a:pt x="2884825" y="146265"/>
                  </a:lnTo>
                  <a:lnTo>
                    <a:pt x="3022197" y="146265"/>
                  </a:lnTo>
                  <a:lnTo>
                    <a:pt x="3159570" y="73132"/>
                  </a:lnTo>
                  <a:lnTo>
                    <a:pt x="3296943" y="73132"/>
                  </a:lnTo>
                  <a:lnTo>
                    <a:pt x="3434315" y="36566"/>
                  </a:lnTo>
                </a:path>
              </a:pathLst>
            </a:custGeom>
            <a:ln w="40651" cap="flat">
              <a:solidFill>
                <a:srgbClr val="007F5F">
                  <a:alpha val="100000"/>
                </a:srgbClr>
              </a:solidFill>
              <a:prstDash val="solid"/>
              <a:round/>
            </a:ln>
          </p:spPr>
          <p:txBody>
            <a:bodyPr/>
            <a:lstStyle/>
            <a:p/>
          </p:txBody>
        </p:sp>
        <p:sp>
          <p:nvSpPr>
            <p:cNvPr id="29" name="tx29"/>
            <p:cNvSpPr/>
            <p:nvPr/>
          </p:nvSpPr>
          <p:spPr>
            <a:xfrm>
              <a:off x="1022795" y="30152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0" name="tx30"/>
            <p:cNvSpPr/>
            <p:nvPr/>
          </p:nvSpPr>
          <p:spPr>
            <a:xfrm>
              <a:off x="1709658" y="2649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1" name="tx31"/>
            <p:cNvSpPr/>
            <p:nvPr/>
          </p:nvSpPr>
          <p:spPr>
            <a:xfrm>
              <a:off x="2396521" y="23935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2" name="tx32"/>
            <p:cNvSpPr/>
            <p:nvPr/>
          </p:nvSpPr>
          <p:spPr>
            <a:xfrm>
              <a:off x="3083384" y="23204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3" name="tx33"/>
            <p:cNvSpPr/>
            <p:nvPr/>
          </p:nvSpPr>
          <p:spPr>
            <a:xfrm>
              <a:off x="3632875" y="22107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 name="tx34"/>
            <p:cNvSpPr/>
            <p:nvPr/>
          </p:nvSpPr>
          <p:spPr>
            <a:xfrm>
              <a:off x="4457110" y="22473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5" name="tx35"/>
            <p:cNvSpPr/>
            <p:nvPr/>
          </p:nvSpPr>
          <p:spPr>
            <a:xfrm>
              <a:off x="707342" y="3908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6" name="tx36"/>
            <p:cNvSpPr/>
            <p:nvPr/>
          </p:nvSpPr>
          <p:spPr>
            <a:xfrm>
              <a:off x="707342" y="354275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7" name="tx37"/>
            <p:cNvSpPr/>
            <p:nvPr/>
          </p:nvSpPr>
          <p:spPr>
            <a:xfrm>
              <a:off x="707342" y="31770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8" name="tx38"/>
            <p:cNvSpPr/>
            <p:nvPr/>
          </p:nvSpPr>
          <p:spPr>
            <a:xfrm>
              <a:off x="707342" y="281142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9" name="tx39"/>
            <p:cNvSpPr/>
            <p:nvPr/>
          </p:nvSpPr>
          <p:spPr>
            <a:xfrm>
              <a:off x="707342" y="244576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0" name="tx40"/>
            <p:cNvSpPr/>
            <p:nvPr/>
          </p:nvSpPr>
          <p:spPr>
            <a:xfrm>
              <a:off x="707342" y="208009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1" name="tx41"/>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2" name="tx42"/>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3" name="tx43"/>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4" name="tx44"/>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5" name="tx45"/>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6" name="tx46"/>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7" name="tx47"/>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8" name="tx48"/>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9" name="pl49"/>
            <p:cNvSpPr/>
            <p:nvPr/>
          </p:nvSpPr>
          <p:spPr>
            <a:xfrm>
              <a:off x="1007340"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50" name="pl50"/>
            <p:cNvSpPr/>
            <p:nvPr/>
          </p:nvSpPr>
          <p:spPr>
            <a:xfrm>
              <a:off x="2170646"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51" name="pl51"/>
            <p:cNvSpPr/>
            <p:nvPr/>
          </p:nvSpPr>
          <p:spPr>
            <a:xfrm>
              <a:off x="2170646" y="4946500"/>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52" name="pl52"/>
            <p:cNvSpPr/>
            <p:nvPr/>
          </p:nvSpPr>
          <p:spPr>
            <a:xfrm>
              <a:off x="3665787"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53" name="tx53"/>
            <p:cNvSpPr/>
            <p:nvPr/>
          </p:nvSpPr>
          <p:spPr>
            <a:xfrm>
              <a:off x="1274439"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54" name="tx54"/>
            <p:cNvSpPr/>
            <p:nvPr/>
          </p:nvSpPr>
          <p:spPr>
            <a:xfrm>
              <a:off x="2437745"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55" name="tx55"/>
            <p:cNvSpPr/>
            <p:nvPr/>
          </p:nvSpPr>
          <p:spPr>
            <a:xfrm>
              <a:off x="3932887"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56" name="tx56"/>
            <p:cNvSpPr/>
            <p:nvPr/>
          </p:nvSpPr>
          <p:spPr>
            <a:xfrm>
              <a:off x="1143822" y="1437626"/>
              <a:ext cx="331277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AFRO-East &amp; South, 2000-2025</a:t>
              </a:r>
            </a:p>
          </p:txBody>
        </p:sp>
        <p:sp>
          <p:nvSpPr>
            <p:cNvPr id="57" name="pl57"/>
            <p:cNvSpPr/>
            <p:nvPr/>
          </p:nvSpPr>
          <p:spPr>
            <a:xfrm>
              <a:off x="5227074" y="35587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8" name="pl58"/>
            <p:cNvSpPr/>
            <p:nvPr/>
          </p:nvSpPr>
          <p:spPr>
            <a:xfrm>
              <a:off x="5227074" y="283922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21196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391852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1" name="pl61"/>
            <p:cNvSpPr/>
            <p:nvPr/>
          </p:nvSpPr>
          <p:spPr>
            <a:xfrm>
              <a:off x="5227074" y="319898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247945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1759925"/>
              <a:ext cx="3434315" cy="2158595"/>
            </a:xfrm>
            <a:custGeom>
              <a:avLst/>
              <a:pathLst>
                <a:path w="3434315" h="2158595">
                  <a:moveTo>
                    <a:pt x="0" y="2158595"/>
                  </a:moveTo>
                  <a:lnTo>
                    <a:pt x="137372" y="2158595"/>
                  </a:lnTo>
                  <a:lnTo>
                    <a:pt x="274745" y="1726876"/>
                  </a:lnTo>
                  <a:lnTo>
                    <a:pt x="412117" y="1511016"/>
                  </a:lnTo>
                  <a:lnTo>
                    <a:pt x="549490" y="1079297"/>
                  </a:lnTo>
                  <a:lnTo>
                    <a:pt x="686863" y="719531"/>
                  </a:lnTo>
                  <a:lnTo>
                    <a:pt x="824235" y="575625"/>
                  </a:lnTo>
                  <a:lnTo>
                    <a:pt x="961608" y="503672"/>
                  </a:lnTo>
                  <a:lnTo>
                    <a:pt x="1098981" y="431719"/>
                  </a:lnTo>
                  <a:lnTo>
                    <a:pt x="1236353" y="287812"/>
                  </a:lnTo>
                  <a:lnTo>
                    <a:pt x="1373726" y="503672"/>
                  </a:lnTo>
                  <a:lnTo>
                    <a:pt x="1511098" y="215859"/>
                  </a:lnTo>
                  <a:lnTo>
                    <a:pt x="1648471" y="143906"/>
                  </a:lnTo>
                  <a:lnTo>
                    <a:pt x="1785844" y="215859"/>
                  </a:lnTo>
                  <a:lnTo>
                    <a:pt x="1923216" y="71953"/>
                  </a:lnTo>
                  <a:lnTo>
                    <a:pt x="2060589" y="143906"/>
                  </a:lnTo>
                  <a:lnTo>
                    <a:pt x="2197962" y="143906"/>
                  </a:lnTo>
                  <a:lnTo>
                    <a:pt x="2335334" y="215859"/>
                  </a:lnTo>
                  <a:lnTo>
                    <a:pt x="2472707" y="71953"/>
                  </a:lnTo>
                  <a:lnTo>
                    <a:pt x="2610079" y="0"/>
                  </a:lnTo>
                  <a:lnTo>
                    <a:pt x="2747452" y="215859"/>
                  </a:lnTo>
                  <a:lnTo>
                    <a:pt x="2884825" y="359765"/>
                  </a:lnTo>
                  <a:lnTo>
                    <a:pt x="3022197" y="359765"/>
                  </a:lnTo>
                  <a:lnTo>
                    <a:pt x="3159570" y="359765"/>
                  </a:lnTo>
                  <a:lnTo>
                    <a:pt x="3296943" y="143906"/>
                  </a:lnTo>
                  <a:lnTo>
                    <a:pt x="3434315" y="143906"/>
                  </a:lnTo>
                </a:path>
              </a:pathLst>
            </a:custGeom>
            <a:ln w="27101" cap="flat">
              <a:solidFill>
                <a:srgbClr val="6F4E37">
                  <a:alpha val="69803"/>
                </a:srgbClr>
              </a:solidFill>
              <a:prstDash val="solid"/>
              <a:round/>
            </a:ln>
          </p:spPr>
          <p:txBody>
            <a:bodyPr/>
            <a:lstStyle/>
            <a:p/>
          </p:txBody>
        </p:sp>
        <p:sp>
          <p:nvSpPr>
            <p:cNvPr id="71" name="pl71"/>
            <p:cNvSpPr/>
            <p:nvPr/>
          </p:nvSpPr>
          <p:spPr>
            <a:xfrm>
              <a:off x="5398790" y="1759925"/>
              <a:ext cx="3434315" cy="1582969"/>
            </a:xfrm>
            <a:custGeom>
              <a:avLst/>
              <a:pathLst>
                <a:path w="3434315" h="1582969">
                  <a:moveTo>
                    <a:pt x="0" y="1582969"/>
                  </a:moveTo>
                  <a:lnTo>
                    <a:pt x="137372" y="1439063"/>
                  </a:lnTo>
                  <a:lnTo>
                    <a:pt x="274745" y="1295157"/>
                  </a:lnTo>
                  <a:lnTo>
                    <a:pt x="412117" y="1151250"/>
                  </a:lnTo>
                  <a:lnTo>
                    <a:pt x="549490" y="1007344"/>
                  </a:lnTo>
                  <a:lnTo>
                    <a:pt x="686863" y="863438"/>
                  </a:lnTo>
                  <a:lnTo>
                    <a:pt x="824235" y="719531"/>
                  </a:lnTo>
                  <a:lnTo>
                    <a:pt x="961608" y="719531"/>
                  </a:lnTo>
                  <a:lnTo>
                    <a:pt x="1098981" y="575625"/>
                  </a:lnTo>
                  <a:lnTo>
                    <a:pt x="1236353" y="431719"/>
                  </a:lnTo>
                  <a:lnTo>
                    <a:pt x="1373726" y="359765"/>
                  </a:lnTo>
                  <a:lnTo>
                    <a:pt x="1511098" y="215859"/>
                  </a:lnTo>
                  <a:lnTo>
                    <a:pt x="1648471" y="287812"/>
                  </a:lnTo>
                  <a:lnTo>
                    <a:pt x="1785844" y="359765"/>
                  </a:lnTo>
                  <a:lnTo>
                    <a:pt x="1923216" y="143906"/>
                  </a:lnTo>
                  <a:lnTo>
                    <a:pt x="2060589" y="215859"/>
                  </a:lnTo>
                  <a:lnTo>
                    <a:pt x="2197962" y="143906"/>
                  </a:lnTo>
                  <a:lnTo>
                    <a:pt x="2335334" y="215859"/>
                  </a:lnTo>
                  <a:lnTo>
                    <a:pt x="2472707" y="71953"/>
                  </a:lnTo>
                  <a:lnTo>
                    <a:pt x="2610079" y="0"/>
                  </a:lnTo>
                  <a:lnTo>
                    <a:pt x="2747452" y="71953"/>
                  </a:lnTo>
                  <a:lnTo>
                    <a:pt x="2884825" y="287812"/>
                  </a:lnTo>
                  <a:lnTo>
                    <a:pt x="3022197" y="287812"/>
                  </a:lnTo>
                  <a:lnTo>
                    <a:pt x="3159570" y="143906"/>
                  </a:lnTo>
                  <a:lnTo>
                    <a:pt x="3296943" y="143906"/>
                  </a:lnTo>
                  <a:lnTo>
                    <a:pt x="3434315" y="71953"/>
                  </a:lnTo>
                </a:path>
              </a:pathLst>
            </a:custGeom>
            <a:ln w="27101" cap="flat">
              <a:solidFill>
                <a:srgbClr val="007F5F">
                  <a:alpha val="69803"/>
                </a:srgbClr>
              </a:solidFill>
              <a:prstDash val="solid"/>
              <a:round/>
            </a:ln>
          </p:spPr>
          <p:txBody>
            <a:bodyPr/>
            <a:lstStyle/>
            <a:p/>
          </p:txBody>
        </p:sp>
        <p:sp>
          <p:nvSpPr>
            <p:cNvPr id="72" name="pl72"/>
            <p:cNvSpPr/>
            <p:nvPr/>
          </p:nvSpPr>
          <p:spPr>
            <a:xfrm>
              <a:off x="5398790" y="1759925"/>
              <a:ext cx="3434315" cy="2230548"/>
            </a:xfrm>
            <a:custGeom>
              <a:avLst/>
              <a:pathLst>
                <a:path w="3434315" h="2230548">
                  <a:moveTo>
                    <a:pt x="0" y="2158595"/>
                  </a:moveTo>
                  <a:lnTo>
                    <a:pt x="137372" y="2230548"/>
                  </a:lnTo>
                  <a:lnTo>
                    <a:pt x="274745" y="2158595"/>
                  </a:lnTo>
                  <a:lnTo>
                    <a:pt x="412117" y="1870782"/>
                  </a:lnTo>
                  <a:lnTo>
                    <a:pt x="549490" y="1654923"/>
                  </a:lnTo>
                  <a:lnTo>
                    <a:pt x="686863" y="1439063"/>
                  </a:lnTo>
                  <a:lnTo>
                    <a:pt x="824235" y="1151250"/>
                  </a:lnTo>
                  <a:lnTo>
                    <a:pt x="961608" y="1007344"/>
                  </a:lnTo>
                  <a:lnTo>
                    <a:pt x="1098981" y="575625"/>
                  </a:lnTo>
                  <a:lnTo>
                    <a:pt x="1236353" y="143906"/>
                  </a:lnTo>
                  <a:lnTo>
                    <a:pt x="1373726" y="431719"/>
                  </a:lnTo>
                  <a:lnTo>
                    <a:pt x="1511098" y="719531"/>
                  </a:lnTo>
                  <a:lnTo>
                    <a:pt x="1648471" y="863438"/>
                  </a:lnTo>
                  <a:lnTo>
                    <a:pt x="1785844" y="935391"/>
                  </a:lnTo>
                  <a:lnTo>
                    <a:pt x="1923216" y="863438"/>
                  </a:lnTo>
                  <a:lnTo>
                    <a:pt x="2060589" y="863438"/>
                  </a:lnTo>
                  <a:lnTo>
                    <a:pt x="2197962" y="431719"/>
                  </a:lnTo>
                  <a:lnTo>
                    <a:pt x="2335334" y="359765"/>
                  </a:lnTo>
                  <a:lnTo>
                    <a:pt x="2472707" y="143906"/>
                  </a:lnTo>
                  <a:lnTo>
                    <a:pt x="2610079" y="0"/>
                  </a:lnTo>
                  <a:lnTo>
                    <a:pt x="2747452" y="287812"/>
                  </a:lnTo>
                  <a:lnTo>
                    <a:pt x="2884825" y="647578"/>
                  </a:lnTo>
                  <a:lnTo>
                    <a:pt x="3022197" y="431719"/>
                  </a:lnTo>
                  <a:lnTo>
                    <a:pt x="3159570" y="71953"/>
                  </a:lnTo>
                  <a:lnTo>
                    <a:pt x="3296943" y="71953"/>
                  </a:lnTo>
                  <a:lnTo>
                    <a:pt x="3434315" y="71953"/>
                  </a:lnTo>
                </a:path>
              </a:pathLst>
            </a:custGeom>
            <a:ln w="27101" cap="flat">
              <a:solidFill>
                <a:srgbClr val="C44E52">
                  <a:alpha val="69803"/>
                </a:srgbClr>
              </a:solidFill>
              <a:prstDash val="solid"/>
              <a:round/>
            </a:ln>
          </p:spPr>
          <p:txBody>
            <a:bodyPr/>
            <a:lstStyle/>
            <a:p/>
          </p:txBody>
        </p:sp>
        <p:sp>
          <p:nvSpPr>
            <p:cNvPr id="73" name="pl73"/>
            <p:cNvSpPr/>
            <p:nvPr/>
          </p:nvSpPr>
          <p:spPr>
            <a:xfrm>
              <a:off x="5398790" y="1759925"/>
              <a:ext cx="3434315" cy="0"/>
            </a:xfrm>
            <a:custGeom>
              <a:avLst/>
              <a:pathLst>
                <a:path w="3434315" h="0">
                  <a:moveTo>
                    <a:pt x="0" y="0"/>
                  </a:moveTo>
                  <a:lnTo>
                    <a:pt x="0" y="0"/>
                  </a:lnTo>
                  <a:lnTo>
                    <a:pt x="0" y="0"/>
                  </a:lnTo>
                  <a:lnTo>
                    <a:pt x="137372" y="0"/>
                  </a:lnTo>
                  <a:lnTo>
                    <a:pt x="137372" y="0"/>
                  </a:lnTo>
                  <a:lnTo>
                    <a:pt x="137372" y="0"/>
                  </a:lnTo>
                  <a:lnTo>
                    <a:pt x="274745" y="0"/>
                  </a:lnTo>
                  <a:lnTo>
                    <a:pt x="274745" y="0"/>
                  </a:lnTo>
                  <a:lnTo>
                    <a:pt x="274745" y="0"/>
                  </a:lnTo>
                  <a:lnTo>
                    <a:pt x="412117" y="0"/>
                  </a:lnTo>
                  <a:lnTo>
                    <a:pt x="412117" y="0"/>
                  </a:lnTo>
                  <a:lnTo>
                    <a:pt x="412117" y="0"/>
                  </a:lnTo>
                  <a:lnTo>
                    <a:pt x="549490" y="0"/>
                  </a:lnTo>
                  <a:lnTo>
                    <a:pt x="549490" y="0"/>
                  </a:lnTo>
                  <a:lnTo>
                    <a:pt x="549490" y="0"/>
                  </a:lnTo>
                  <a:lnTo>
                    <a:pt x="686863" y="0"/>
                  </a:lnTo>
                  <a:lnTo>
                    <a:pt x="686863" y="0"/>
                  </a:lnTo>
                  <a:lnTo>
                    <a:pt x="686863" y="0"/>
                  </a:lnTo>
                  <a:lnTo>
                    <a:pt x="824235" y="0"/>
                  </a:lnTo>
                  <a:lnTo>
                    <a:pt x="824235" y="0"/>
                  </a:lnTo>
                  <a:lnTo>
                    <a:pt x="824235" y="0"/>
                  </a:lnTo>
                  <a:lnTo>
                    <a:pt x="961608" y="0"/>
                  </a:lnTo>
                  <a:lnTo>
                    <a:pt x="961608" y="0"/>
                  </a:lnTo>
                  <a:lnTo>
                    <a:pt x="961608" y="0"/>
                  </a:lnTo>
                  <a:lnTo>
                    <a:pt x="1098981" y="0"/>
                  </a:lnTo>
                  <a:lnTo>
                    <a:pt x="1098981" y="0"/>
                  </a:lnTo>
                  <a:lnTo>
                    <a:pt x="1098981" y="0"/>
                  </a:lnTo>
                  <a:lnTo>
                    <a:pt x="1236353" y="0"/>
                  </a:lnTo>
                  <a:lnTo>
                    <a:pt x="1236353" y="0"/>
                  </a:lnTo>
                  <a:lnTo>
                    <a:pt x="1236353" y="0"/>
                  </a:lnTo>
                  <a:lnTo>
                    <a:pt x="1373726" y="0"/>
                  </a:lnTo>
                  <a:lnTo>
                    <a:pt x="1373726" y="0"/>
                  </a:lnTo>
                  <a:lnTo>
                    <a:pt x="1373726" y="0"/>
                  </a:lnTo>
                  <a:lnTo>
                    <a:pt x="1511098" y="0"/>
                  </a:lnTo>
                  <a:lnTo>
                    <a:pt x="1511098" y="0"/>
                  </a:lnTo>
                  <a:lnTo>
                    <a:pt x="1511098" y="0"/>
                  </a:lnTo>
                  <a:lnTo>
                    <a:pt x="1648471" y="0"/>
                  </a:lnTo>
                  <a:lnTo>
                    <a:pt x="1648471" y="0"/>
                  </a:lnTo>
                  <a:lnTo>
                    <a:pt x="1648471" y="0"/>
                  </a:lnTo>
                  <a:lnTo>
                    <a:pt x="1785844" y="0"/>
                  </a:lnTo>
                  <a:lnTo>
                    <a:pt x="1785844" y="0"/>
                  </a:lnTo>
                  <a:lnTo>
                    <a:pt x="1785844" y="0"/>
                  </a:lnTo>
                  <a:lnTo>
                    <a:pt x="1923216" y="0"/>
                  </a:lnTo>
                  <a:lnTo>
                    <a:pt x="1923216" y="0"/>
                  </a:lnTo>
                  <a:lnTo>
                    <a:pt x="1923216" y="0"/>
                  </a:lnTo>
                  <a:lnTo>
                    <a:pt x="2060589" y="0"/>
                  </a:lnTo>
                  <a:lnTo>
                    <a:pt x="2060589" y="0"/>
                  </a:lnTo>
                  <a:lnTo>
                    <a:pt x="2060589" y="0"/>
                  </a:lnTo>
                  <a:lnTo>
                    <a:pt x="2197962" y="0"/>
                  </a:lnTo>
                  <a:lnTo>
                    <a:pt x="2197962" y="0"/>
                  </a:lnTo>
                  <a:lnTo>
                    <a:pt x="2197962" y="0"/>
                  </a:lnTo>
                  <a:lnTo>
                    <a:pt x="2335334" y="0"/>
                  </a:lnTo>
                  <a:lnTo>
                    <a:pt x="2335334" y="0"/>
                  </a:lnTo>
                  <a:lnTo>
                    <a:pt x="2335334" y="0"/>
                  </a:lnTo>
                  <a:lnTo>
                    <a:pt x="2472707" y="0"/>
                  </a:lnTo>
                  <a:lnTo>
                    <a:pt x="2472707" y="0"/>
                  </a:lnTo>
                  <a:lnTo>
                    <a:pt x="2472707" y="0"/>
                  </a:lnTo>
                  <a:lnTo>
                    <a:pt x="2610079" y="0"/>
                  </a:lnTo>
                  <a:lnTo>
                    <a:pt x="2610079" y="0"/>
                  </a:lnTo>
                  <a:lnTo>
                    <a:pt x="2610079" y="0"/>
                  </a:lnTo>
                  <a:lnTo>
                    <a:pt x="2747452" y="0"/>
                  </a:lnTo>
                  <a:lnTo>
                    <a:pt x="2747452" y="0"/>
                  </a:lnTo>
                  <a:lnTo>
                    <a:pt x="2747452" y="0"/>
                  </a:lnTo>
                  <a:lnTo>
                    <a:pt x="2884825" y="0"/>
                  </a:lnTo>
                  <a:lnTo>
                    <a:pt x="2884825" y="0"/>
                  </a:lnTo>
                  <a:lnTo>
                    <a:pt x="2884825" y="0"/>
                  </a:lnTo>
                  <a:lnTo>
                    <a:pt x="3022197" y="0"/>
                  </a:lnTo>
                  <a:lnTo>
                    <a:pt x="3022197" y="0"/>
                  </a:lnTo>
                  <a:lnTo>
                    <a:pt x="3022197" y="0"/>
                  </a:lnTo>
                  <a:lnTo>
                    <a:pt x="3159570" y="0"/>
                  </a:lnTo>
                  <a:lnTo>
                    <a:pt x="3159570" y="0"/>
                  </a:lnTo>
                  <a:lnTo>
                    <a:pt x="3159570" y="0"/>
                  </a:lnTo>
                  <a:lnTo>
                    <a:pt x="3296943" y="0"/>
                  </a:lnTo>
                  <a:lnTo>
                    <a:pt x="3296943" y="0"/>
                  </a:lnTo>
                  <a:lnTo>
                    <a:pt x="3296943"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4" name="pl74"/>
            <p:cNvSpPr/>
            <p:nvPr/>
          </p:nvSpPr>
          <p:spPr>
            <a:xfrm>
              <a:off x="5398790" y="1759925"/>
              <a:ext cx="3434315" cy="1582969"/>
            </a:xfrm>
            <a:custGeom>
              <a:avLst/>
              <a:pathLst>
                <a:path w="3434315" h="1582969">
                  <a:moveTo>
                    <a:pt x="0" y="1582969"/>
                  </a:moveTo>
                  <a:lnTo>
                    <a:pt x="137372" y="1439063"/>
                  </a:lnTo>
                  <a:lnTo>
                    <a:pt x="274745" y="1295157"/>
                  </a:lnTo>
                  <a:lnTo>
                    <a:pt x="412117" y="1151250"/>
                  </a:lnTo>
                  <a:lnTo>
                    <a:pt x="549490" y="1007344"/>
                  </a:lnTo>
                  <a:lnTo>
                    <a:pt x="686863" y="863438"/>
                  </a:lnTo>
                  <a:lnTo>
                    <a:pt x="824235" y="719531"/>
                  </a:lnTo>
                  <a:lnTo>
                    <a:pt x="961608" y="719531"/>
                  </a:lnTo>
                  <a:lnTo>
                    <a:pt x="1098981" y="575625"/>
                  </a:lnTo>
                  <a:lnTo>
                    <a:pt x="1236353" y="431719"/>
                  </a:lnTo>
                  <a:lnTo>
                    <a:pt x="1373726" y="359765"/>
                  </a:lnTo>
                  <a:lnTo>
                    <a:pt x="1511098" y="215859"/>
                  </a:lnTo>
                  <a:lnTo>
                    <a:pt x="1648471" y="287812"/>
                  </a:lnTo>
                  <a:lnTo>
                    <a:pt x="1785844" y="359765"/>
                  </a:lnTo>
                  <a:lnTo>
                    <a:pt x="1923216" y="143906"/>
                  </a:lnTo>
                  <a:lnTo>
                    <a:pt x="2060589" y="215859"/>
                  </a:lnTo>
                  <a:lnTo>
                    <a:pt x="2197962" y="143906"/>
                  </a:lnTo>
                  <a:lnTo>
                    <a:pt x="2335334" y="215859"/>
                  </a:lnTo>
                  <a:lnTo>
                    <a:pt x="2472707" y="71953"/>
                  </a:lnTo>
                  <a:lnTo>
                    <a:pt x="2610079" y="0"/>
                  </a:lnTo>
                  <a:lnTo>
                    <a:pt x="2747452" y="71953"/>
                  </a:lnTo>
                  <a:lnTo>
                    <a:pt x="2884825" y="287812"/>
                  </a:lnTo>
                  <a:lnTo>
                    <a:pt x="3022197" y="287812"/>
                  </a:lnTo>
                  <a:lnTo>
                    <a:pt x="3159570" y="143906"/>
                  </a:lnTo>
                  <a:lnTo>
                    <a:pt x="3296943" y="143906"/>
                  </a:lnTo>
                  <a:lnTo>
                    <a:pt x="3434315" y="71953"/>
                  </a:lnTo>
                </a:path>
              </a:pathLst>
            </a:custGeom>
            <a:ln w="65043" cap="flat">
              <a:solidFill>
                <a:srgbClr val="000000">
                  <a:alpha val="100000"/>
                </a:srgbClr>
              </a:solidFill>
              <a:prstDash val="solid"/>
              <a:round/>
            </a:ln>
          </p:spPr>
          <p:txBody>
            <a:bodyPr/>
            <a:lstStyle/>
            <a:p/>
          </p:txBody>
        </p:sp>
        <p:sp>
          <p:nvSpPr>
            <p:cNvPr id="75" name="pl75"/>
            <p:cNvSpPr/>
            <p:nvPr/>
          </p:nvSpPr>
          <p:spPr>
            <a:xfrm>
              <a:off x="5398790" y="1759925"/>
              <a:ext cx="3434315" cy="1582969"/>
            </a:xfrm>
            <a:custGeom>
              <a:avLst/>
              <a:pathLst>
                <a:path w="3434315" h="1582969">
                  <a:moveTo>
                    <a:pt x="0" y="1582969"/>
                  </a:moveTo>
                  <a:lnTo>
                    <a:pt x="137372" y="1439063"/>
                  </a:lnTo>
                  <a:lnTo>
                    <a:pt x="274745" y="1295157"/>
                  </a:lnTo>
                  <a:lnTo>
                    <a:pt x="412117" y="1151250"/>
                  </a:lnTo>
                  <a:lnTo>
                    <a:pt x="549490" y="1007344"/>
                  </a:lnTo>
                  <a:lnTo>
                    <a:pt x="686863" y="863438"/>
                  </a:lnTo>
                  <a:lnTo>
                    <a:pt x="824235" y="719531"/>
                  </a:lnTo>
                  <a:lnTo>
                    <a:pt x="961608" y="719531"/>
                  </a:lnTo>
                  <a:lnTo>
                    <a:pt x="1098981" y="575625"/>
                  </a:lnTo>
                  <a:lnTo>
                    <a:pt x="1236353" y="431719"/>
                  </a:lnTo>
                  <a:lnTo>
                    <a:pt x="1373726" y="359765"/>
                  </a:lnTo>
                  <a:lnTo>
                    <a:pt x="1511098" y="215859"/>
                  </a:lnTo>
                  <a:lnTo>
                    <a:pt x="1648471" y="287812"/>
                  </a:lnTo>
                  <a:lnTo>
                    <a:pt x="1785844" y="359765"/>
                  </a:lnTo>
                  <a:lnTo>
                    <a:pt x="1923216" y="143906"/>
                  </a:lnTo>
                  <a:lnTo>
                    <a:pt x="2060589" y="215859"/>
                  </a:lnTo>
                  <a:lnTo>
                    <a:pt x="2197962" y="143906"/>
                  </a:lnTo>
                  <a:lnTo>
                    <a:pt x="2335334" y="215859"/>
                  </a:lnTo>
                  <a:lnTo>
                    <a:pt x="2472707" y="71953"/>
                  </a:lnTo>
                  <a:lnTo>
                    <a:pt x="2610079" y="0"/>
                  </a:lnTo>
                  <a:lnTo>
                    <a:pt x="2747452" y="71953"/>
                  </a:lnTo>
                  <a:lnTo>
                    <a:pt x="2884825" y="287812"/>
                  </a:lnTo>
                  <a:lnTo>
                    <a:pt x="3022197" y="287812"/>
                  </a:lnTo>
                  <a:lnTo>
                    <a:pt x="3159570" y="143906"/>
                  </a:lnTo>
                  <a:lnTo>
                    <a:pt x="3296943" y="143906"/>
                  </a:lnTo>
                  <a:lnTo>
                    <a:pt x="3434315" y="71953"/>
                  </a:lnTo>
                </a:path>
              </a:pathLst>
            </a:custGeom>
            <a:ln w="40651" cap="flat">
              <a:solidFill>
                <a:srgbClr val="007F5F">
                  <a:alpha val="100000"/>
                </a:srgbClr>
              </a:solidFill>
              <a:prstDash val="solid"/>
              <a:round/>
            </a:ln>
          </p:spPr>
          <p:txBody>
            <a:bodyPr/>
            <a:lstStyle/>
            <a:p/>
          </p:txBody>
        </p:sp>
        <p:sp>
          <p:nvSpPr>
            <p:cNvPr id="76" name="tx76"/>
            <p:cNvSpPr/>
            <p:nvPr/>
          </p:nvSpPr>
          <p:spPr>
            <a:xfrm>
              <a:off x="5320472" y="316434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77" name="tx77"/>
            <p:cNvSpPr/>
            <p:nvPr/>
          </p:nvSpPr>
          <p:spPr>
            <a:xfrm>
              <a:off x="6007335" y="244480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78" name="tx78"/>
            <p:cNvSpPr/>
            <p:nvPr/>
          </p:nvSpPr>
          <p:spPr>
            <a:xfrm>
              <a:off x="6724327" y="19411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9" name="tx79"/>
            <p:cNvSpPr/>
            <p:nvPr/>
          </p:nvSpPr>
          <p:spPr>
            <a:xfrm>
              <a:off x="7411190" y="17972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0" name="tx80"/>
            <p:cNvSpPr/>
            <p:nvPr/>
          </p:nvSpPr>
          <p:spPr>
            <a:xfrm>
              <a:off x="7978740"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1" name="tx81"/>
            <p:cNvSpPr/>
            <p:nvPr/>
          </p:nvSpPr>
          <p:spPr>
            <a:xfrm>
              <a:off x="8784917" y="16533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2" name="tx82"/>
            <p:cNvSpPr/>
            <p:nvPr/>
          </p:nvSpPr>
          <p:spPr>
            <a:xfrm>
              <a:off x="4980741" y="387302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83" name="tx83"/>
            <p:cNvSpPr/>
            <p:nvPr/>
          </p:nvSpPr>
          <p:spPr>
            <a:xfrm>
              <a:off x="4980741" y="315349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4" name="tx84"/>
            <p:cNvSpPr/>
            <p:nvPr/>
          </p:nvSpPr>
          <p:spPr>
            <a:xfrm>
              <a:off x="4980741" y="243396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5" name="tx85"/>
            <p:cNvSpPr/>
            <p:nvPr/>
          </p:nvSpPr>
          <p:spPr>
            <a:xfrm>
              <a:off x="5093761" y="171443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6" name="tx86"/>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7" name="tx87"/>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8" name="tx88"/>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9" name="tx89"/>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0" name="tx90"/>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1" name="tx91"/>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2" name="tx92"/>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3" name="pl93"/>
            <p:cNvSpPr/>
            <p:nvPr/>
          </p:nvSpPr>
          <p:spPr>
            <a:xfrm>
              <a:off x="5323076"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94" name="pl94"/>
            <p:cNvSpPr/>
            <p:nvPr/>
          </p:nvSpPr>
          <p:spPr>
            <a:xfrm>
              <a:off x="6486382"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95" name="pl95"/>
            <p:cNvSpPr/>
            <p:nvPr/>
          </p:nvSpPr>
          <p:spPr>
            <a:xfrm>
              <a:off x="6486382" y="4946500"/>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96" name="pl96"/>
            <p:cNvSpPr/>
            <p:nvPr/>
          </p:nvSpPr>
          <p:spPr>
            <a:xfrm>
              <a:off x="7981524"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97" name="tx97"/>
            <p:cNvSpPr/>
            <p:nvPr/>
          </p:nvSpPr>
          <p:spPr>
            <a:xfrm>
              <a:off x="5590175"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98" name="tx98"/>
            <p:cNvSpPr/>
            <p:nvPr/>
          </p:nvSpPr>
          <p:spPr>
            <a:xfrm>
              <a:off x="6753481"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9" name="tx99"/>
            <p:cNvSpPr/>
            <p:nvPr/>
          </p:nvSpPr>
          <p:spPr>
            <a:xfrm>
              <a:off x="8248623"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100" name="tx100"/>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01" name="pl101"/>
            <p:cNvSpPr/>
            <p:nvPr/>
          </p:nvSpPr>
          <p:spPr>
            <a:xfrm>
              <a:off x="250550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495808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741065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5" name="pl105"/>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73179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184365"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636936"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1279224" y="5782468"/>
              <a:ext cx="6131426" cy="111527"/>
            </a:xfrm>
            <a:prstGeom prst="rect">
              <a:avLst/>
            </a:prstGeom>
            <a:solidFill>
              <a:srgbClr val="007F5F">
                <a:alpha val="80000"/>
              </a:srgbClr>
            </a:solidFill>
          </p:spPr>
          <p:txBody>
            <a:bodyPr/>
            <a:lstStyle/>
            <a:p/>
          </p:txBody>
        </p:sp>
        <p:sp>
          <p:nvSpPr>
            <p:cNvPr id="112" name="rc112"/>
            <p:cNvSpPr/>
            <p:nvPr/>
          </p:nvSpPr>
          <p:spPr>
            <a:xfrm>
              <a:off x="1279224" y="5643059"/>
              <a:ext cx="7357712" cy="111527"/>
            </a:xfrm>
            <a:prstGeom prst="rect">
              <a:avLst/>
            </a:prstGeom>
            <a:solidFill>
              <a:srgbClr val="007F5F">
                <a:alpha val="80000"/>
              </a:srgbClr>
            </a:solidFill>
          </p:spPr>
          <p:txBody>
            <a:bodyPr/>
            <a:lstStyle/>
            <a:p/>
          </p:txBody>
        </p:sp>
        <p:sp>
          <p:nvSpPr>
            <p:cNvPr id="113" name="rc113"/>
            <p:cNvSpPr/>
            <p:nvPr/>
          </p:nvSpPr>
          <p:spPr>
            <a:xfrm>
              <a:off x="1279224" y="5503650"/>
              <a:ext cx="7112455" cy="111527"/>
            </a:xfrm>
            <a:prstGeom prst="rect">
              <a:avLst/>
            </a:prstGeom>
            <a:solidFill>
              <a:srgbClr val="007F5F">
                <a:alpha val="80000"/>
              </a:srgbClr>
            </a:solidFill>
          </p:spPr>
          <p:txBody>
            <a:bodyPr/>
            <a:lstStyle/>
            <a:p/>
          </p:txBody>
        </p:sp>
        <p:sp>
          <p:nvSpPr>
            <p:cNvPr id="114" name="tx114"/>
            <p:cNvSpPr/>
            <p:nvPr/>
          </p:nvSpPr>
          <p:spPr>
            <a:xfrm>
              <a:off x="7485951"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15" name="tx115"/>
            <p:cNvSpPr/>
            <p:nvPr/>
          </p:nvSpPr>
          <p:spPr>
            <a:xfrm>
              <a:off x="8667065" y="56600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6" name="tx116"/>
            <p:cNvSpPr/>
            <p:nvPr/>
          </p:nvSpPr>
          <p:spPr>
            <a:xfrm>
              <a:off x="8466980"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17" name="tx117"/>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8" name="tx118"/>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9" name="tx119"/>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0" name="tx120"/>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1" name="tx121"/>
            <p:cNvSpPr/>
            <p:nvPr/>
          </p:nvSpPr>
          <p:spPr>
            <a:xfrm>
              <a:off x="366111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2" name="tx122"/>
            <p:cNvSpPr/>
            <p:nvPr/>
          </p:nvSpPr>
          <p:spPr>
            <a:xfrm>
              <a:off x="611368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3" name="tx123"/>
            <p:cNvSpPr/>
            <p:nvPr/>
          </p:nvSpPr>
          <p:spPr>
            <a:xfrm>
              <a:off x="856625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24" name="tx124"/>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5" name="tx125"/>
            <p:cNvSpPr/>
            <p:nvPr/>
          </p:nvSpPr>
          <p:spPr>
            <a:xfrm>
              <a:off x="911338" y="5264995"/>
              <a:ext cx="444800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AFRO-East &amp; South</a:t>
              </a:r>
            </a:p>
          </p:txBody>
        </p:sp>
        <p:sp>
          <p:nvSpPr>
            <p:cNvPr id="126" name="tx12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8" name="tx128"/>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AFRO-East &amp; South ranked number 1 out of 3 WHO_SUBREGION subregions, with DTP3 coverage of 82%.
DTP3 coverage (82%) was 1 percentage point lower than in 2019 (83%).
This equates to 2.9 million undervaccinated children in 2025 compared to 2.5 million undervaccinated children in 2019.</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subregions and exceeded pre-pandemic levels in some subregions, but progress is uneven and gaps in undervaccinated children persist.</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58901"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55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2199"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2252" y="3506473"/>
              <a:ext cx="3418272" cy="281526"/>
            </a:xfrm>
            <a:custGeom>
              <a:avLst/>
              <a:pathLst>
                <a:path w="3418272" h="281526">
                  <a:moveTo>
                    <a:pt x="0" y="56305"/>
                  </a:moveTo>
                  <a:lnTo>
                    <a:pt x="488324" y="0"/>
                  </a:lnTo>
                  <a:lnTo>
                    <a:pt x="976649" y="168915"/>
                  </a:lnTo>
                  <a:lnTo>
                    <a:pt x="1464973" y="281526"/>
                  </a:lnTo>
                  <a:lnTo>
                    <a:pt x="1953298" y="281526"/>
                  </a:lnTo>
                  <a:lnTo>
                    <a:pt x="2441622" y="281526"/>
                  </a:lnTo>
                  <a:lnTo>
                    <a:pt x="2929947" y="112610"/>
                  </a:lnTo>
                  <a:lnTo>
                    <a:pt x="3418272" y="112610"/>
                  </a:lnTo>
                </a:path>
              </a:pathLst>
            </a:custGeom>
            <a:ln w="27101" cap="flat">
              <a:solidFill>
                <a:srgbClr val="6F4E37">
                  <a:alpha val="69803"/>
                </a:srgbClr>
              </a:solidFill>
              <a:prstDash val="solid"/>
              <a:round/>
            </a:ln>
          </p:spPr>
          <p:txBody>
            <a:bodyPr/>
            <a:lstStyle/>
            <a:p/>
          </p:txBody>
        </p:sp>
        <p:sp>
          <p:nvSpPr>
            <p:cNvPr id="19" name="pl19"/>
            <p:cNvSpPr/>
            <p:nvPr/>
          </p:nvSpPr>
          <p:spPr>
            <a:xfrm>
              <a:off x="1082252" y="2718199"/>
              <a:ext cx="3418272" cy="225221"/>
            </a:xfrm>
            <a:custGeom>
              <a:avLst/>
              <a:pathLst>
                <a:path w="3418272" h="225221">
                  <a:moveTo>
                    <a:pt x="0" y="56305"/>
                  </a:moveTo>
                  <a:lnTo>
                    <a:pt x="488324" y="0"/>
                  </a:lnTo>
                  <a:lnTo>
                    <a:pt x="976649" y="56305"/>
                  </a:lnTo>
                  <a:lnTo>
                    <a:pt x="1464973" y="225221"/>
                  </a:lnTo>
                  <a:lnTo>
                    <a:pt x="1953298" y="225221"/>
                  </a:lnTo>
                  <a:lnTo>
                    <a:pt x="2441622" y="112610"/>
                  </a:lnTo>
                  <a:lnTo>
                    <a:pt x="2929947" y="112610"/>
                  </a:lnTo>
                  <a:lnTo>
                    <a:pt x="3418272" y="56305"/>
                  </a:lnTo>
                </a:path>
              </a:pathLst>
            </a:custGeom>
            <a:ln w="27101" cap="flat">
              <a:solidFill>
                <a:srgbClr val="007F5F">
                  <a:alpha val="69803"/>
                </a:srgbClr>
              </a:solidFill>
              <a:prstDash val="solid"/>
              <a:round/>
            </a:ln>
          </p:spPr>
          <p:txBody>
            <a:bodyPr/>
            <a:lstStyle/>
            <a:p/>
          </p:txBody>
        </p:sp>
        <p:sp>
          <p:nvSpPr>
            <p:cNvPr id="20" name="pl20"/>
            <p:cNvSpPr/>
            <p:nvPr/>
          </p:nvSpPr>
          <p:spPr>
            <a:xfrm>
              <a:off x="1082252" y="3168642"/>
              <a:ext cx="3418272" cy="506747"/>
            </a:xfrm>
            <a:custGeom>
              <a:avLst/>
              <a:pathLst>
                <a:path w="3418272" h="506747">
                  <a:moveTo>
                    <a:pt x="0" y="112610"/>
                  </a:moveTo>
                  <a:lnTo>
                    <a:pt x="488324" y="0"/>
                  </a:lnTo>
                  <a:lnTo>
                    <a:pt x="976649" y="225221"/>
                  </a:lnTo>
                  <a:lnTo>
                    <a:pt x="1464973" y="506747"/>
                  </a:lnTo>
                  <a:lnTo>
                    <a:pt x="1953298" y="337831"/>
                  </a:lnTo>
                  <a:lnTo>
                    <a:pt x="2441622" y="56305"/>
                  </a:lnTo>
                  <a:lnTo>
                    <a:pt x="2929947" y="56305"/>
                  </a:lnTo>
                  <a:lnTo>
                    <a:pt x="3418272" y="56305"/>
                  </a:lnTo>
                </a:path>
              </a:pathLst>
            </a:custGeom>
            <a:ln w="27101" cap="flat">
              <a:solidFill>
                <a:srgbClr val="C44E52">
                  <a:alpha val="69803"/>
                </a:srgbClr>
              </a:solidFill>
              <a:prstDash val="solid"/>
              <a:round/>
            </a:ln>
          </p:spPr>
          <p:txBody>
            <a:bodyPr/>
            <a:lstStyle/>
            <a:p/>
          </p:txBody>
        </p:sp>
        <p:sp>
          <p:nvSpPr>
            <p:cNvPr id="21" name="pl21"/>
            <p:cNvSpPr/>
            <p:nvPr/>
          </p:nvSpPr>
          <p:spPr>
            <a:xfrm>
              <a:off x="1082252" y="2718199"/>
              <a:ext cx="3418272" cy="225221"/>
            </a:xfrm>
            <a:custGeom>
              <a:avLst/>
              <a:pathLst>
                <a:path w="3418272" h="225221">
                  <a:moveTo>
                    <a:pt x="0" y="56305"/>
                  </a:moveTo>
                  <a:lnTo>
                    <a:pt x="488324" y="0"/>
                  </a:lnTo>
                  <a:lnTo>
                    <a:pt x="976649" y="56305"/>
                  </a:lnTo>
                  <a:lnTo>
                    <a:pt x="1464973" y="225221"/>
                  </a:lnTo>
                  <a:lnTo>
                    <a:pt x="1953298" y="225221"/>
                  </a:lnTo>
                  <a:lnTo>
                    <a:pt x="2441622" y="112610"/>
                  </a:lnTo>
                  <a:lnTo>
                    <a:pt x="2929947" y="112610"/>
                  </a:lnTo>
                  <a:lnTo>
                    <a:pt x="3418272" y="56305"/>
                  </a:lnTo>
                </a:path>
              </a:pathLst>
            </a:custGeom>
            <a:ln w="65043" cap="flat">
              <a:solidFill>
                <a:srgbClr val="000000">
                  <a:alpha val="100000"/>
                </a:srgbClr>
              </a:solidFill>
              <a:prstDash val="solid"/>
              <a:round/>
            </a:ln>
          </p:spPr>
          <p:txBody>
            <a:bodyPr/>
            <a:lstStyle/>
            <a:p/>
          </p:txBody>
        </p:sp>
        <p:sp>
          <p:nvSpPr>
            <p:cNvPr id="22" name="pl22"/>
            <p:cNvSpPr/>
            <p:nvPr/>
          </p:nvSpPr>
          <p:spPr>
            <a:xfrm>
              <a:off x="1082252" y="2718199"/>
              <a:ext cx="3418272" cy="225221"/>
            </a:xfrm>
            <a:custGeom>
              <a:avLst/>
              <a:pathLst>
                <a:path w="3418272" h="225221">
                  <a:moveTo>
                    <a:pt x="0" y="56305"/>
                  </a:moveTo>
                  <a:lnTo>
                    <a:pt x="488324" y="0"/>
                  </a:lnTo>
                  <a:lnTo>
                    <a:pt x="976649" y="56305"/>
                  </a:lnTo>
                  <a:lnTo>
                    <a:pt x="1464973" y="225221"/>
                  </a:lnTo>
                  <a:lnTo>
                    <a:pt x="1953298" y="225221"/>
                  </a:lnTo>
                  <a:lnTo>
                    <a:pt x="2441622" y="112610"/>
                  </a:lnTo>
                  <a:lnTo>
                    <a:pt x="2929947" y="112610"/>
                  </a:lnTo>
                  <a:lnTo>
                    <a:pt x="3418272" y="56305"/>
                  </a:lnTo>
                </a:path>
              </a:pathLst>
            </a:custGeom>
            <a:ln w="40651" cap="flat">
              <a:solidFill>
                <a:srgbClr val="007F5F">
                  <a:alpha val="100000"/>
                </a:srgbClr>
              </a:solidFill>
              <a:prstDash val="solid"/>
              <a:round/>
            </a:ln>
          </p:spPr>
          <p:txBody>
            <a:bodyPr/>
            <a:lstStyle/>
            <a:p/>
          </p:txBody>
        </p:sp>
        <p:sp>
          <p:nvSpPr>
            <p:cNvPr id="23" name="tx23"/>
            <p:cNvSpPr/>
            <p:nvPr/>
          </p:nvSpPr>
          <p:spPr>
            <a:xfrm>
              <a:off x="1021993"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 name="tx24"/>
            <p:cNvSpPr/>
            <p:nvPr/>
          </p:nvSpPr>
          <p:spPr>
            <a:xfrm>
              <a:off x="1510317" y="25474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5" name="tx25"/>
            <p:cNvSpPr/>
            <p:nvPr/>
          </p:nvSpPr>
          <p:spPr>
            <a:xfrm>
              <a:off x="1998642"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6" name="tx26"/>
            <p:cNvSpPr/>
            <p:nvPr/>
          </p:nvSpPr>
          <p:spPr>
            <a:xfrm>
              <a:off x="2486966" y="2772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 name="tx27"/>
            <p:cNvSpPr/>
            <p:nvPr/>
          </p:nvSpPr>
          <p:spPr>
            <a:xfrm>
              <a:off x="2975291" y="2772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8" name="tx28"/>
            <p:cNvSpPr/>
            <p:nvPr/>
          </p:nvSpPr>
          <p:spPr>
            <a:xfrm>
              <a:off x="3463616" y="2660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 name="tx29"/>
            <p:cNvSpPr/>
            <p:nvPr/>
          </p:nvSpPr>
          <p:spPr>
            <a:xfrm>
              <a:off x="3951940" y="26600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 name="tx30"/>
            <p:cNvSpPr/>
            <p:nvPr/>
          </p:nvSpPr>
          <p:spPr>
            <a:xfrm>
              <a:off x="4440265" y="260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1" name="tx31"/>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2" name="tx32"/>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3" name="tx33"/>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4" name="tx34"/>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5" name="tx35"/>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6" name="tx36"/>
            <p:cNvSpPr/>
            <p:nvPr/>
          </p:nvSpPr>
          <p:spPr>
            <a:xfrm rot="-5400000">
              <a:off x="94088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7" name="tx37"/>
            <p:cNvSpPr/>
            <p:nvPr/>
          </p:nvSpPr>
          <p:spPr>
            <a:xfrm rot="-5400000">
              <a:off x="191753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8" name="tx38"/>
            <p:cNvSpPr/>
            <p:nvPr/>
          </p:nvSpPr>
          <p:spPr>
            <a:xfrm rot="-5400000">
              <a:off x="289418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9" name="tx39"/>
            <p:cNvSpPr/>
            <p:nvPr/>
          </p:nvSpPr>
          <p:spPr>
            <a:xfrm rot="-5400000">
              <a:off x="3870833"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0" name="tx40"/>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1" name="pl41"/>
            <p:cNvSpPr/>
            <p:nvPr/>
          </p:nvSpPr>
          <p:spPr>
            <a:xfrm>
              <a:off x="998516"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42" name="pl42"/>
            <p:cNvSpPr/>
            <p:nvPr/>
          </p:nvSpPr>
          <p:spPr>
            <a:xfrm>
              <a:off x="2161822"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43" name="pl43"/>
            <p:cNvSpPr/>
            <p:nvPr/>
          </p:nvSpPr>
          <p:spPr>
            <a:xfrm>
              <a:off x="2161822" y="4942167"/>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44" name="pl44"/>
            <p:cNvSpPr/>
            <p:nvPr/>
          </p:nvSpPr>
          <p:spPr>
            <a:xfrm>
              <a:off x="3656963"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45" name="tx45"/>
            <p:cNvSpPr/>
            <p:nvPr/>
          </p:nvSpPr>
          <p:spPr>
            <a:xfrm>
              <a:off x="1265615"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46" name="tx46"/>
            <p:cNvSpPr/>
            <p:nvPr/>
          </p:nvSpPr>
          <p:spPr>
            <a:xfrm>
              <a:off x="2428921"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47" name="tx47"/>
            <p:cNvSpPr/>
            <p:nvPr/>
          </p:nvSpPr>
          <p:spPr>
            <a:xfrm>
              <a:off x="3924063"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48" name="tx48"/>
            <p:cNvSpPr/>
            <p:nvPr/>
          </p:nvSpPr>
          <p:spPr>
            <a:xfrm>
              <a:off x="1134998" y="1437626"/>
              <a:ext cx="331277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AFRO-East &amp; South, 2018-2025</a:t>
              </a:r>
            </a:p>
          </p:txBody>
        </p:sp>
        <p:sp>
          <p:nvSpPr>
            <p:cNvPr id="49" name="pl49"/>
            <p:cNvSpPr/>
            <p:nvPr/>
          </p:nvSpPr>
          <p:spPr>
            <a:xfrm>
              <a:off x="5244722" y="395066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0" name="pl50"/>
            <p:cNvSpPr/>
            <p:nvPr/>
          </p:nvSpPr>
          <p:spPr>
            <a:xfrm>
              <a:off x="5244722" y="332504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1" name="pl51"/>
            <p:cNvSpPr/>
            <p:nvPr/>
          </p:nvSpPr>
          <p:spPr>
            <a:xfrm>
              <a:off x="5244722" y="2699431"/>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2" name="pl52"/>
            <p:cNvSpPr/>
            <p:nvPr/>
          </p:nvSpPr>
          <p:spPr>
            <a:xfrm>
              <a:off x="5244722" y="2073816"/>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3" name="pl53"/>
            <p:cNvSpPr/>
            <p:nvPr/>
          </p:nvSpPr>
          <p:spPr>
            <a:xfrm>
              <a:off x="5244722" y="363785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4" name="pl54"/>
            <p:cNvSpPr/>
            <p:nvPr/>
          </p:nvSpPr>
          <p:spPr>
            <a:xfrm>
              <a:off x="5244722" y="301223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5" name="pl55"/>
            <p:cNvSpPr/>
            <p:nvPr/>
          </p:nvSpPr>
          <p:spPr>
            <a:xfrm>
              <a:off x="5244722" y="238662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6" name="pl56"/>
            <p:cNvSpPr/>
            <p:nvPr/>
          </p:nvSpPr>
          <p:spPr>
            <a:xfrm>
              <a:off x="5244722" y="17610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7" name="pl57"/>
            <p:cNvSpPr/>
            <p:nvPr/>
          </p:nvSpPr>
          <p:spPr>
            <a:xfrm>
              <a:off x="541563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39228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368934"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34558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415636" y="1761009"/>
              <a:ext cx="3418272" cy="1251229"/>
            </a:xfrm>
            <a:custGeom>
              <a:avLst/>
              <a:pathLst>
                <a:path w="3418272" h="1251229">
                  <a:moveTo>
                    <a:pt x="0" y="250245"/>
                  </a:moveTo>
                  <a:lnTo>
                    <a:pt x="488324" y="0"/>
                  </a:lnTo>
                  <a:lnTo>
                    <a:pt x="976649" y="750737"/>
                  </a:lnTo>
                  <a:lnTo>
                    <a:pt x="1464973" y="1251229"/>
                  </a:lnTo>
                  <a:lnTo>
                    <a:pt x="1953298" y="1251229"/>
                  </a:lnTo>
                  <a:lnTo>
                    <a:pt x="2441622" y="1251229"/>
                  </a:lnTo>
                  <a:lnTo>
                    <a:pt x="2929947" y="500491"/>
                  </a:lnTo>
                  <a:lnTo>
                    <a:pt x="3418272" y="500491"/>
                  </a:lnTo>
                </a:path>
              </a:pathLst>
            </a:custGeom>
            <a:ln w="27101" cap="flat">
              <a:solidFill>
                <a:srgbClr val="6F4E37">
                  <a:alpha val="69803"/>
                </a:srgbClr>
              </a:solidFill>
              <a:prstDash val="solid"/>
              <a:round/>
            </a:ln>
          </p:spPr>
          <p:txBody>
            <a:bodyPr/>
            <a:lstStyle/>
            <a:p/>
          </p:txBody>
        </p:sp>
        <p:sp>
          <p:nvSpPr>
            <p:cNvPr id="62" name="pl62"/>
            <p:cNvSpPr/>
            <p:nvPr/>
          </p:nvSpPr>
          <p:spPr>
            <a:xfrm>
              <a:off x="5415636" y="1761009"/>
              <a:ext cx="3418272" cy="1000983"/>
            </a:xfrm>
            <a:custGeom>
              <a:avLst/>
              <a:pathLst>
                <a:path w="3418272" h="1000983">
                  <a:moveTo>
                    <a:pt x="0" y="250245"/>
                  </a:moveTo>
                  <a:lnTo>
                    <a:pt x="488324" y="0"/>
                  </a:lnTo>
                  <a:lnTo>
                    <a:pt x="976649" y="250245"/>
                  </a:lnTo>
                  <a:lnTo>
                    <a:pt x="1464973" y="1000983"/>
                  </a:lnTo>
                  <a:lnTo>
                    <a:pt x="1953298" y="1000983"/>
                  </a:lnTo>
                  <a:lnTo>
                    <a:pt x="2441622" y="500491"/>
                  </a:lnTo>
                  <a:lnTo>
                    <a:pt x="2929947" y="500491"/>
                  </a:lnTo>
                  <a:lnTo>
                    <a:pt x="3418272" y="250245"/>
                  </a:lnTo>
                </a:path>
              </a:pathLst>
            </a:custGeom>
            <a:ln w="27101" cap="flat">
              <a:solidFill>
                <a:srgbClr val="007F5F">
                  <a:alpha val="69803"/>
                </a:srgbClr>
              </a:solidFill>
              <a:prstDash val="solid"/>
              <a:round/>
            </a:ln>
          </p:spPr>
          <p:txBody>
            <a:bodyPr/>
            <a:lstStyle/>
            <a:p/>
          </p:txBody>
        </p:sp>
        <p:sp>
          <p:nvSpPr>
            <p:cNvPr id="63" name="pl63"/>
            <p:cNvSpPr/>
            <p:nvPr/>
          </p:nvSpPr>
          <p:spPr>
            <a:xfrm>
              <a:off x="5415636" y="1761009"/>
              <a:ext cx="3418272" cy="2252212"/>
            </a:xfrm>
            <a:custGeom>
              <a:avLst/>
              <a:pathLst>
                <a:path w="3418272" h="2252212">
                  <a:moveTo>
                    <a:pt x="0" y="500491"/>
                  </a:moveTo>
                  <a:lnTo>
                    <a:pt x="488324" y="0"/>
                  </a:lnTo>
                  <a:lnTo>
                    <a:pt x="976649" y="1000983"/>
                  </a:lnTo>
                  <a:lnTo>
                    <a:pt x="1464973" y="2252212"/>
                  </a:lnTo>
                  <a:lnTo>
                    <a:pt x="1953298" y="1501475"/>
                  </a:lnTo>
                  <a:lnTo>
                    <a:pt x="2441622" y="250245"/>
                  </a:lnTo>
                  <a:lnTo>
                    <a:pt x="2929947" y="250245"/>
                  </a:lnTo>
                  <a:lnTo>
                    <a:pt x="3418272" y="250245"/>
                  </a:lnTo>
                </a:path>
              </a:pathLst>
            </a:custGeom>
            <a:ln w="27101" cap="flat">
              <a:solidFill>
                <a:srgbClr val="C44E52">
                  <a:alpha val="69803"/>
                </a:srgbClr>
              </a:solidFill>
              <a:prstDash val="solid"/>
              <a:round/>
            </a:ln>
          </p:spPr>
          <p:txBody>
            <a:bodyPr/>
            <a:lstStyle/>
            <a:p/>
          </p:txBody>
        </p:sp>
        <p:sp>
          <p:nvSpPr>
            <p:cNvPr id="64" name="pl64"/>
            <p:cNvSpPr/>
            <p:nvPr/>
          </p:nvSpPr>
          <p:spPr>
            <a:xfrm>
              <a:off x="5415636" y="1761009"/>
              <a:ext cx="3418272" cy="0"/>
            </a:xfrm>
            <a:custGeom>
              <a:avLst/>
              <a:pathLst>
                <a:path w="3418272" h="0">
                  <a:moveTo>
                    <a:pt x="0" y="0"/>
                  </a:moveTo>
                  <a:lnTo>
                    <a:pt x="0" y="0"/>
                  </a:lnTo>
                  <a:lnTo>
                    <a:pt x="0" y="0"/>
                  </a:lnTo>
                  <a:lnTo>
                    <a:pt x="488324" y="0"/>
                  </a:lnTo>
                  <a:lnTo>
                    <a:pt x="488324" y="0"/>
                  </a:lnTo>
                  <a:lnTo>
                    <a:pt x="488324" y="0"/>
                  </a:lnTo>
                  <a:lnTo>
                    <a:pt x="976649" y="0"/>
                  </a:lnTo>
                  <a:lnTo>
                    <a:pt x="976649" y="0"/>
                  </a:lnTo>
                  <a:lnTo>
                    <a:pt x="976649" y="0"/>
                  </a:lnTo>
                  <a:lnTo>
                    <a:pt x="1464973" y="0"/>
                  </a:lnTo>
                  <a:lnTo>
                    <a:pt x="1464973" y="0"/>
                  </a:lnTo>
                  <a:lnTo>
                    <a:pt x="1464973" y="0"/>
                  </a:lnTo>
                  <a:lnTo>
                    <a:pt x="1953298" y="0"/>
                  </a:lnTo>
                  <a:lnTo>
                    <a:pt x="1953298" y="0"/>
                  </a:lnTo>
                  <a:lnTo>
                    <a:pt x="1953298" y="0"/>
                  </a:lnTo>
                  <a:lnTo>
                    <a:pt x="2441622" y="0"/>
                  </a:lnTo>
                  <a:lnTo>
                    <a:pt x="2441622" y="0"/>
                  </a:lnTo>
                  <a:lnTo>
                    <a:pt x="2441622" y="0"/>
                  </a:lnTo>
                  <a:lnTo>
                    <a:pt x="2929947" y="0"/>
                  </a:lnTo>
                  <a:lnTo>
                    <a:pt x="2929947" y="0"/>
                  </a:lnTo>
                  <a:lnTo>
                    <a:pt x="2929947" y="0"/>
                  </a:lnTo>
                  <a:lnTo>
                    <a:pt x="3418272" y="0"/>
                  </a:lnTo>
                  <a:lnTo>
                    <a:pt x="3418272" y="0"/>
                  </a:lnTo>
                  <a:lnTo>
                    <a:pt x="3418272" y="0"/>
                  </a:lnTo>
                </a:path>
              </a:pathLst>
            </a:custGeom>
            <a:ln w="13550" cap="flat">
              <a:solidFill>
                <a:srgbClr val="000000">
                  <a:alpha val="100000"/>
                </a:srgbClr>
              </a:solidFill>
              <a:prstDash val="dash"/>
              <a:round/>
            </a:ln>
          </p:spPr>
          <p:txBody>
            <a:bodyPr/>
            <a:lstStyle/>
            <a:p/>
          </p:txBody>
        </p:sp>
        <p:sp>
          <p:nvSpPr>
            <p:cNvPr id="65" name="pl65"/>
            <p:cNvSpPr/>
            <p:nvPr/>
          </p:nvSpPr>
          <p:spPr>
            <a:xfrm>
              <a:off x="5415636" y="1761009"/>
              <a:ext cx="3418272" cy="1000983"/>
            </a:xfrm>
            <a:custGeom>
              <a:avLst/>
              <a:pathLst>
                <a:path w="3418272" h="1000983">
                  <a:moveTo>
                    <a:pt x="0" y="250245"/>
                  </a:moveTo>
                  <a:lnTo>
                    <a:pt x="488324" y="0"/>
                  </a:lnTo>
                  <a:lnTo>
                    <a:pt x="976649" y="250245"/>
                  </a:lnTo>
                  <a:lnTo>
                    <a:pt x="1464973" y="1000983"/>
                  </a:lnTo>
                  <a:lnTo>
                    <a:pt x="1953298" y="1000983"/>
                  </a:lnTo>
                  <a:lnTo>
                    <a:pt x="2441622" y="500491"/>
                  </a:lnTo>
                  <a:lnTo>
                    <a:pt x="2929947" y="500491"/>
                  </a:lnTo>
                  <a:lnTo>
                    <a:pt x="3418272" y="250245"/>
                  </a:lnTo>
                </a:path>
              </a:pathLst>
            </a:custGeom>
            <a:ln w="65043" cap="flat">
              <a:solidFill>
                <a:srgbClr val="000000">
                  <a:alpha val="100000"/>
                </a:srgbClr>
              </a:solidFill>
              <a:prstDash val="solid"/>
              <a:round/>
            </a:ln>
          </p:spPr>
          <p:txBody>
            <a:bodyPr/>
            <a:lstStyle/>
            <a:p/>
          </p:txBody>
        </p:sp>
        <p:sp>
          <p:nvSpPr>
            <p:cNvPr id="66" name="pl66"/>
            <p:cNvSpPr/>
            <p:nvPr/>
          </p:nvSpPr>
          <p:spPr>
            <a:xfrm>
              <a:off x="5415636" y="1761009"/>
              <a:ext cx="3418272" cy="1000983"/>
            </a:xfrm>
            <a:custGeom>
              <a:avLst/>
              <a:pathLst>
                <a:path w="3418272" h="1000983">
                  <a:moveTo>
                    <a:pt x="0" y="250245"/>
                  </a:moveTo>
                  <a:lnTo>
                    <a:pt x="488324" y="0"/>
                  </a:lnTo>
                  <a:lnTo>
                    <a:pt x="976649" y="250245"/>
                  </a:lnTo>
                  <a:lnTo>
                    <a:pt x="1464973" y="1000983"/>
                  </a:lnTo>
                  <a:lnTo>
                    <a:pt x="1953298" y="1000983"/>
                  </a:lnTo>
                  <a:lnTo>
                    <a:pt x="2441622" y="500491"/>
                  </a:lnTo>
                  <a:lnTo>
                    <a:pt x="2929947" y="500491"/>
                  </a:lnTo>
                  <a:lnTo>
                    <a:pt x="3418272" y="250245"/>
                  </a:lnTo>
                </a:path>
              </a:pathLst>
            </a:custGeom>
            <a:ln w="40651" cap="flat">
              <a:solidFill>
                <a:srgbClr val="007F5F">
                  <a:alpha val="100000"/>
                </a:srgbClr>
              </a:solidFill>
              <a:prstDash val="solid"/>
              <a:round/>
            </a:ln>
          </p:spPr>
          <p:txBody>
            <a:bodyPr/>
            <a:lstStyle/>
            <a:p/>
          </p:txBody>
        </p:sp>
        <p:sp>
          <p:nvSpPr>
            <p:cNvPr id="67" name="tx67"/>
            <p:cNvSpPr/>
            <p:nvPr/>
          </p:nvSpPr>
          <p:spPr>
            <a:xfrm>
              <a:off x="5367447" y="1832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8" name="tx68"/>
            <p:cNvSpPr/>
            <p:nvPr/>
          </p:nvSpPr>
          <p:spPr>
            <a:xfrm>
              <a:off x="5873831"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 name="tx69"/>
            <p:cNvSpPr/>
            <p:nvPr/>
          </p:nvSpPr>
          <p:spPr>
            <a:xfrm>
              <a:off x="6344096" y="1832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0" name="tx70"/>
            <p:cNvSpPr/>
            <p:nvPr/>
          </p:nvSpPr>
          <p:spPr>
            <a:xfrm>
              <a:off x="6832421" y="2583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1" name="tx71"/>
            <p:cNvSpPr/>
            <p:nvPr/>
          </p:nvSpPr>
          <p:spPr>
            <a:xfrm>
              <a:off x="7320745" y="2583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2" name="tx72"/>
            <p:cNvSpPr/>
            <p:nvPr/>
          </p:nvSpPr>
          <p:spPr>
            <a:xfrm>
              <a:off x="7809070"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3" name="tx73"/>
            <p:cNvSpPr/>
            <p:nvPr/>
          </p:nvSpPr>
          <p:spPr>
            <a:xfrm>
              <a:off x="8297394"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4" name="tx74"/>
            <p:cNvSpPr/>
            <p:nvPr/>
          </p:nvSpPr>
          <p:spPr>
            <a:xfrm>
              <a:off x="8785719" y="1832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 name="tx75"/>
            <p:cNvSpPr/>
            <p:nvPr/>
          </p:nvSpPr>
          <p:spPr>
            <a:xfrm>
              <a:off x="4963093" y="3592361"/>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76" name="tx76"/>
            <p:cNvSpPr/>
            <p:nvPr/>
          </p:nvSpPr>
          <p:spPr>
            <a:xfrm>
              <a:off x="4963093" y="2966746"/>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77" name="tx77"/>
            <p:cNvSpPr/>
            <p:nvPr/>
          </p:nvSpPr>
          <p:spPr>
            <a:xfrm>
              <a:off x="4963093" y="2341132"/>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78" name="tx78"/>
            <p:cNvSpPr/>
            <p:nvPr/>
          </p:nvSpPr>
          <p:spPr>
            <a:xfrm>
              <a:off x="5005430" y="1715517"/>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79" name="tx79"/>
            <p:cNvSpPr/>
            <p:nvPr/>
          </p:nvSpPr>
          <p:spPr>
            <a:xfrm rot="-5400000">
              <a:off x="527426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0" name="tx80"/>
            <p:cNvSpPr/>
            <p:nvPr/>
          </p:nvSpPr>
          <p:spPr>
            <a:xfrm rot="-5400000">
              <a:off x="62509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1" name="tx81"/>
            <p:cNvSpPr/>
            <p:nvPr/>
          </p:nvSpPr>
          <p:spPr>
            <a:xfrm rot="-5400000">
              <a:off x="7227568"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2" name="tx82"/>
            <p:cNvSpPr/>
            <p:nvPr/>
          </p:nvSpPr>
          <p:spPr>
            <a:xfrm rot="-5400000">
              <a:off x="820421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3" name="tx83"/>
            <p:cNvSpPr/>
            <p:nvPr/>
          </p:nvSpPr>
          <p:spPr>
            <a:xfrm rot="-5400000">
              <a:off x="426398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4" name="pl84"/>
            <p:cNvSpPr/>
            <p:nvPr/>
          </p:nvSpPr>
          <p:spPr>
            <a:xfrm>
              <a:off x="5331900"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85" name="pl85"/>
            <p:cNvSpPr/>
            <p:nvPr/>
          </p:nvSpPr>
          <p:spPr>
            <a:xfrm>
              <a:off x="6495206"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86" name="pl86"/>
            <p:cNvSpPr/>
            <p:nvPr/>
          </p:nvSpPr>
          <p:spPr>
            <a:xfrm>
              <a:off x="6495206" y="4942167"/>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87" name="pl87"/>
            <p:cNvSpPr/>
            <p:nvPr/>
          </p:nvSpPr>
          <p:spPr>
            <a:xfrm>
              <a:off x="7990348"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88" name="tx88"/>
            <p:cNvSpPr/>
            <p:nvPr/>
          </p:nvSpPr>
          <p:spPr>
            <a:xfrm>
              <a:off x="5598999"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89" name="tx89"/>
            <p:cNvSpPr/>
            <p:nvPr/>
          </p:nvSpPr>
          <p:spPr>
            <a:xfrm>
              <a:off x="6762305"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0" name="tx90"/>
            <p:cNvSpPr/>
            <p:nvPr/>
          </p:nvSpPr>
          <p:spPr>
            <a:xfrm>
              <a:off x="8257447"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91" name="tx91"/>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92" name="pl92"/>
            <p:cNvSpPr/>
            <p:nvPr/>
          </p:nvSpPr>
          <p:spPr>
            <a:xfrm>
              <a:off x="250550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3" name="pl93"/>
            <p:cNvSpPr/>
            <p:nvPr/>
          </p:nvSpPr>
          <p:spPr>
            <a:xfrm>
              <a:off x="495808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4" name="pl94"/>
            <p:cNvSpPr/>
            <p:nvPr/>
          </p:nvSpPr>
          <p:spPr>
            <a:xfrm>
              <a:off x="741065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6" name="pl96"/>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7" name="pl97"/>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8" name="pl98"/>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373179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184365"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8636936"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2" name="rc102"/>
            <p:cNvSpPr/>
            <p:nvPr/>
          </p:nvSpPr>
          <p:spPr>
            <a:xfrm>
              <a:off x="1279224" y="5781114"/>
              <a:ext cx="6131426" cy="112610"/>
            </a:xfrm>
            <a:prstGeom prst="rect">
              <a:avLst/>
            </a:prstGeom>
            <a:solidFill>
              <a:srgbClr val="007F5F">
                <a:alpha val="80000"/>
              </a:srgbClr>
            </a:solidFill>
          </p:spPr>
          <p:txBody>
            <a:bodyPr/>
            <a:lstStyle/>
            <a:p/>
          </p:txBody>
        </p:sp>
        <p:sp>
          <p:nvSpPr>
            <p:cNvPr id="103" name="rc103"/>
            <p:cNvSpPr/>
            <p:nvPr/>
          </p:nvSpPr>
          <p:spPr>
            <a:xfrm>
              <a:off x="1279224" y="5640351"/>
              <a:ext cx="7357712" cy="112610"/>
            </a:xfrm>
            <a:prstGeom prst="rect">
              <a:avLst/>
            </a:prstGeom>
            <a:solidFill>
              <a:srgbClr val="007F5F">
                <a:alpha val="80000"/>
              </a:srgbClr>
            </a:solidFill>
          </p:spPr>
          <p:txBody>
            <a:bodyPr/>
            <a:lstStyle/>
            <a:p/>
          </p:txBody>
        </p:sp>
        <p:sp>
          <p:nvSpPr>
            <p:cNvPr id="104" name="rc104"/>
            <p:cNvSpPr/>
            <p:nvPr/>
          </p:nvSpPr>
          <p:spPr>
            <a:xfrm>
              <a:off x="1279224" y="5499588"/>
              <a:ext cx="7112455" cy="112610"/>
            </a:xfrm>
            <a:prstGeom prst="rect">
              <a:avLst/>
            </a:prstGeom>
            <a:solidFill>
              <a:srgbClr val="007F5F">
                <a:alpha val="80000"/>
              </a:srgbClr>
            </a:solidFill>
          </p:spPr>
          <p:txBody>
            <a:bodyPr/>
            <a:lstStyle/>
            <a:p/>
          </p:txBody>
        </p:sp>
        <p:sp>
          <p:nvSpPr>
            <p:cNvPr id="105" name="tx105"/>
            <p:cNvSpPr/>
            <p:nvPr/>
          </p:nvSpPr>
          <p:spPr>
            <a:xfrm>
              <a:off x="7485951"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06" name="tx106"/>
            <p:cNvSpPr/>
            <p:nvPr/>
          </p:nvSpPr>
          <p:spPr>
            <a:xfrm>
              <a:off x="8667065" y="5657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07" name="tx107"/>
            <p:cNvSpPr/>
            <p:nvPr/>
          </p:nvSpPr>
          <p:spPr>
            <a:xfrm>
              <a:off x="8466980"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08" name="tx108"/>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9" name="tx109"/>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0" name="tx110"/>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1" name="tx11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2" name="tx112"/>
            <p:cNvSpPr/>
            <p:nvPr/>
          </p:nvSpPr>
          <p:spPr>
            <a:xfrm>
              <a:off x="366111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13" name="tx113"/>
            <p:cNvSpPr/>
            <p:nvPr/>
          </p:nvSpPr>
          <p:spPr>
            <a:xfrm>
              <a:off x="6113682"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14" name="tx114"/>
            <p:cNvSpPr/>
            <p:nvPr/>
          </p:nvSpPr>
          <p:spPr>
            <a:xfrm>
              <a:off x="856625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15" name="tx115"/>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16" name="tx116"/>
            <p:cNvSpPr/>
            <p:nvPr/>
          </p:nvSpPr>
          <p:spPr>
            <a:xfrm>
              <a:off x="911338" y="5260663"/>
              <a:ext cx="444800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AFRO-East &amp; South</a:t>
              </a:r>
            </a:p>
          </p:txBody>
        </p:sp>
        <p:sp>
          <p:nvSpPr>
            <p:cNvPr id="117" name="tx11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9" name="tx119"/>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AFRO-East &amp; South ranked number 1 out of 3 WHO_SUBREGION subregions, with DTP3 coverage of 82%.
DTP3 coverage (82%) was 1 percentage point lower than in 2019 (83%).
This equates to 2.9 million undervaccinated children in 2025 compared to 2.5 million undervaccinated children in 2019.</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subregions and exceeded pre-pandemic levels in some subregions, but progress is uneven and gaps in undervaccinated children persist.</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AFRO-East &amp; South, 2 out of 20 (10%) countries had DTP3 coverage below 70% in 2025. These are MADAGASCAR and SOUTH AFRICA.
These countries account for approximately 2.1 million (13%) of the total annual cohort of surviving infants in the subregion.
There were 9 (45%) countries that achieved DTP3 of 90% or higher, accounting for 4.1 million (26%)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9 countries achieved at least 90% DTP3 coverage, while 2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1607740" cy="1049815"/>
            </a:xfrm>
            <a:prstGeom prst="rect">
              <a:avLst/>
            </a:prstGeom>
            <a:solidFill>
              <a:srgbClr val="EBEBEB">
                <a:alpha val="100000"/>
              </a:srgbClr>
            </a:solidFill>
          </p:spPr>
          <p:txBody>
            <a:bodyPr/>
            <a:lstStyle/>
            <a:p/>
          </p:txBody>
        </p:sp>
        <p:sp>
          <p:nvSpPr>
            <p:cNvPr id="6" name="pl6"/>
            <p:cNvSpPr/>
            <p:nvPr/>
          </p:nvSpPr>
          <p:spPr>
            <a:xfrm>
              <a:off x="757350" y="177480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433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093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60438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2635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83042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03922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24802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45682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656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74417"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0832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29201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830429" y="1495309"/>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21" name="pl21"/>
            <p:cNvSpPr/>
            <p:nvPr/>
          </p:nvSpPr>
          <p:spPr>
            <a:xfrm>
              <a:off x="830429" y="1331702"/>
              <a:ext cx="1461582" cy="122705"/>
            </a:xfrm>
            <a:custGeom>
              <a:avLst/>
              <a:pathLst>
                <a:path w="1461582" h="122705">
                  <a:moveTo>
                    <a:pt x="0" y="0"/>
                  </a:moveTo>
                  <a:lnTo>
                    <a:pt x="208797" y="0"/>
                  </a:lnTo>
                  <a:lnTo>
                    <a:pt x="417595" y="0"/>
                  </a:lnTo>
                  <a:lnTo>
                    <a:pt x="626392" y="0"/>
                  </a:lnTo>
                  <a:lnTo>
                    <a:pt x="835190" y="122705"/>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2" name="pl22"/>
            <p:cNvSpPr/>
            <p:nvPr/>
          </p:nvSpPr>
          <p:spPr>
            <a:xfrm>
              <a:off x="830429" y="1331702"/>
              <a:ext cx="1461582" cy="122705"/>
            </a:xfrm>
            <a:custGeom>
              <a:avLst/>
              <a:pathLst>
                <a:path w="1461582" h="122705">
                  <a:moveTo>
                    <a:pt x="0" y="0"/>
                  </a:moveTo>
                  <a:lnTo>
                    <a:pt x="208797" y="0"/>
                  </a:lnTo>
                  <a:lnTo>
                    <a:pt x="417595" y="0"/>
                  </a:lnTo>
                  <a:lnTo>
                    <a:pt x="626392" y="0"/>
                  </a:lnTo>
                  <a:lnTo>
                    <a:pt x="835190" y="122705"/>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3" name="pl23"/>
            <p:cNvSpPr/>
            <p:nvPr/>
          </p:nvSpPr>
          <p:spPr>
            <a:xfrm>
              <a:off x="830429" y="1495309"/>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24" name="pl24"/>
            <p:cNvSpPr/>
            <p:nvPr/>
          </p:nvSpPr>
          <p:spPr>
            <a:xfrm>
              <a:off x="830429" y="1331702"/>
              <a:ext cx="1461582" cy="122705"/>
            </a:xfrm>
            <a:custGeom>
              <a:avLst/>
              <a:pathLst>
                <a:path w="1461582" h="122705">
                  <a:moveTo>
                    <a:pt x="0" y="0"/>
                  </a:moveTo>
                  <a:lnTo>
                    <a:pt x="208797" y="0"/>
                  </a:lnTo>
                  <a:lnTo>
                    <a:pt x="417595" y="0"/>
                  </a:lnTo>
                  <a:lnTo>
                    <a:pt x="626392" y="0"/>
                  </a:lnTo>
                  <a:lnTo>
                    <a:pt x="835190" y="122705"/>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5" name="pl25"/>
            <p:cNvSpPr/>
            <p:nvPr/>
          </p:nvSpPr>
          <p:spPr>
            <a:xfrm>
              <a:off x="830429" y="1331702"/>
              <a:ext cx="1461582" cy="122705"/>
            </a:xfrm>
            <a:custGeom>
              <a:avLst/>
              <a:pathLst>
                <a:path w="1461582" h="122705">
                  <a:moveTo>
                    <a:pt x="0" y="0"/>
                  </a:moveTo>
                  <a:lnTo>
                    <a:pt x="208797" y="0"/>
                  </a:lnTo>
                  <a:lnTo>
                    <a:pt x="417595" y="0"/>
                  </a:lnTo>
                  <a:lnTo>
                    <a:pt x="626392" y="0"/>
                  </a:lnTo>
                  <a:lnTo>
                    <a:pt x="835190" y="122705"/>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6" name="tx26"/>
            <p:cNvSpPr/>
            <p:nvPr/>
          </p:nvSpPr>
          <p:spPr>
            <a:xfrm>
              <a:off x="770170"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 name="tx27"/>
            <p:cNvSpPr/>
            <p:nvPr/>
          </p:nvSpPr>
          <p:spPr>
            <a:xfrm>
              <a:off x="978968"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 name="tx28"/>
            <p:cNvSpPr/>
            <p:nvPr/>
          </p:nvSpPr>
          <p:spPr>
            <a:xfrm>
              <a:off x="1187765"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 name="tx29"/>
            <p:cNvSpPr/>
            <p:nvPr/>
          </p:nvSpPr>
          <p:spPr>
            <a:xfrm>
              <a:off x="1396563"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 name="tx30"/>
            <p:cNvSpPr/>
            <p:nvPr/>
          </p:nvSpPr>
          <p:spPr>
            <a:xfrm>
              <a:off x="1605360" y="1275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1" name="tx31"/>
            <p:cNvSpPr/>
            <p:nvPr/>
          </p:nvSpPr>
          <p:spPr>
            <a:xfrm>
              <a:off x="1814158"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 name="tx32"/>
            <p:cNvSpPr/>
            <p:nvPr/>
          </p:nvSpPr>
          <p:spPr>
            <a:xfrm>
              <a:off x="2022955"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 name="tx33"/>
            <p:cNvSpPr/>
            <p:nvPr/>
          </p:nvSpPr>
          <p:spPr>
            <a:xfrm>
              <a:off x="2231753"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 name="rc34"/>
            <p:cNvSpPr/>
            <p:nvPr/>
          </p:nvSpPr>
          <p:spPr>
            <a:xfrm>
              <a:off x="757350" y="2209221"/>
              <a:ext cx="1607740" cy="1049815"/>
            </a:xfrm>
            <a:prstGeom prst="rect">
              <a:avLst/>
            </a:prstGeom>
            <a:solidFill>
              <a:srgbClr val="EBEBEB">
                <a:alpha val="100000"/>
              </a:srgbClr>
            </a:solidFill>
          </p:spPr>
          <p:txBody>
            <a:bodyPr/>
            <a:lstStyle/>
            <a:p/>
          </p:txBody>
        </p:sp>
        <p:sp>
          <p:nvSpPr>
            <p:cNvPr id="35" name="pl35"/>
            <p:cNvSpPr/>
            <p:nvPr/>
          </p:nvSpPr>
          <p:spPr>
            <a:xfrm>
              <a:off x="757350" y="310906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 name="pl36"/>
            <p:cNvSpPr/>
            <p:nvPr/>
          </p:nvSpPr>
          <p:spPr>
            <a:xfrm>
              <a:off x="757350" y="27682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427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93863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 name="pl40"/>
            <p:cNvSpPr/>
            <p:nvPr/>
          </p:nvSpPr>
          <p:spPr>
            <a:xfrm>
              <a:off x="757350" y="25977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83042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03922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24802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45682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6656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874417"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0832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29201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830429" y="2829566"/>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50" name="pl50"/>
            <p:cNvSpPr/>
            <p:nvPr/>
          </p:nvSpPr>
          <p:spPr>
            <a:xfrm>
              <a:off x="830429" y="2665959"/>
              <a:ext cx="1461582" cy="95437"/>
            </a:xfrm>
            <a:custGeom>
              <a:avLst/>
              <a:pathLst>
                <a:path w="1461582" h="95437">
                  <a:moveTo>
                    <a:pt x="0" y="54535"/>
                  </a:moveTo>
                  <a:lnTo>
                    <a:pt x="208797" y="27267"/>
                  </a:lnTo>
                  <a:lnTo>
                    <a:pt x="417595" y="27267"/>
                  </a:lnTo>
                  <a:lnTo>
                    <a:pt x="626392" y="0"/>
                  </a:lnTo>
                  <a:lnTo>
                    <a:pt x="835190" y="13633"/>
                  </a:lnTo>
                  <a:lnTo>
                    <a:pt x="1043987" y="27267"/>
                  </a:lnTo>
                  <a:lnTo>
                    <a:pt x="1252785" y="54535"/>
                  </a:lnTo>
                  <a:lnTo>
                    <a:pt x="1461582" y="95437"/>
                  </a:lnTo>
                </a:path>
              </a:pathLst>
            </a:custGeom>
            <a:ln w="40651" cap="flat">
              <a:solidFill>
                <a:srgbClr val="BEBEBE">
                  <a:alpha val="69803"/>
                </a:srgbClr>
              </a:solidFill>
              <a:prstDash val="solid"/>
              <a:round/>
            </a:ln>
          </p:spPr>
          <p:txBody>
            <a:bodyPr/>
            <a:lstStyle/>
            <a:p/>
          </p:txBody>
        </p:sp>
        <p:sp>
          <p:nvSpPr>
            <p:cNvPr id="51" name="pl51"/>
            <p:cNvSpPr/>
            <p:nvPr/>
          </p:nvSpPr>
          <p:spPr>
            <a:xfrm>
              <a:off x="830429" y="2665959"/>
              <a:ext cx="1461582" cy="95437"/>
            </a:xfrm>
            <a:custGeom>
              <a:avLst/>
              <a:pathLst>
                <a:path w="1461582" h="95437">
                  <a:moveTo>
                    <a:pt x="0" y="54535"/>
                  </a:moveTo>
                  <a:lnTo>
                    <a:pt x="208797" y="27267"/>
                  </a:lnTo>
                  <a:lnTo>
                    <a:pt x="417595" y="27267"/>
                  </a:lnTo>
                  <a:lnTo>
                    <a:pt x="626392" y="0"/>
                  </a:lnTo>
                  <a:lnTo>
                    <a:pt x="835190" y="13633"/>
                  </a:lnTo>
                  <a:lnTo>
                    <a:pt x="1043987" y="27267"/>
                  </a:lnTo>
                  <a:lnTo>
                    <a:pt x="1252785" y="54535"/>
                  </a:lnTo>
                  <a:lnTo>
                    <a:pt x="1461582" y="95437"/>
                  </a:lnTo>
                </a:path>
              </a:pathLst>
            </a:custGeom>
            <a:ln w="35231" cap="flat">
              <a:solidFill>
                <a:srgbClr val="BEBEBE">
                  <a:alpha val="69803"/>
                </a:srgbClr>
              </a:solidFill>
              <a:prstDash val="solid"/>
              <a:round/>
            </a:ln>
          </p:spPr>
          <p:txBody>
            <a:bodyPr/>
            <a:lstStyle/>
            <a:p/>
          </p:txBody>
        </p:sp>
        <p:sp>
          <p:nvSpPr>
            <p:cNvPr id="52" name="pl52"/>
            <p:cNvSpPr/>
            <p:nvPr/>
          </p:nvSpPr>
          <p:spPr>
            <a:xfrm>
              <a:off x="830429" y="2829566"/>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53" name="pl53"/>
            <p:cNvSpPr/>
            <p:nvPr/>
          </p:nvSpPr>
          <p:spPr>
            <a:xfrm>
              <a:off x="830429" y="2665959"/>
              <a:ext cx="1461582" cy="95437"/>
            </a:xfrm>
            <a:custGeom>
              <a:avLst/>
              <a:pathLst>
                <a:path w="1461582" h="95437">
                  <a:moveTo>
                    <a:pt x="0" y="54535"/>
                  </a:moveTo>
                  <a:lnTo>
                    <a:pt x="208797" y="27267"/>
                  </a:lnTo>
                  <a:lnTo>
                    <a:pt x="417595" y="27267"/>
                  </a:lnTo>
                  <a:lnTo>
                    <a:pt x="626392" y="0"/>
                  </a:lnTo>
                  <a:lnTo>
                    <a:pt x="835190" y="13633"/>
                  </a:lnTo>
                  <a:lnTo>
                    <a:pt x="1043987" y="27267"/>
                  </a:lnTo>
                  <a:lnTo>
                    <a:pt x="1252785" y="54535"/>
                  </a:lnTo>
                  <a:lnTo>
                    <a:pt x="1461582" y="95437"/>
                  </a:lnTo>
                </a:path>
              </a:pathLst>
            </a:custGeom>
            <a:ln w="40651" cap="flat">
              <a:solidFill>
                <a:srgbClr val="000000">
                  <a:alpha val="100000"/>
                </a:srgbClr>
              </a:solidFill>
              <a:prstDash val="solid"/>
              <a:round/>
            </a:ln>
          </p:spPr>
          <p:txBody>
            <a:bodyPr/>
            <a:lstStyle/>
            <a:p/>
          </p:txBody>
        </p:sp>
        <p:sp>
          <p:nvSpPr>
            <p:cNvPr id="54" name="pl54"/>
            <p:cNvSpPr/>
            <p:nvPr/>
          </p:nvSpPr>
          <p:spPr>
            <a:xfrm>
              <a:off x="830429" y="2665959"/>
              <a:ext cx="1461582" cy="95437"/>
            </a:xfrm>
            <a:custGeom>
              <a:avLst/>
              <a:pathLst>
                <a:path w="1461582" h="95437">
                  <a:moveTo>
                    <a:pt x="0" y="54535"/>
                  </a:moveTo>
                  <a:lnTo>
                    <a:pt x="208797" y="27267"/>
                  </a:lnTo>
                  <a:lnTo>
                    <a:pt x="417595" y="27267"/>
                  </a:lnTo>
                  <a:lnTo>
                    <a:pt x="626392" y="0"/>
                  </a:lnTo>
                  <a:lnTo>
                    <a:pt x="835190" y="13633"/>
                  </a:lnTo>
                  <a:lnTo>
                    <a:pt x="1043987" y="27267"/>
                  </a:lnTo>
                  <a:lnTo>
                    <a:pt x="1252785" y="54535"/>
                  </a:lnTo>
                  <a:lnTo>
                    <a:pt x="1461582" y="95437"/>
                  </a:lnTo>
                </a:path>
              </a:pathLst>
            </a:custGeom>
            <a:ln w="35231" cap="flat">
              <a:solidFill>
                <a:srgbClr val="1CABE2">
                  <a:alpha val="100000"/>
                </a:srgbClr>
              </a:solidFill>
              <a:prstDash val="solid"/>
              <a:round/>
            </a:ln>
          </p:spPr>
          <p:txBody>
            <a:bodyPr/>
            <a:lstStyle/>
            <a:p/>
          </p:txBody>
        </p:sp>
        <p:sp>
          <p:nvSpPr>
            <p:cNvPr id="55" name="tx55"/>
            <p:cNvSpPr/>
            <p:nvPr/>
          </p:nvSpPr>
          <p:spPr>
            <a:xfrm>
              <a:off x="770170" y="2541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6" name="tx56"/>
            <p:cNvSpPr/>
            <p:nvPr/>
          </p:nvSpPr>
          <p:spPr>
            <a:xfrm>
              <a:off x="978968" y="2514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7" name="tx57"/>
            <p:cNvSpPr/>
            <p:nvPr/>
          </p:nvSpPr>
          <p:spPr>
            <a:xfrm>
              <a:off x="1187765" y="2514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8" name="tx58"/>
            <p:cNvSpPr/>
            <p:nvPr/>
          </p:nvSpPr>
          <p:spPr>
            <a:xfrm>
              <a:off x="1396563" y="2487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9" name="tx59"/>
            <p:cNvSpPr/>
            <p:nvPr/>
          </p:nvSpPr>
          <p:spPr>
            <a:xfrm>
              <a:off x="1605360" y="2501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 name="tx60"/>
            <p:cNvSpPr/>
            <p:nvPr/>
          </p:nvSpPr>
          <p:spPr>
            <a:xfrm>
              <a:off x="1814158" y="2514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 name="tx61"/>
            <p:cNvSpPr/>
            <p:nvPr/>
          </p:nvSpPr>
          <p:spPr>
            <a:xfrm>
              <a:off x="2022955" y="2541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2" name="tx62"/>
            <p:cNvSpPr/>
            <p:nvPr/>
          </p:nvSpPr>
          <p:spPr>
            <a:xfrm>
              <a:off x="2231753" y="2582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3" name="rc63"/>
            <p:cNvSpPr/>
            <p:nvPr/>
          </p:nvSpPr>
          <p:spPr>
            <a:xfrm>
              <a:off x="757350" y="3543478"/>
              <a:ext cx="1607740" cy="1049815"/>
            </a:xfrm>
            <a:prstGeom prst="rect">
              <a:avLst/>
            </a:prstGeom>
            <a:solidFill>
              <a:srgbClr val="EBEBEB">
                <a:alpha val="100000"/>
              </a:srgbClr>
            </a:solidFill>
          </p:spPr>
          <p:txBody>
            <a:bodyPr/>
            <a:lstStyle/>
            <a:p/>
          </p:txBody>
        </p:sp>
        <p:sp>
          <p:nvSpPr>
            <p:cNvPr id="64" name="pl64"/>
            <p:cNvSpPr/>
            <p:nvPr/>
          </p:nvSpPr>
          <p:spPr>
            <a:xfrm>
              <a:off x="757350" y="44433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5" name="pl65"/>
            <p:cNvSpPr/>
            <p:nvPr/>
          </p:nvSpPr>
          <p:spPr>
            <a:xfrm>
              <a:off x="757350" y="410247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6" name="pl66"/>
            <p:cNvSpPr/>
            <p:nvPr/>
          </p:nvSpPr>
          <p:spPr>
            <a:xfrm>
              <a:off x="757350" y="376162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427289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9" name="pl69"/>
            <p:cNvSpPr/>
            <p:nvPr/>
          </p:nvSpPr>
          <p:spPr>
            <a:xfrm>
              <a:off x="757350" y="39320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0" name="pl70"/>
            <p:cNvSpPr/>
            <p:nvPr/>
          </p:nvSpPr>
          <p:spPr>
            <a:xfrm>
              <a:off x="83042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03922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24802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45682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6656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874417"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0832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229201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830429" y="4163823"/>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79" name="pl79"/>
            <p:cNvSpPr/>
            <p:nvPr/>
          </p:nvSpPr>
          <p:spPr>
            <a:xfrm>
              <a:off x="830429" y="4136555"/>
              <a:ext cx="1461582" cy="409018"/>
            </a:xfrm>
            <a:custGeom>
              <a:avLst/>
              <a:pathLst>
                <a:path w="1461582" h="409018">
                  <a:moveTo>
                    <a:pt x="0" y="0"/>
                  </a:moveTo>
                  <a:lnTo>
                    <a:pt x="208797" y="0"/>
                  </a:lnTo>
                  <a:lnTo>
                    <a:pt x="417595" y="190875"/>
                  </a:lnTo>
                  <a:lnTo>
                    <a:pt x="626392" y="395385"/>
                  </a:lnTo>
                  <a:lnTo>
                    <a:pt x="835190" y="409018"/>
                  </a:lnTo>
                  <a:lnTo>
                    <a:pt x="1043987" y="204509"/>
                  </a:lnTo>
                  <a:lnTo>
                    <a:pt x="1252785" y="204509"/>
                  </a:lnTo>
                  <a:lnTo>
                    <a:pt x="1461582" y="204509"/>
                  </a:lnTo>
                </a:path>
              </a:pathLst>
            </a:custGeom>
            <a:ln w="40651" cap="flat">
              <a:solidFill>
                <a:srgbClr val="BEBEBE">
                  <a:alpha val="69803"/>
                </a:srgbClr>
              </a:solidFill>
              <a:prstDash val="solid"/>
              <a:round/>
            </a:ln>
          </p:spPr>
          <p:txBody>
            <a:bodyPr/>
            <a:lstStyle/>
            <a:p/>
          </p:txBody>
        </p:sp>
        <p:sp>
          <p:nvSpPr>
            <p:cNvPr id="80" name="pl80"/>
            <p:cNvSpPr/>
            <p:nvPr/>
          </p:nvSpPr>
          <p:spPr>
            <a:xfrm>
              <a:off x="830429" y="4136555"/>
              <a:ext cx="1461582" cy="409018"/>
            </a:xfrm>
            <a:custGeom>
              <a:avLst/>
              <a:pathLst>
                <a:path w="1461582" h="409018">
                  <a:moveTo>
                    <a:pt x="0" y="0"/>
                  </a:moveTo>
                  <a:lnTo>
                    <a:pt x="208797" y="0"/>
                  </a:lnTo>
                  <a:lnTo>
                    <a:pt x="417595" y="190875"/>
                  </a:lnTo>
                  <a:lnTo>
                    <a:pt x="626392" y="395385"/>
                  </a:lnTo>
                  <a:lnTo>
                    <a:pt x="835190" y="409018"/>
                  </a:lnTo>
                  <a:lnTo>
                    <a:pt x="1043987" y="204509"/>
                  </a:lnTo>
                  <a:lnTo>
                    <a:pt x="1252785" y="204509"/>
                  </a:lnTo>
                  <a:lnTo>
                    <a:pt x="1461582" y="204509"/>
                  </a:lnTo>
                </a:path>
              </a:pathLst>
            </a:custGeom>
            <a:ln w="35231" cap="flat">
              <a:solidFill>
                <a:srgbClr val="BEBEBE">
                  <a:alpha val="69803"/>
                </a:srgbClr>
              </a:solidFill>
              <a:prstDash val="solid"/>
              <a:round/>
            </a:ln>
          </p:spPr>
          <p:txBody>
            <a:bodyPr/>
            <a:lstStyle/>
            <a:p/>
          </p:txBody>
        </p:sp>
        <p:sp>
          <p:nvSpPr>
            <p:cNvPr id="81" name="pl81"/>
            <p:cNvSpPr/>
            <p:nvPr/>
          </p:nvSpPr>
          <p:spPr>
            <a:xfrm>
              <a:off x="830429" y="4163823"/>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82" name="pl82"/>
            <p:cNvSpPr/>
            <p:nvPr/>
          </p:nvSpPr>
          <p:spPr>
            <a:xfrm>
              <a:off x="830429" y="4136555"/>
              <a:ext cx="1461582" cy="409018"/>
            </a:xfrm>
            <a:custGeom>
              <a:avLst/>
              <a:pathLst>
                <a:path w="1461582" h="409018">
                  <a:moveTo>
                    <a:pt x="0" y="0"/>
                  </a:moveTo>
                  <a:lnTo>
                    <a:pt x="208797" y="0"/>
                  </a:lnTo>
                  <a:lnTo>
                    <a:pt x="417595" y="190875"/>
                  </a:lnTo>
                  <a:lnTo>
                    <a:pt x="626392" y="395385"/>
                  </a:lnTo>
                  <a:lnTo>
                    <a:pt x="835190" y="409018"/>
                  </a:lnTo>
                  <a:lnTo>
                    <a:pt x="1043987" y="204509"/>
                  </a:lnTo>
                  <a:lnTo>
                    <a:pt x="1252785" y="204509"/>
                  </a:lnTo>
                  <a:lnTo>
                    <a:pt x="1461582" y="204509"/>
                  </a:lnTo>
                </a:path>
              </a:pathLst>
            </a:custGeom>
            <a:ln w="40651" cap="flat">
              <a:solidFill>
                <a:srgbClr val="000000">
                  <a:alpha val="100000"/>
                </a:srgbClr>
              </a:solidFill>
              <a:prstDash val="solid"/>
              <a:round/>
            </a:ln>
          </p:spPr>
          <p:txBody>
            <a:bodyPr/>
            <a:lstStyle/>
            <a:p/>
          </p:txBody>
        </p:sp>
        <p:sp>
          <p:nvSpPr>
            <p:cNvPr id="83" name="pl83"/>
            <p:cNvSpPr/>
            <p:nvPr/>
          </p:nvSpPr>
          <p:spPr>
            <a:xfrm>
              <a:off x="830429" y="4136555"/>
              <a:ext cx="1461582" cy="409018"/>
            </a:xfrm>
            <a:custGeom>
              <a:avLst/>
              <a:pathLst>
                <a:path w="1461582" h="409018">
                  <a:moveTo>
                    <a:pt x="0" y="0"/>
                  </a:moveTo>
                  <a:lnTo>
                    <a:pt x="208797" y="0"/>
                  </a:lnTo>
                  <a:lnTo>
                    <a:pt x="417595" y="190875"/>
                  </a:lnTo>
                  <a:lnTo>
                    <a:pt x="626392" y="395385"/>
                  </a:lnTo>
                  <a:lnTo>
                    <a:pt x="835190" y="409018"/>
                  </a:lnTo>
                  <a:lnTo>
                    <a:pt x="1043987" y="204509"/>
                  </a:lnTo>
                  <a:lnTo>
                    <a:pt x="1252785" y="204509"/>
                  </a:lnTo>
                  <a:lnTo>
                    <a:pt x="1461582" y="204509"/>
                  </a:lnTo>
                </a:path>
              </a:pathLst>
            </a:custGeom>
            <a:ln w="35231" cap="flat">
              <a:solidFill>
                <a:srgbClr val="1CABE2">
                  <a:alpha val="100000"/>
                </a:srgbClr>
              </a:solidFill>
              <a:prstDash val="solid"/>
              <a:round/>
            </a:ln>
          </p:spPr>
          <p:txBody>
            <a:bodyPr/>
            <a:lstStyle/>
            <a:p/>
          </p:txBody>
        </p:sp>
        <p:sp>
          <p:nvSpPr>
            <p:cNvPr id="84" name="tx84"/>
            <p:cNvSpPr/>
            <p:nvPr/>
          </p:nvSpPr>
          <p:spPr>
            <a:xfrm>
              <a:off x="770170" y="39580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5" name="tx85"/>
            <p:cNvSpPr/>
            <p:nvPr/>
          </p:nvSpPr>
          <p:spPr>
            <a:xfrm>
              <a:off x="978968" y="39580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6" name="tx86"/>
            <p:cNvSpPr/>
            <p:nvPr/>
          </p:nvSpPr>
          <p:spPr>
            <a:xfrm>
              <a:off x="1187765" y="41488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87" name="tx87"/>
            <p:cNvSpPr/>
            <p:nvPr/>
          </p:nvSpPr>
          <p:spPr>
            <a:xfrm>
              <a:off x="1396563" y="43533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88" name="tx88"/>
            <p:cNvSpPr/>
            <p:nvPr/>
          </p:nvSpPr>
          <p:spPr>
            <a:xfrm>
              <a:off x="1605360" y="4367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89" name="tx89"/>
            <p:cNvSpPr/>
            <p:nvPr/>
          </p:nvSpPr>
          <p:spPr>
            <a:xfrm>
              <a:off x="1814158" y="4162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0" name="tx90"/>
            <p:cNvSpPr/>
            <p:nvPr/>
          </p:nvSpPr>
          <p:spPr>
            <a:xfrm>
              <a:off x="2022955" y="4162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1" name="tx91"/>
            <p:cNvSpPr/>
            <p:nvPr/>
          </p:nvSpPr>
          <p:spPr>
            <a:xfrm>
              <a:off x="2231753" y="41625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2" name="rc92"/>
            <p:cNvSpPr/>
            <p:nvPr/>
          </p:nvSpPr>
          <p:spPr>
            <a:xfrm>
              <a:off x="757350" y="4877735"/>
              <a:ext cx="1607740" cy="1049815"/>
            </a:xfrm>
            <a:prstGeom prst="rect">
              <a:avLst/>
            </a:prstGeom>
            <a:solidFill>
              <a:srgbClr val="EBEBEB">
                <a:alpha val="100000"/>
              </a:srgbClr>
            </a:solidFill>
          </p:spPr>
          <p:txBody>
            <a:bodyPr/>
            <a:lstStyle/>
            <a:p/>
          </p:txBody>
        </p:sp>
        <p:sp>
          <p:nvSpPr>
            <p:cNvPr id="93" name="pl93"/>
            <p:cNvSpPr/>
            <p:nvPr/>
          </p:nvSpPr>
          <p:spPr>
            <a:xfrm>
              <a:off x="757350" y="577757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4" name="pl94"/>
            <p:cNvSpPr/>
            <p:nvPr/>
          </p:nvSpPr>
          <p:spPr>
            <a:xfrm>
              <a:off x="757350" y="54367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5" name="pl95"/>
            <p:cNvSpPr/>
            <p:nvPr/>
          </p:nvSpPr>
          <p:spPr>
            <a:xfrm>
              <a:off x="757350" y="509587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6" name="pl96"/>
            <p:cNvSpPr/>
            <p:nvPr/>
          </p:nvSpPr>
          <p:spPr>
            <a:xfrm>
              <a:off x="75735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60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8" name="pl98"/>
            <p:cNvSpPr/>
            <p:nvPr/>
          </p:nvSpPr>
          <p:spPr>
            <a:xfrm>
              <a:off x="757350" y="52663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9" name="pl99"/>
            <p:cNvSpPr/>
            <p:nvPr/>
          </p:nvSpPr>
          <p:spPr>
            <a:xfrm>
              <a:off x="83042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03922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24802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45682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66561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874417"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0832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29201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5498080"/>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108" name="pl108"/>
            <p:cNvSpPr/>
            <p:nvPr/>
          </p:nvSpPr>
          <p:spPr>
            <a:xfrm>
              <a:off x="830429" y="5634420"/>
              <a:ext cx="1461582" cy="190875"/>
            </a:xfrm>
            <a:custGeom>
              <a:avLst/>
              <a:pathLst>
                <a:path w="1461582" h="190875">
                  <a:moveTo>
                    <a:pt x="0" y="190875"/>
                  </a:moveTo>
                  <a:lnTo>
                    <a:pt x="208797" y="163607"/>
                  </a:lnTo>
                  <a:lnTo>
                    <a:pt x="417595" y="81803"/>
                  </a:lnTo>
                  <a:lnTo>
                    <a:pt x="626392" y="54535"/>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109" name="pl109"/>
            <p:cNvSpPr/>
            <p:nvPr/>
          </p:nvSpPr>
          <p:spPr>
            <a:xfrm>
              <a:off x="830429" y="5634420"/>
              <a:ext cx="1461582" cy="190875"/>
            </a:xfrm>
            <a:custGeom>
              <a:avLst/>
              <a:pathLst>
                <a:path w="1461582" h="190875">
                  <a:moveTo>
                    <a:pt x="0" y="190875"/>
                  </a:moveTo>
                  <a:lnTo>
                    <a:pt x="208797" y="163607"/>
                  </a:lnTo>
                  <a:lnTo>
                    <a:pt x="417595" y="81803"/>
                  </a:lnTo>
                  <a:lnTo>
                    <a:pt x="626392" y="54535"/>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110" name="pl110"/>
            <p:cNvSpPr/>
            <p:nvPr/>
          </p:nvSpPr>
          <p:spPr>
            <a:xfrm>
              <a:off x="830429" y="5498080"/>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111" name="pl111"/>
            <p:cNvSpPr/>
            <p:nvPr/>
          </p:nvSpPr>
          <p:spPr>
            <a:xfrm>
              <a:off x="830429" y="5634420"/>
              <a:ext cx="1461582" cy="190875"/>
            </a:xfrm>
            <a:custGeom>
              <a:avLst/>
              <a:pathLst>
                <a:path w="1461582" h="190875">
                  <a:moveTo>
                    <a:pt x="0" y="190875"/>
                  </a:moveTo>
                  <a:lnTo>
                    <a:pt x="208797" y="163607"/>
                  </a:lnTo>
                  <a:lnTo>
                    <a:pt x="417595" y="81803"/>
                  </a:lnTo>
                  <a:lnTo>
                    <a:pt x="626392" y="54535"/>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112" name="pl112"/>
            <p:cNvSpPr/>
            <p:nvPr/>
          </p:nvSpPr>
          <p:spPr>
            <a:xfrm>
              <a:off x="830429" y="5634420"/>
              <a:ext cx="1461582" cy="190875"/>
            </a:xfrm>
            <a:custGeom>
              <a:avLst/>
              <a:pathLst>
                <a:path w="1461582" h="190875">
                  <a:moveTo>
                    <a:pt x="0" y="190875"/>
                  </a:moveTo>
                  <a:lnTo>
                    <a:pt x="208797" y="163607"/>
                  </a:lnTo>
                  <a:lnTo>
                    <a:pt x="417595" y="81803"/>
                  </a:lnTo>
                  <a:lnTo>
                    <a:pt x="626392" y="54535"/>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113" name="tx113"/>
            <p:cNvSpPr/>
            <p:nvPr/>
          </p:nvSpPr>
          <p:spPr>
            <a:xfrm>
              <a:off x="770170" y="56467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114" name="tx114"/>
            <p:cNvSpPr/>
            <p:nvPr/>
          </p:nvSpPr>
          <p:spPr>
            <a:xfrm>
              <a:off x="978968" y="56194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5" name="tx115"/>
            <p:cNvSpPr/>
            <p:nvPr/>
          </p:nvSpPr>
          <p:spPr>
            <a:xfrm>
              <a:off x="1187765" y="55376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6" name="tx116"/>
            <p:cNvSpPr/>
            <p:nvPr/>
          </p:nvSpPr>
          <p:spPr>
            <a:xfrm>
              <a:off x="1396563" y="5510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7" name="tx117"/>
            <p:cNvSpPr/>
            <p:nvPr/>
          </p:nvSpPr>
          <p:spPr>
            <a:xfrm>
              <a:off x="1605360" y="5455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8" name="tx118"/>
            <p:cNvSpPr/>
            <p:nvPr/>
          </p:nvSpPr>
          <p:spPr>
            <a:xfrm>
              <a:off x="1814158" y="5455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19" name="tx119"/>
            <p:cNvSpPr/>
            <p:nvPr/>
          </p:nvSpPr>
          <p:spPr>
            <a:xfrm>
              <a:off x="2022955" y="5455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0" name="tx120"/>
            <p:cNvSpPr/>
            <p:nvPr/>
          </p:nvSpPr>
          <p:spPr>
            <a:xfrm>
              <a:off x="2231753" y="54558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1" name="rc121"/>
            <p:cNvSpPr/>
            <p:nvPr/>
          </p:nvSpPr>
          <p:spPr>
            <a:xfrm>
              <a:off x="2434680" y="874964"/>
              <a:ext cx="1607740" cy="1049815"/>
            </a:xfrm>
            <a:prstGeom prst="rect">
              <a:avLst/>
            </a:prstGeom>
            <a:solidFill>
              <a:srgbClr val="EBEBEB">
                <a:alpha val="100000"/>
              </a:srgbClr>
            </a:solidFill>
          </p:spPr>
          <p:txBody>
            <a:bodyPr/>
            <a:lstStyle/>
            <a:p/>
          </p:txBody>
        </p:sp>
        <p:sp>
          <p:nvSpPr>
            <p:cNvPr id="122" name="pl122"/>
            <p:cNvSpPr/>
            <p:nvPr/>
          </p:nvSpPr>
          <p:spPr>
            <a:xfrm>
              <a:off x="2434680" y="177480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3" name="pl123"/>
            <p:cNvSpPr/>
            <p:nvPr/>
          </p:nvSpPr>
          <p:spPr>
            <a:xfrm>
              <a:off x="2434680" y="1433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4" name="pl124"/>
            <p:cNvSpPr/>
            <p:nvPr/>
          </p:nvSpPr>
          <p:spPr>
            <a:xfrm>
              <a:off x="2434680" y="1093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5" name="pl125"/>
            <p:cNvSpPr/>
            <p:nvPr/>
          </p:nvSpPr>
          <p:spPr>
            <a:xfrm>
              <a:off x="243468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6" name="pl126"/>
            <p:cNvSpPr/>
            <p:nvPr/>
          </p:nvSpPr>
          <p:spPr>
            <a:xfrm>
              <a:off x="2434680" y="160438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7" name="pl127"/>
            <p:cNvSpPr/>
            <p:nvPr/>
          </p:nvSpPr>
          <p:spPr>
            <a:xfrm>
              <a:off x="2434680" y="12635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8" name="pl128"/>
            <p:cNvSpPr/>
            <p:nvPr/>
          </p:nvSpPr>
          <p:spPr>
            <a:xfrm>
              <a:off x="250775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71655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92535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13415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3429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5517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7605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969342"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2507759" y="1495309"/>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137" name="pl137"/>
            <p:cNvSpPr/>
            <p:nvPr/>
          </p:nvSpPr>
          <p:spPr>
            <a:xfrm>
              <a:off x="2507759" y="1563479"/>
              <a:ext cx="1461582" cy="81803"/>
            </a:xfrm>
            <a:custGeom>
              <a:avLst/>
              <a:pathLst>
                <a:path w="1461582" h="81803">
                  <a:moveTo>
                    <a:pt x="0" y="13633"/>
                  </a:moveTo>
                  <a:lnTo>
                    <a:pt x="208797" y="0"/>
                  </a:lnTo>
                  <a:lnTo>
                    <a:pt x="417595" y="54535"/>
                  </a:lnTo>
                  <a:lnTo>
                    <a:pt x="626392" y="81803"/>
                  </a:lnTo>
                  <a:lnTo>
                    <a:pt x="835190" y="0"/>
                  </a:lnTo>
                  <a:lnTo>
                    <a:pt x="1043987" y="40901"/>
                  </a:lnTo>
                  <a:lnTo>
                    <a:pt x="1252785" y="40901"/>
                  </a:lnTo>
                  <a:lnTo>
                    <a:pt x="1461582" y="40901"/>
                  </a:lnTo>
                </a:path>
              </a:pathLst>
            </a:custGeom>
            <a:ln w="40651" cap="flat">
              <a:solidFill>
                <a:srgbClr val="BEBEBE">
                  <a:alpha val="69803"/>
                </a:srgbClr>
              </a:solidFill>
              <a:prstDash val="solid"/>
              <a:round/>
            </a:ln>
          </p:spPr>
          <p:txBody>
            <a:bodyPr/>
            <a:lstStyle/>
            <a:p/>
          </p:txBody>
        </p:sp>
        <p:sp>
          <p:nvSpPr>
            <p:cNvPr id="138" name="pl138"/>
            <p:cNvSpPr/>
            <p:nvPr/>
          </p:nvSpPr>
          <p:spPr>
            <a:xfrm>
              <a:off x="2507759" y="1563479"/>
              <a:ext cx="1461582" cy="81803"/>
            </a:xfrm>
            <a:custGeom>
              <a:avLst/>
              <a:pathLst>
                <a:path w="1461582" h="81803">
                  <a:moveTo>
                    <a:pt x="0" y="13633"/>
                  </a:moveTo>
                  <a:lnTo>
                    <a:pt x="208797" y="0"/>
                  </a:lnTo>
                  <a:lnTo>
                    <a:pt x="417595" y="54535"/>
                  </a:lnTo>
                  <a:lnTo>
                    <a:pt x="626392" y="81803"/>
                  </a:lnTo>
                  <a:lnTo>
                    <a:pt x="835190" y="0"/>
                  </a:lnTo>
                  <a:lnTo>
                    <a:pt x="1043987" y="40901"/>
                  </a:lnTo>
                  <a:lnTo>
                    <a:pt x="1252785" y="40901"/>
                  </a:lnTo>
                  <a:lnTo>
                    <a:pt x="1461582" y="40901"/>
                  </a:lnTo>
                </a:path>
              </a:pathLst>
            </a:custGeom>
            <a:ln w="35231" cap="flat">
              <a:solidFill>
                <a:srgbClr val="BEBEBE">
                  <a:alpha val="69803"/>
                </a:srgbClr>
              </a:solidFill>
              <a:prstDash val="solid"/>
              <a:round/>
            </a:ln>
          </p:spPr>
          <p:txBody>
            <a:bodyPr/>
            <a:lstStyle/>
            <a:p/>
          </p:txBody>
        </p:sp>
        <p:sp>
          <p:nvSpPr>
            <p:cNvPr id="139" name="pl139"/>
            <p:cNvSpPr/>
            <p:nvPr/>
          </p:nvSpPr>
          <p:spPr>
            <a:xfrm>
              <a:off x="2507759" y="1495309"/>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140" name="pl140"/>
            <p:cNvSpPr/>
            <p:nvPr/>
          </p:nvSpPr>
          <p:spPr>
            <a:xfrm>
              <a:off x="2507759" y="1563479"/>
              <a:ext cx="1461582" cy="81803"/>
            </a:xfrm>
            <a:custGeom>
              <a:avLst/>
              <a:pathLst>
                <a:path w="1461582" h="81803">
                  <a:moveTo>
                    <a:pt x="0" y="13633"/>
                  </a:moveTo>
                  <a:lnTo>
                    <a:pt x="208797" y="0"/>
                  </a:lnTo>
                  <a:lnTo>
                    <a:pt x="417595" y="54535"/>
                  </a:lnTo>
                  <a:lnTo>
                    <a:pt x="626392" y="81803"/>
                  </a:lnTo>
                  <a:lnTo>
                    <a:pt x="835190" y="0"/>
                  </a:lnTo>
                  <a:lnTo>
                    <a:pt x="1043987" y="40901"/>
                  </a:lnTo>
                  <a:lnTo>
                    <a:pt x="1252785" y="40901"/>
                  </a:lnTo>
                  <a:lnTo>
                    <a:pt x="1461582" y="40901"/>
                  </a:lnTo>
                </a:path>
              </a:pathLst>
            </a:custGeom>
            <a:ln w="40651" cap="flat">
              <a:solidFill>
                <a:srgbClr val="000000">
                  <a:alpha val="100000"/>
                </a:srgbClr>
              </a:solidFill>
              <a:prstDash val="solid"/>
              <a:round/>
            </a:ln>
          </p:spPr>
          <p:txBody>
            <a:bodyPr/>
            <a:lstStyle/>
            <a:p/>
          </p:txBody>
        </p:sp>
        <p:sp>
          <p:nvSpPr>
            <p:cNvPr id="141" name="pl141"/>
            <p:cNvSpPr/>
            <p:nvPr/>
          </p:nvSpPr>
          <p:spPr>
            <a:xfrm>
              <a:off x="2507759" y="1563479"/>
              <a:ext cx="1461582" cy="81803"/>
            </a:xfrm>
            <a:custGeom>
              <a:avLst/>
              <a:pathLst>
                <a:path w="1461582" h="81803">
                  <a:moveTo>
                    <a:pt x="0" y="13633"/>
                  </a:moveTo>
                  <a:lnTo>
                    <a:pt x="208797" y="0"/>
                  </a:lnTo>
                  <a:lnTo>
                    <a:pt x="417595" y="54535"/>
                  </a:lnTo>
                  <a:lnTo>
                    <a:pt x="626392" y="81803"/>
                  </a:lnTo>
                  <a:lnTo>
                    <a:pt x="835190" y="0"/>
                  </a:lnTo>
                  <a:lnTo>
                    <a:pt x="1043987" y="40901"/>
                  </a:lnTo>
                  <a:lnTo>
                    <a:pt x="1252785" y="40901"/>
                  </a:lnTo>
                  <a:lnTo>
                    <a:pt x="1461582" y="40901"/>
                  </a:lnTo>
                </a:path>
              </a:pathLst>
            </a:custGeom>
            <a:ln w="35231" cap="flat">
              <a:solidFill>
                <a:srgbClr val="1CABE2">
                  <a:alpha val="100000"/>
                </a:srgbClr>
              </a:solidFill>
              <a:prstDash val="solid"/>
              <a:round/>
            </a:ln>
          </p:spPr>
          <p:txBody>
            <a:bodyPr/>
            <a:lstStyle/>
            <a:p/>
          </p:txBody>
        </p:sp>
        <p:sp>
          <p:nvSpPr>
            <p:cNvPr id="142" name="tx142"/>
            <p:cNvSpPr/>
            <p:nvPr/>
          </p:nvSpPr>
          <p:spPr>
            <a:xfrm>
              <a:off x="2447500" y="1398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3" name="tx143"/>
            <p:cNvSpPr/>
            <p:nvPr/>
          </p:nvSpPr>
          <p:spPr>
            <a:xfrm>
              <a:off x="2656297" y="13849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4" name="tx144"/>
            <p:cNvSpPr/>
            <p:nvPr/>
          </p:nvSpPr>
          <p:spPr>
            <a:xfrm>
              <a:off x="2865095" y="1439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5" name="tx145"/>
            <p:cNvSpPr/>
            <p:nvPr/>
          </p:nvSpPr>
          <p:spPr>
            <a:xfrm>
              <a:off x="3073892" y="14667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46" name="tx146"/>
            <p:cNvSpPr/>
            <p:nvPr/>
          </p:nvSpPr>
          <p:spPr>
            <a:xfrm>
              <a:off x="3282690" y="13849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7" name="tx147"/>
            <p:cNvSpPr/>
            <p:nvPr/>
          </p:nvSpPr>
          <p:spPr>
            <a:xfrm>
              <a:off x="3491488" y="1425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8" name="tx148"/>
            <p:cNvSpPr/>
            <p:nvPr/>
          </p:nvSpPr>
          <p:spPr>
            <a:xfrm>
              <a:off x="3700285" y="1425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49" name="tx149"/>
            <p:cNvSpPr/>
            <p:nvPr/>
          </p:nvSpPr>
          <p:spPr>
            <a:xfrm>
              <a:off x="3909083" y="1425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0" name="rc150"/>
            <p:cNvSpPr/>
            <p:nvPr/>
          </p:nvSpPr>
          <p:spPr>
            <a:xfrm>
              <a:off x="2434680" y="2209221"/>
              <a:ext cx="1607740" cy="1049815"/>
            </a:xfrm>
            <a:prstGeom prst="rect">
              <a:avLst/>
            </a:prstGeom>
            <a:solidFill>
              <a:srgbClr val="EBEBEB">
                <a:alpha val="100000"/>
              </a:srgbClr>
            </a:solidFill>
          </p:spPr>
          <p:txBody>
            <a:bodyPr/>
            <a:lstStyle/>
            <a:p/>
          </p:txBody>
        </p:sp>
        <p:sp>
          <p:nvSpPr>
            <p:cNvPr id="151" name="pl151"/>
            <p:cNvSpPr/>
            <p:nvPr/>
          </p:nvSpPr>
          <p:spPr>
            <a:xfrm>
              <a:off x="2434680" y="310906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2" name="pl152"/>
            <p:cNvSpPr/>
            <p:nvPr/>
          </p:nvSpPr>
          <p:spPr>
            <a:xfrm>
              <a:off x="2434680" y="27682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3" name="pl153"/>
            <p:cNvSpPr/>
            <p:nvPr/>
          </p:nvSpPr>
          <p:spPr>
            <a:xfrm>
              <a:off x="2434680" y="2427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4" name="pl154"/>
            <p:cNvSpPr/>
            <p:nvPr/>
          </p:nvSpPr>
          <p:spPr>
            <a:xfrm>
              <a:off x="243468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5" name="pl155"/>
            <p:cNvSpPr/>
            <p:nvPr/>
          </p:nvSpPr>
          <p:spPr>
            <a:xfrm>
              <a:off x="2434680" y="293863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6" name="pl156"/>
            <p:cNvSpPr/>
            <p:nvPr/>
          </p:nvSpPr>
          <p:spPr>
            <a:xfrm>
              <a:off x="2434680" y="25977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7" name="pl157"/>
            <p:cNvSpPr/>
            <p:nvPr/>
          </p:nvSpPr>
          <p:spPr>
            <a:xfrm>
              <a:off x="250775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71655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292535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13415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3429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5517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7605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969342"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507759" y="2829566"/>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166" name="pl166"/>
            <p:cNvSpPr/>
            <p:nvPr/>
          </p:nvSpPr>
          <p:spPr>
            <a:xfrm>
              <a:off x="2507759" y="2665959"/>
              <a:ext cx="1461582" cy="122705"/>
            </a:xfrm>
            <a:custGeom>
              <a:avLst/>
              <a:pathLst>
                <a:path w="1461582" h="122705">
                  <a:moveTo>
                    <a:pt x="0" y="68169"/>
                  </a:moveTo>
                  <a:lnTo>
                    <a:pt x="208797" y="40901"/>
                  </a:lnTo>
                  <a:lnTo>
                    <a:pt x="417595" y="27267"/>
                  </a:lnTo>
                  <a:lnTo>
                    <a:pt x="626392" y="0"/>
                  </a:lnTo>
                  <a:lnTo>
                    <a:pt x="835190" y="40901"/>
                  </a:lnTo>
                  <a:lnTo>
                    <a:pt x="1043987" y="68169"/>
                  </a:lnTo>
                  <a:lnTo>
                    <a:pt x="1252785" y="122705"/>
                  </a:lnTo>
                  <a:lnTo>
                    <a:pt x="1461582" y="95437"/>
                  </a:lnTo>
                </a:path>
              </a:pathLst>
            </a:custGeom>
            <a:ln w="40651" cap="flat">
              <a:solidFill>
                <a:srgbClr val="BEBEBE">
                  <a:alpha val="69803"/>
                </a:srgbClr>
              </a:solidFill>
              <a:prstDash val="solid"/>
              <a:round/>
            </a:ln>
          </p:spPr>
          <p:txBody>
            <a:bodyPr/>
            <a:lstStyle/>
            <a:p/>
          </p:txBody>
        </p:sp>
        <p:sp>
          <p:nvSpPr>
            <p:cNvPr id="167" name="pl167"/>
            <p:cNvSpPr/>
            <p:nvPr/>
          </p:nvSpPr>
          <p:spPr>
            <a:xfrm>
              <a:off x="2507759" y="2665959"/>
              <a:ext cx="1461582" cy="122705"/>
            </a:xfrm>
            <a:custGeom>
              <a:avLst/>
              <a:pathLst>
                <a:path w="1461582" h="122705">
                  <a:moveTo>
                    <a:pt x="0" y="68169"/>
                  </a:moveTo>
                  <a:lnTo>
                    <a:pt x="208797" y="40901"/>
                  </a:lnTo>
                  <a:lnTo>
                    <a:pt x="417595" y="27267"/>
                  </a:lnTo>
                  <a:lnTo>
                    <a:pt x="626392" y="0"/>
                  </a:lnTo>
                  <a:lnTo>
                    <a:pt x="835190" y="40901"/>
                  </a:lnTo>
                  <a:lnTo>
                    <a:pt x="1043987" y="68169"/>
                  </a:lnTo>
                  <a:lnTo>
                    <a:pt x="1252785" y="122705"/>
                  </a:lnTo>
                  <a:lnTo>
                    <a:pt x="1461582" y="95437"/>
                  </a:lnTo>
                </a:path>
              </a:pathLst>
            </a:custGeom>
            <a:ln w="35231" cap="flat">
              <a:solidFill>
                <a:srgbClr val="BEBEBE">
                  <a:alpha val="69803"/>
                </a:srgbClr>
              </a:solidFill>
              <a:prstDash val="solid"/>
              <a:round/>
            </a:ln>
          </p:spPr>
          <p:txBody>
            <a:bodyPr/>
            <a:lstStyle/>
            <a:p/>
          </p:txBody>
        </p:sp>
        <p:sp>
          <p:nvSpPr>
            <p:cNvPr id="168" name="pl168"/>
            <p:cNvSpPr/>
            <p:nvPr/>
          </p:nvSpPr>
          <p:spPr>
            <a:xfrm>
              <a:off x="2507759" y="2829566"/>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169" name="pl169"/>
            <p:cNvSpPr/>
            <p:nvPr/>
          </p:nvSpPr>
          <p:spPr>
            <a:xfrm>
              <a:off x="2507759" y="2665959"/>
              <a:ext cx="1461582" cy="122705"/>
            </a:xfrm>
            <a:custGeom>
              <a:avLst/>
              <a:pathLst>
                <a:path w="1461582" h="122705">
                  <a:moveTo>
                    <a:pt x="0" y="68169"/>
                  </a:moveTo>
                  <a:lnTo>
                    <a:pt x="208797" y="40901"/>
                  </a:lnTo>
                  <a:lnTo>
                    <a:pt x="417595" y="27267"/>
                  </a:lnTo>
                  <a:lnTo>
                    <a:pt x="626392" y="0"/>
                  </a:lnTo>
                  <a:lnTo>
                    <a:pt x="835190" y="40901"/>
                  </a:lnTo>
                  <a:lnTo>
                    <a:pt x="1043987" y="68169"/>
                  </a:lnTo>
                  <a:lnTo>
                    <a:pt x="1252785" y="122705"/>
                  </a:lnTo>
                  <a:lnTo>
                    <a:pt x="1461582" y="95437"/>
                  </a:lnTo>
                </a:path>
              </a:pathLst>
            </a:custGeom>
            <a:ln w="40651" cap="flat">
              <a:solidFill>
                <a:srgbClr val="000000">
                  <a:alpha val="100000"/>
                </a:srgbClr>
              </a:solidFill>
              <a:prstDash val="solid"/>
              <a:round/>
            </a:ln>
          </p:spPr>
          <p:txBody>
            <a:bodyPr/>
            <a:lstStyle/>
            <a:p/>
          </p:txBody>
        </p:sp>
        <p:sp>
          <p:nvSpPr>
            <p:cNvPr id="170" name="pl170"/>
            <p:cNvSpPr/>
            <p:nvPr/>
          </p:nvSpPr>
          <p:spPr>
            <a:xfrm>
              <a:off x="2507759" y="2665959"/>
              <a:ext cx="1461582" cy="122705"/>
            </a:xfrm>
            <a:custGeom>
              <a:avLst/>
              <a:pathLst>
                <a:path w="1461582" h="122705">
                  <a:moveTo>
                    <a:pt x="0" y="68169"/>
                  </a:moveTo>
                  <a:lnTo>
                    <a:pt x="208797" y="40901"/>
                  </a:lnTo>
                  <a:lnTo>
                    <a:pt x="417595" y="27267"/>
                  </a:lnTo>
                  <a:lnTo>
                    <a:pt x="626392" y="0"/>
                  </a:lnTo>
                  <a:lnTo>
                    <a:pt x="835190" y="40901"/>
                  </a:lnTo>
                  <a:lnTo>
                    <a:pt x="1043987" y="68169"/>
                  </a:lnTo>
                  <a:lnTo>
                    <a:pt x="1252785" y="122705"/>
                  </a:lnTo>
                  <a:lnTo>
                    <a:pt x="1461582" y="95437"/>
                  </a:lnTo>
                </a:path>
              </a:pathLst>
            </a:custGeom>
            <a:ln w="35231" cap="flat">
              <a:solidFill>
                <a:srgbClr val="1CABE2">
                  <a:alpha val="100000"/>
                </a:srgbClr>
              </a:solidFill>
              <a:prstDash val="solid"/>
              <a:round/>
            </a:ln>
          </p:spPr>
          <p:txBody>
            <a:bodyPr/>
            <a:lstStyle/>
            <a:p/>
          </p:txBody>
        </p:sp>
        <p:sp>
          <p:nvSpPr>
            <p:cNvPr id="171" name="tx171"/>
            <p:cNvSpPr/>
            <p:nvPr/>
          </p:nvSpPr>
          <p:spPr>
            <a:xfrm>
              <a:off x="2447500" y="2555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72" name="tx172"/>
            <p:cNvSpPr/>
            <p:nvPr/>
          </p:nvSpPr>
          <p:spPr>
            <a:xfrm>
              <a:off x="2656297" y="2528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73" name="tx173"/>
            <p:cNvSpPr/>
            <p:nvPr/>
          </p:nvSpPr>
          <p:spPr>
            <a:xfrm>
              <a:off x="2865095" y="2514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74" name="tx174"/>
            <p:cNvSpPr/>
            <p:nvPr/>
          </p:nvSpPr>
          <p:spPr>
            <a:xfrm>
              <a:off x="3073892" y="2487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75" name="tx175"/>
            <p:cNvSpPr/>
            <p:nvPr/>
          </p:nvSpPr>
          <p:spPr>
            <a:xfrm>
              <a:off x="3282690" y="2528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76" name="tx176"/>
            <p:cNvSpPr/>
            <p:nvPr/>
          </p:nvSpPr>
          <p:spPr>
            <a:xfrm>
              <a:off x="3491488" y="2555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77" name="tx177"/>
            <p:cNvSpPr/>
            <p:nvPr/>
          </p:nvSpPr>
          <p:spPr>
            <a:xfrm>
              <a:off x="3700285" y="2610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78" name="tx178"/>
            <p:cNvSpPr/>
            <p:nvPr/>
          </p:nvSpPr>
          <p:spPr>
            <a:xfrm>
              <a:off x="3909083" y="25828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79" name="rc179"/>
            <p:cNvSpPr/>
            <p:nvPr/>
          </p:nvSpPr>
          <p:spPr>
            <a:xfrm>
              <a:off x="2434680" y="3543478"/>
              <a:ext cx="1607740" cy="1049815"/>
            </a:xfrm>
            <a:prstGeom prst="rect">
              <a:avLst/>
            </a:prstGeom>
            <a:solidFill>
              <a:srgbClr val="EBEBEB">
                <a:alpha val="100000"/>
              </a:srgbClr>
            </a:solidFill>
          </p:spPr>
          <p:txBody>
            <a:bodyPr/>
            <a:lstStyle/>
            <a:p/>
          </p:txBody>
        </p:sp>
        <p:sp>
          <p:nvSpPr>
            <p:cNvPr id="180" name="pl180"/>
            <p:cNvSpPr/>
            <p:nvPr/>
          </p:nvSpPr>
          <p:spPr>
            <a:xfrm>
              <a:off x="2434680" y="44433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1" name="pl181"/>
            <p:cNvSpPr/>
            <p:nvPr/>
          </p:nvSpPr>
          <p:spPr>
            <a:xfrm>
              <a:off x="2434680" y="410247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2" name="pl182"/>
            <p:cNvSpPr/>
            <p:nvPr/>
          </p:nvSpPr>
          <p:spPr>
            <a:xfrm>
              <a:off x="2434680" y="376162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3" name="pl183"/>
            <p:cNvSpPr/>
            <p:nvPr/>
          </p:nvSpPr>
          <p:spPr>
            <a:xfrm>
              <a:off x="243468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4" name="pl184"/>
            <p:cNvSpPr/>
            <p:nvPr/>
          </p:nvSpPr>
          <p:spPr>
            <a:xfrm>
              <a:off x="2434680" y="427289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5" name="pl185"/>
            <p:cNvSpPr/>
            <p:nvPr/>
          </p:nvSpPr>
          <p:spPr>
            <a:xfrm>
              <a:off x="2434680" y="39320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86" name="pl186"/>
            <p:cNvSpPr/>
            <p:nvPr/>
          </p:nvSpPr>
          <p:spPr>
            <a:xfrm>
              <a:off x="250775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71655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292535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13415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3429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5517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7605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3969342"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507759" y="4163823"/>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195" name="pl195"/>
            <p:cNvSpPr/>
            <p:nvPr/>
          </p:nvSpPr>
          <p:spPr>
            <a:xfrm>
              <a:off x="2507759" y="4013850"/>
              <a:ext cx="1461582" cy="272679"/>
            </a:xfrm>
            <a:custGeom>
              <a:avLst/>
              <a:pathLst>
                <a:path w="1461582" h="272679">
                  <a:moveTo>
                    <a:pt x="0" y="68169"/>
                  </a:moveTo>
                  <a:lnTo>
                    <a:pt x="208797" y="95437"/>
                  </a:lnTo>
                  <a:lnTo>
                    <a:pt x="417595" y="13633"/>
                  </a:lnTo>
                  <a:lnTo>
                    <a:pt x="626392" y="0"/>
                  </a:lnTo>
                  <a:lnTo>
                    <a:pt x="835190" y="136339"/>
                  </a:lnTo>
                  <a:lnTo>
                    <a:pt x="1043987" y="149973"/>
                  </a:lnTo>
                  <a:lnTo>
                    <a:pt x="1252785" y="272679"/>
                  </a:lnTo>
                  <a:lnTo>
                    <a:pt x="1461582" y="163607"/>
                  </a:lnTo>
                </a:path>
              </a:pathLst>
            </a:custGeom>
            <a:ln w="40651" cap="flat">
              <a:solidFill>
                <a:srgbClr val="BEBEBE">
                  <a:alpha val="69803"/>
                </a:srgbClr>
              </a:solidFill>
              <a:prstDash val="solid"/>
              <a:round/>
            </a:ln>
          </p:spPr>
          <p:txBody>
            <a:bodyPr/>
            <a:lstStyle/>
            <a:p/>
          </p:txBody>
        </p:sp>
        <p:sp>
          <p:nvSpPr>
            <p:cNvPr id="196" name="pl196"/>
            <p:cNvSpPr/>
            <p:nvPr/>
          </p:nvSpPr>
          <p:spPr>
            <a:xfrm>
              <a:off x="2507759" y="4013850"/>
              <a:ext cx="1461582" cy="272679"/>
            </a:xfrm>
            <a:custGeom>
              <a:avLst/>
              <a:pathLst>
                <a:path w="1461582" h="272679">
                  <a:moveTo>
                    <a:pt x="0" y="68169"/>
                  </a:moveTo>
                  <a:lnTo>
                    <a:pt x="208797" y="95437"/>
                  </a:lnTo>
                  <a:lnTo>
                    <a:pt x="417595" y="13633"/>
                  </a:lnTo>
                  <a:lnTo>
                    <a:pt x="626392" y="0"/>
                  </a:lnTo>
                  <a:lnTo>
                    <a:pt x="835190" y="136339"/>
                  </a:lnTo>
                  <a:lnTo>
                    <a:pt x="1043987" y="149973"/>
                  </a:lnTo>
                  <a:lnTo>
                    <a:pt x="1252785" y="272679"/>
                  </a:lnTo>
                  <a:lnTo>
                    <a:pt x="1461582" y="163607"/>
                  </a:lnTo>
                </a:path>
              </a:pathLst>
            </a:custGeom>
            <a:ln w="35231" cap="flat">
              <a:solidFill>
                <a:srgbClr val="BEBEBE">
                  <a:alpha val="69803"/>
                </a:srgbClr>
              </a:solidFill>
              <a:prstDash val="solid"/>
              <a:round/>
            </a:ln>
          </p:spPr>
          <p:txBody>
            <a:bodyPr/>
            <a:lstStyle/>
            <a:p/>
          </p:txBody>
        </p:sp>
        <p:sp>
          <p:nvSpPr>
            <p:cNvPr id="197" name="pl197"/>
            <p:cNvSpPr/>
            <p:nvPr/>
          </p:nvSpPr>
          <p:spPr>
            <a:xfrm>
              <a:off x="2507759" y="4163823"/>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198" name="pl198"/>
            <p:cNvSpPr/>
            <p:nvPr/>
          </p:nvSpPr>
          <p:spPr>
            <a:xfrm>
              <a:off x="2507759" y="4013850"/>
              <a:ext cx="1461582" cy="272679"/>
            </a:xfrm>
            <a:custGeom>
              <a:avLst/>
              <a:pathLst>
                <a:path w="1461582" h="272679">
                  <a:moveTo>
                    <a:pt x="0" y="68169"/>
                  </a:moveTo>
                  <a:lnTo>
                    <a:pt x="208797" y="95437"/>
                  </a:lnTo>
                  <a:lnTo>
                    <a:pt x="417595" y="13633"/>
                  </a:lnTo>
                  <a:lnTo>
                    <a:pt x="626392" y="0"/>
                  </a:lnTo>
                  <a:lnTo>
                    <a:pt x="835190" y="136339"/>
                  </a:lnTo>
                  <a:lnTo>
                    <a:pt x="1043987" y="149973"/>
                  </a:lnTo>
                  <a:lnTo>
                    <a:pt x="1252785" y="272679"/>
                  </a:lnTo>
                  <a:lnTo>
                    <a:pt x="1461582" y="163607"/>
                  </a:lnTo>
                </a:path>
              </a:pathLst>
            </a:custGeom>
            <a:ln w="40651" cap="flat">
              <a:solidFill>
                <a:srgbClr val="000000">
                  <a:alpha val="100000"/>
                </a:srgbClr>
              </a:solidFill>
              <a:prstDash val="solid"/>
              <a:round/>
            </a:ln>
          </p:spPr>
          <p:txBody>
            <a:bodyPr/>
            <a:lstStyle/>
            <a:p/>
          </p:txBody>
        </p:sp>
        <p:sp>
          <p:nvSpPr>
            <p:cNvPr id="199" name="pl199"/>
            <p:cNvSpPr/>
            <p:nvPr/>
          </p:nvSpPr>
          <p:spPr>
            <a:xfrm>
              <a:off x="2507759" y="4013850"/>
              <a:ext cx="1461582" cy="272679"/>
            </a:xfrm>
            <a:custGeom>
              <a:avLst/>
              <a:pathLst>
                <a:path w="1461582" h="272679">
                  <a:moveTo>
                    <a:pt x="0" y="68169"/>
                  </a:moveTo>
                  <a:lnTo>
                    <a:pt x="208797" y="95437"/>
                  </a:lnTo>
                  <a:lnTo>
                    <a:pt x="417595" y="13633"/>
                  </a:lnTo>
                  <a:lnTo>
                    <a:pt x="626392" y="0"/>
                  </a:lnTo>
                  <a:lnTo>
                    <a:pt x="835190" y="136339"/>
                  </a:lnTo>
                  <a:lnTo>
                    <a:pt x="1043987" y="149973"/>
                  </a:lnTo>
                  <a:lnTo>
                    <a:pt x="1252785" y="272679"/>
                  </a:lnTo>
                  <a:lnTo>
                    <a:pt x="1461582" y="163607"/>
                  </a:lnTo>
                </a:path>
              </a:pathLst>
            </a:custGeom>
            <a:ln w="35231" cap="flat">
              <a:solidFill>
                <a:srgbClr val="1CABE2">
                  <a:alpha val="100000"/>
                </a:srgbClr>
              </a:solidFill>
              <a:prstDash val="solid"/>
              <a:round/>
            </a:ln>
          </p:spPr>
          <p:txBody>
            <a:bodyPr/>
            <a:lstStyle/>
            <a:p/>
          </p:txBody>
        </p:sp>
        <p:sp>
          <p:nvSpPr>
            <p:cNvPr id="200" name="tx200"/>
            <p:cNvSpPr/>
            <p:nvPr/>
          </p:nvSpPr>
          <p:spPr>
            <a:xfrm>
              <a:off x="2447500" y="39034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01" name="tx201"/>
            <p:cNvSpPr/>
            <p:nvPr/>
          </p:nvSpPr>
          <p:spPr>
            <a:xfrm>
              <a:off x="2656297" y="3930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02" name="tx202"/>
            <p:cNvSpPr/>
            <p:nvPr/>
          </p:nvSpPr>
          <p:spPr>
            <a:xfrm>
              <a:off x="2865095" y="3848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03" name="tx203"/>
            <p:cNvSpPr/>
            <p:nvPr/>
          </p:nvSpPr>
          <p:spPr>
            <a:xfrm>
              <a:off x="3073892" y="3835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4" name="tx204"/>
            <p:cNvSpPr/>
            <p:nvPr/>
          </p:nvSpPr>
          <p:spPr>
            <a:xfrm>
              <a:off x="3282690" y="3971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05" name="tx205"/>
            <p:cNvSpPr/>
            <p:nvPr/>
          </p:nvSpPr>
          <p:spPr>
            <a:xfrm>
              <a:off x="3491488" y="39852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06" name="tx206"/>
            <p:cNvSpPr/>
            <p:nvPr/>
          </p:nvSpPr>
          <p:spPr>
            <a:xfrm>
              <a:off x="3700285" y="41079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07" name="tx207"/>
            <p:cNvSpPr/>
            <p:nvPr/>
          </p:nvSpPr>
          <p:spPr>
            <a:xfrm>
              <a:off x="3909083" y="3998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08" name="rc208"/>
            <p:cNvSpPr/>
            <p:nvPr/>
          </p:nvSpPr>
          <p:spPr>
            <a:xfrm>
              <a:off x="2434680" y="4877735"/>
              <a:ext cx="1607740" cy="1049815"/>
            </a:xfrm>
            <a:prstGeom prst="rect">
              <a:avLst/>
            </a:prstGeom>
            <a:solidFill>
              <a:srgbClr val="EBEBEB">
                <a:alpha val="100000"/>
              </a:srgbClr>
            </a:solidFill>
          </p:spPr>
          <p:txBody>
            <a:bodyPr/>
            <a:lstStyle/>
            <a:p/>
          </p:txBody>
        </p:sp>
        <p:sp>
          <p:nvSpPr>
            <p:cNvPr id="209" name="pl209"/>
            <p:cNvSpPr/>
            <p:nvPr/>
          </p:nvSpPr>
          <p:spPr>
            <a:xfrm>
              <a:off x="2434680" y="577757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0" name="pl210"/>
            <p:cNvSpPr/>
            <p:nvPr/>
          </p:nvSpPr>
          <p:spPr>
            <a:xfrm>
              <a:off x="2434680" y="54367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1" name="pl211"/>
            <p:cNvSpPr/>
            <p:nvPr/>
          </p:nvSpPr>
          <p:spPr>
            <a:xfrm>
              <a:off x="2434680" y="509587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2" name="pl212"/>
            <p:cNvSpPr/>
            <p:nvPr/>
          </p:nvSpPr>
          <p:spPr>
            <a:xfrm>
              <a:off x="243468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3" name="pl213"/>
            <p:cNvSpPr/>
            <p:nvPr/>
          </p:nvSpPr>
          <p:spPr>
            <a:xfrm>
              <a:off x="2434680" y="560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14" name="pl214"/>
            <p:cNvSpPr/>
            <p:nvPr/>
          </p:nvSpPr>
          <p:spPr>
            <a:xfrm>
              <a:off x="2434680" y="52663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15" name="pl215"/>
            <p:cNvSpPr/>
            <p:nvPr/>
          </p:nvSpPr>
          <p:spPr>
            <a:xfrm>
              <a:off x="250775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71655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292535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13415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34294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5517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76054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3969342"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5498080"/>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224" name="pl224"/>
            <p:cNvSpPr/>
            <p:nvPr/>
          </p:nvSpPr>
          <p:spPr>
            <a:xfrm>
              <a:off x="2507759" y="5389008"/>
              <a:ext cx="1461582" cy="109071"/>
            </a:xfrm>
            <a:custGeom>
              <a:avLst/>
              <a:pathLst>
                <a:path w="1461582" h="109071">
                  <a:moveTo>
                    <a:pt x="0" y="27267"/>
                  </a:moveTo>
                  <a:lnTo>
                    <a:pt x="208797" y="0"/>
                  </a:lnTo>
                  <a:lnTo>
                    <a:pt x="417595" y="0"/>
                  </a:lnTo>
                  <a:lnTo>
                    <a:pt x="626392" y="68169"/>
                  </a:lnTo>
                  <a:lnTo>
                    <a:pt x="835190" y="54535"/>
                  </a:lnTo>
                  <a:lnTo>
                    <a:pt x="1043987" y="109071"/>
                  </a:lnTo>
                  <a:lnTo>
                    <a:pt x="1252785" y="109071"/>
                  </a:lnTo>
                  <a:lnTo>
                    <a:pt x="1461582" y="109071"/>
                  </a:lnTo>
                </a:path>
              </a:pathLst>
            </a:custGeom>
            <a:ln w="40651" cap="flat">
              <a:solidFill>
                <a:srgbClr val="BEBEBE">
                  <a:alpha val="69803"/>
                </a:srgbClr>
              </a:solidFill>
              <a:prstDash val="solid"/>
              <a:round/>
            </a:ln>
          </p:spPr>
          <p:txBody>
            <a:bodyPr/>
            <a:lstStyle/>
            <a:p/>
          </p:txBody>
        </p:sp>
        <p:sp>
          <p:nvSpPr>
            <p:cNvPr id="225" name="pl225"/>
            <p:cNvSpPr/>
            <p:nvPr/>
          </p:nvSpPr>
          <p:spPr>
            <a:xfrm>
              <a:off x="2507759" y="5389008"/>
              <a:ext cx="1461582" cy="109071"/>
            </a:xfrm>
            <a:custGeom>
              <a:avLst/>
              <a:pathLst>
                <a:path w="1461582" h="109071">
                  <a:moveTo>
                    <a:pt x="0" y="27267"/>
                  </a:moveTo>
                  <a:lnTo>
                    <a:pt x="208797" y="0"/>
                  </a:lnTo>
                  <a:lnTo>
                    <a:pt x="417595" y="0"/>
                  </a:lnTo>
                  <a:lnTo>
                    <a:pt x="626392" y="68169"/>
                  </a:lnTo>
                  <a:lnTo>
                    <a:pt x="835190" y="54535"/>
                  </a:lnTo>
                  <a:lnTo>
                    <a:pt x="1043987" y="109071"/>
                  </a:lnTo>
                  <a:lnTo>
                    <a:pt x="1252785" y="109071"/>
                  </a:lnTo>
                  <a:lnTo>
                    <a:pt x="1461582" y="109071"/>
                  </a:lnTo>
                </a:path>
              </a:pathLst>
            </a:custGeom>
            <a:ln w="35231" cap="flat">
              <a:solidFill>
                <a:srgbClr val="BEBEBE">
                  <a:alpha val="69803"/>
                </a:srgbClr>
              </a:solidFill>
              <a:prstDash val="solid"/>
              <a:round/>
            </a:ln>
          </p:spPr>
          <p:txBody>
            <a:bodyPr/>
            <a:lstStyle/>
            <a:p/>
          </p:txBody>
        </p:sp>
        <p:sp>
          <p:nvSpPr>
            <p:cNvPr id="226" name="pl226"/>
            <p:cNvSpPr/>
            <p:nvPr/>
          </p:nvSpPr>
          <p:spPr>
            <a:xfrm>
              <a:off x="2507759" y="5498080"/>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227" name="pl227"/>
            <p:cNvSpPr/>
            <p:nvPr/>
          </p:nvSpPr>
          <p:spPr>
            <a:xfrm>
              <a:off x="2507759" y="5389008"/>
              <a:ext cx="1461582" cy="109071"/>
            </a:xfrm>
            <a:custGeom>
              <a:avLst/>
              <a:pathLst>
                <a:path w="1461582" h="109071">
                  <a:moveTo>
                    <a:pt x="0" y="27267"/>
                  </a:moveTo>
                  <a:lnTo>
                    <a:pt x="208797" y="0"/>
                  </a:lnTo>
                  <a:lnTo>
                    <a:pt x="417595" y="0"/>
                  </a:lnTo>
                  <a:lnTo>
                    <a:pt x="626392" y="68169"/>
                  </a:lnTo>
                  <a:lnTo>
                    <a:pt x="835190" y="54535"/>
                  </a:lnTo>
                  <a:lnTo>
                    <a:pt x="1043987" y="109071"/>
                  </a:lnTo>
                  <a:lnTo>
                    <a:pt x="1252785" y="109071"/>
                  </a:lnTo>
                  <a:lnTo>
                    <a:pt x="1461582" y="109071"/>
                  </a:lnTo>
                </a:path>
              </a:pathLst>
            </a:custGeom>
            <a:ln w="40651" cap="flat">
              <a:solidFill>
                <a:srgbClr val="000000">
                  <a:alpha val="100000"/>
                </a:srgbClr>
              </a:solidFill>
              <a:prstDash val="solid"/>
              <a:round/>
            </a:ln>
          </p:spPr>
          <p:txBody>
            <a:bodyPr/>
            <a:lstStyle/>
            <a:p/>
          </p:txBody>
        </p:sp>
        <p:sp>
          <p:nvSpPr>
            <p:cNvPr id="228" name="pl228"/>
            <p:cNvSpPr/>
            <p:nvPr/>
          </p:nvSpPr>
          <p:spPr>
            <a:xfrm>
              <a:off x="2507759" y="5389008"/>
              <a:ext cx="1461582" cy="109071"/>
            </a:xfrm>
            <a:custGeom>
              <a:avLst/>
              <a:pathLst>
                <a:path w="1461582" h="109071">
                  <a:moveTo>
                    <a:pt x="0" y="27267"/>
                  </a:moveTo>
                  <a:lnTo>
                    <a:pt x="208797" y="0"/>
                  </a:lnTo>
                  <a:lnTo>
                    <a:pt x="417595" y="0"/>
                  </a:lnTo>
                  <a:lnTo>
                    <a:pt x="626392" y="68169"/>
                  </a:lnTo>
                  <a:lnTo>
                    <a:pt x="835190" y="54535"/>
                  </a:lnTo>
                  <a:lnTo>
                    <a:pt x="1043987" y="109071"/>
                  </a:lnTo>
                  <a:lnTo>
                    <a:pt x="1252785" y="109071"/>
                  </a:lnTo>
                  <a:lnTo>
                    <a:pt x="1461582" y="109071"/>
                  </a:lnTo>
                </a:path>
              </a:pathLst>
            </a:custGeom>
            <a:ln w="35231" cap="flat">
              <a:solidFill>
                <a:srgbClr val="1CABE2">
                  <a:alpha val="100000"/>
                </a:srgbClr>
              </a:solidFill>
              <a:prstDash val="solid"/>
              <a:round/>
            </a:ln>
          </p:spPr>
          <p:txBody>
            <a:bodyPr/>
            <a:lstStyle/>
            <a:p/>
          </p:txBody>
        </p:sp>
        <p:sp>
          <p:nvSpPr>
            <p:cNvPr id="229" name="tx229"/>
            <p:cNvSpPr/>
            <p:nvPr/>
          </p:nvSpPr>
          <p:spPr>
            <a:xfrm>
              <a:off x="2447500" y="5237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30" name="tx230"/>
            <p:cNvSpPr/>
            <p:nvPr/>
          </p:nvSpPr>
          <p:spPr>
            <a:xfrm>
              <a:off x="2656297" y="5210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31" name="tx231"/>
            <p:cNvSpPr/>
            <p:nvPr/>
          </p:nvSpPr>
          <p:spPr>
            <a:xfrm>
              <a:off x="2865095" y="5210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32" name="tx232"/>
            <p:cNvSpPr/>
            <p:nvPr/>
          </p:nvSpPr>
          <p:spPr>
            <a:xfrm>
              <a:off x="3073892" y="5278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33" name="tx233"/>
            <p:cNvSpPr/>
            <p:nvPr/>
          </p:nvSpPr>
          <p:spPr>
            <a:xfrm>
              <a:off x="3282690" y="5264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34" name="tx234"/>
            <p:cNvSpPr/>
            <p:nvPr/>
          </p:nvSpPr>
          <p:spPr>
            <a:xfrm>
              <a:off x="3491488" y="53195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5" name="tx235"/>
            <p:cNvSpPr/>
            <p:nvPr/>
          </p:nvSpPr>
          <p:spPr>
            <a:xfrm>
              <a:off x="3700285" y="53195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6" name="tx236"/>
            <p:cNvSpPr/>
            <p:nvPr/>
          </p:nvSpPr>
          <p:spPr>
            <a:xfrm>
              <a:off x="3909083" y="53195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37" name="rc237"/>
            <p:cNvSpPr/>
            <p:nvPr/>
          </p:nvSpPr>
          <p:spPr>
            <a:xfrm>
              <a:off x="4112010" y="874964"/>
              <a:ext cx="1607740" cy="1049815"/>
            </a:xfrm>
            <a:prstGeom prst="rect">
              <a:avLst/>
            </a:prstGeom>
            <a:solidFill>
              <a:srgbClr val="EBEBEB">
                <a:alpha val="100000"/>
              </a:srgbClr>
            </a:solidFill>
          </p:spPr>
          <p:txBody>
            <a:bodyPr/>
            <a:lstStyle/>
            <a:p/>
          </p:txBody>
        </p:sp>
        <p:sp>
          <p:nvSpPr>
            <p:cNvPr id="238" name="pl238"/>
            <p:cNvSpPr/>
            <p:nvPr/>
          </p:nvSpPr>
          <p:spPr>
            <a:xfrm>
              <a:off x="4112010" y="177480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39" name="pl239"/>
            <p:cNvSpPr/>
            <p:nvPr/>
          </p:nvSpPr>
          <p:spPr>
            <a:xfrm>
              <a:off x="4112010" y="1433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0" name="pl240"/>
            <p:cNvSpPr/>
            <p:nvPr/>
          </p:nvSpPr>
          <p:spPr>
            <a:xfrm>
              <a:off x="4112010" y="1093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1" name="pl241"/>
            <p:cNvSpPr/>
            <p:nvPr/>
          </p:nvSpPr>
          <p:spPr>
            <a:xfrm>
              <a:off x="411201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2" name="pl242"/>
            <p:cNvSpPr/>
            <p:nvPr/>
          </p:nvSpPr>
          <p:spPr>
            <a:xfrm>
              <a:off x="4112010" y="160438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43" name="pl243"/>
            <p:cNvSpPr/>
            <p:nvPr/>
          </p:nvSpPr>
          <p:spPr>
            <a:xfrm>
              <a:off x="4112010" y="12635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44" name="pl244"/>
            <p:cNvSpPr/>
            <p:nvPr/>
          </p:nvSpPr>
          <p:spPr>
            <a:xfrm>
              <a:off x="418508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39388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60268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481148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02027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22907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43787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564667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52" name="pl252"/>
            <p:cNvSpPr/>
            <p:nvPr/>
          </p:nvSpPr>
          <p:spPr>
            <a:xfrm>
              <a:off x="4185089" y="1495309"/>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253" name="pl253"/>
            <p:cNvSpPr/>
            <p:nvPr/>
          </p:nvSpPr>
          <p:spPr>
            <a:xfrm>
              <a:off x="4185089" y="1318068"/>
              <a:ext cx="1461582" cy="13633"/>
            </a:xfrm>
            <a:custGeom>
              <a:avLst/>
              <a:pathLst>
                <a:path w="1461582" h="13633">
                  <a:moveTo>
                    <a:pt x="0" y="13633"/>
                  </a:moveTo>
                  <a:lnTo>
                    <a:pt x="208797" y="13633"/>
                  </a:lnTo>
                  <a:lnTo>
                    <a:pt x="417595" y="13633"/>
                  </a:lnTo>
                  <a:lnTo>
                    <a:pt x="626392" y="13633"/>
                  </a:lnTo>
                  <a:lnTo>
                    <a:pt x="835190" y="13633"/>
                  </a:lnTo>
                  <a:lnTo>
                    <a:pt x="1043987" y="13633"/>
                  </a:lnTo>
                  <a:lnTo>
                    <a:pt x="1252785" y="13633"/>
                  </a:lnTo>
                  <a:lnTo>
                    <a:pt x="1461582" y="0"/>
                  </a:lnTo>
                </a:path>
              </a:pathLst>
            </a:custGeom>
            <a:ln w="40651" cap="flat">
              <a:solidFill>
                <a:srgbClr val="BEBEBE">
                  <a:alpha val="69803"/>
                </a:srgbClr>
              </a:solidFill>
              <a:prstDash val="solid"/>
              <a:round/>
            </a:ln>
          </p:spPr>
          <p:txBody>
            <a:bodyPr/>
            <a:lstStyle/>
            <a:p/>
          </p:txBody>
        </p:sp>
        <p:sp>
          <p:nvSpPr>
            <p:cNvPr id="254" name="pl254"/>
            <p:cNvSpPr/>
            <p:nvPr/>
          </p:nvSpPr>
          <p:spPr>
            <a:xfrm>
              <a:off x="4185089" y="1318068"/>
              <a:ext cx="1461582" cy="13633"/>
            </a:xfrm>
            <a:custGeom>
              <a:avLst/>
              <a:pathLst>
                <a:path w="1461582" h="13633">
                  <a:moveTo>
                    <a:pt x="0" y="13633"/>
                  </a:moveTo>
                  <a:lnTo>
                    <a:pt x="208797" y="13633"/>
                  </a:lnTo>
                  <a:lnTo>
                    <a:pt x="417595" y="13633"/>
                  </a:lnTo>
                  <a:lnTo>
                    <a:pt x="626392" y="13633"/>
                  </a:lnTo>
                  <a:lnTo>
                    <a:pt x="835190" y="13633"/>
                  </a:lnTo>
                  <a:lnTo>
                    <a:pt x="1043987" y="13633"/>
                  </a:lnTo>
                  <a:lnTo>
                    <a:pt x="1252785" y="13633"/>
                  </a:lnTo>
                  <a:lnTo>
                    <a:pt x="1461582" y="0"/>
                  </a:lnTo>
                </a:path>
              </a:pathLst>
            </a:custGeom>
            <a:ln w="35231" cap="flat">
              <a:solidFill>
                <a:srgbClr val="BEBEBE">
                  <a:alpha val="69803"/>
                </a:srgbClr>
              </a:solidFill>
              <a:prstDash val="solid"/>
              <a:round/>
            </a:ln>
          </p:spPr>
          <p:txBody>
            <a:bodyPr/>
            <a:lstStyle/>
            <a:p/>
          </p:txBody>
        </p:sp>
        <p:sp>
          <p:nvSpPr>
            <p:cNvPr id="255" name="pl255"/>
            <p:cNvSpPr/>
            <p:nvPr/>
          </p:nvSpPr>
          <p:spPr>
            <a:xfrm>
              <a:off x="4185089" y="1495309"/>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256" name="pl256"/>
            <p:cNvSpPr/>
            <p:nvPr/>
          </p:nvSpPr>
          <p:spPr>
            <a:xfrm>
              <a:off x="4185089" y="1318068"/>
              <a:ext cx="1461582" cy="13633"/>
            </a:xfrm>
            <a:custGeom>
              <a:avLst/>
              <a:pathLst>
                <a:path w="1461582" h="13633">
                  <a:moveTo>
                    <a:pt x="0" y="13633"/>
                  </a:moveTo>
                  <a:lnTo>
                    <a:pt x="208797" y="13633"/>
                  </a:lnTo>
                  <a:lnTo>
                    <a:pt x="417595" y="13633"/>
                  </a:lnTo>
                  <a:lnTo>
                    <a:pt x="626392" y="13633"/>
                  </a:lnTo>
                  <a:lnTo>
                    <a:pt x="835190" y="13633"/>
                  </a:lnTo>
                  <a:lnTo>
                    <a:pt x="1043987" y="13633"/>
                  </a:lnTo>
                  <a:lnTo>
                    <a:pt x="1252785" y="13633"/>
                  </a:lnTo>
                  <a:lnTo>
                    <a:pt x="1461582" y="0"/>
                  </a:lnTo>
                </a:path>
              </a:pathLst>
            </a:custGeom>
            <a:ln w="40651" cap="flat">
              <a:solidFill>
                <a:srgbClr val="000000">
                  <a:alpha val="100000"/>
                </a:srgbClr>
              </a:solidFill>
              <a:prstDash val="solid"/>
              <a:round/>
            </a:ln>
          </p:spPr>
          <p:txBody>
            <a:bodyPr/>
            <a:lstStyle/>
            <a:p/>
          </p:txBody>
        </p:sp>
        <p:sp>
          <p:nvSpPr>
            <p:cNvPr id="257" name="pl257"/>
            <p:cNvSpPr/>
            <p:nvPr/>
          </p:nvSpPr>
          <p:spPr>
            <a:xfrm>
              <a:off x="4185089" y="1318068"/>
              <a:ext cx="1461582" cy="13633"/>
            </a:xfrm>
            <a:custGeom>
              <a:avLst/>
              <a:pathLst>
                <a:path w="1461582" h="13633">
                  <a:moveTo>
                    <a:pt x="0" y="13633"/>
                  </a:moveTo>
                  <a:lnTo>
                    <a:pt x="208797" y="13633"/>
                  </a:lnTo>
                  <a:lnTo>
                    <a:pt x="417595" y="13633"/>
                  </a:lnTo>
                  <a:lnTo>
                    <a:pt x="626392" y="13633"/>
                  </a:lnTo>
                  <a:lnTo>
                    <a:pt x="835190" y="13633"/>
                  </a:lnTo>
                  <a:lnTo>
                    <a:pt x="1043987" y="13633"/>
                  </a:lnTo>
                  <a:lnTo>
                    <a:pt x="1252785" y="13633"/>
                  </a:lnTo>
                  <a:lnTo>
                    <a:pt x="1461582" y="0"/>
                  </a:lnTo>
                </a:path>
              </a:pathLst>
            </a:custGeom>
            <a:ln w="35231" cap="flat">
              <a:solidFill>
                <a:srgbClr val="1CABE2">
                  <a:alpha val="100000"/>
                </a:srgbClr>
              </a:solidFill>
              <a:prstDash val="solid"/>
              <a:round/>
            </a:ln>
          </p:spPr>
          <p:txBody>
            <a:bodyPr/>
            <a:lstStyle/>
            <a:p/>
          </p:txBody>
        </p:sp>
        <p:sp>
          <p:nvSpPr>
            <p:cNvPr id="258" name="tx258"/>
            <p:cNvSpPr/>
            <p:nvPr/>
          </p:nvSpPr>
          <p:spPr>
            <a:xfrm>
              <a:off x="4124830"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59" name="tx259"/>
            <p:cNvSpPr/>
            <p:nvPr/>
          </p:nvSpPr>
          <p:spPr>
            <a:xfrm>
              <a:off x="4333627"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0" name="tx260"/>
            <p:cNvSpPr/>
            <p:nvPr/>
          </p:nvSpPr>
          <p:spPr>
            <a:xfrm>
              <a:off x="4542425"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1" name="tx261"/>
            <p:cNvSpPr/>
            <p:nvPr/>
          </p:nvSpPr>
          <p:spPr>
            <a:xfrm>
              <a:off x="4751222"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2" name="tx262"/>
            <p:cNvSpPr/>
            <p:nvPr/>
          </p:nvSpPr>
          <p:spPr>
            <a:xfrm>
              <a:off x="4960020"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3" name="tx263"/>
            <p:cNvSpPr/>
            <p:nvPr/>
          </p:nvSpPr>
          <p:spPr>
            <a:xfrm>
              <a:off x="5168817"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4" name="tx264"/>
            <p:cNvSpPr/>
            <p:nvPr/>
          </p:nvSpPr>
          <p:spPr>
            <a:xfrm>
              <a:off x="5377615" y="115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65" name="tx265"/>
            <p:cNvSpPr/>
            <p:nvPr/>
          </p:nvSpPr>
          <p:spPr>
            <a:xfrm>
              <a:off x="5586413" y="11395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66" name="rc266"/>
            <p:cNvSpPr/>
            <p:nvPr/>
          </p:nvSpPr>
          <p:spPr>
            <a:xfrm>
              <a:off x="4112010" y="2209221"/>
              <a:ext cx="1607740" cy="1049815"/>
            </a:xfrm>
            <a:prstGeom prst="rect">
              <a:avLst/>
            </a:prstGeom>
            <a:solidFill>
              <a:srgbClr val="EBEBEB">
                <a:alpha val="100000"/>
              </a:srgbClr>
            </a:solidFill>
          </p:spPr>
          <p:txBody>
            <a:bodyPr/>
            <a:lstStyle/>
            <a:p/>
          </p:txBody>
        </p:sp>
        <p:sp>
          <p:nvSpPr>
            <p:cNvPr id="267" name="pl267"/>
            <p:cNvSpPr/>
            <p:nvPr/>
          </p:nvSpPr>
          <p:spPr>
            <a:xfrm>
              <a:off x="4112010" y="310906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8" name="pl268"/>
            <p:cNvSpPr/>
            <p:nvPr/>
          </p:nvSpPr>
          <p:spPr>
            <a:xfrm>
              <a:off x="4112010" y="27682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9" name="pl269"/>
            <p:cNvSpPr/>
            <p:nvPr/>
          </p:nvSpPr>
          <p:spPr>
            <a:xfrm>
              <a:off x="4112010" y="2427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0" name="pl270"/>
            <p:cNvSpPr/>
            <p:nvPr/>
          </p:nvSpPr>
          <p:spPr>
            <a:xfrm>
              <a:off x="411201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1" name="pl271"/>
            <p:cNvSpPr/>
            <p:nvPr/>
          </p:nvSpPr>
          <p:spPr>
            <a:xfrm>
              <a:off x="4112010" y="293863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72" name="pl272"/>
            <p:cNvSpPr/>
            <p:nvPr/>
          </p:nvSpPr>
          <p:spPr>
            <a:xfrm>
              <a:off x="4112010" y="25977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73" name="pl273"/>
            <p:cNvSpPr/>
            <p:nvPr/>
          </p:nvSpPr>
          <p:spPr>
            <a:xfrm>
              <a:off x="418508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39388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60268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481148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02027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22907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43787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564667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281" name="pl281"/>
            <p:cNvSpPr/>
            <p:nvPr/>
          </p:nvSpPr>
          <p:spPr>
            <a:xfrm>
              <a:off x="4185089" y="2829566"/>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282" name="pl282"/>
            <p:cNvSpPr/>
            <p:nvPr/>
          </p:nvSpPr>
          <p:spPr>
            <a:xfrm>
              <a:off x="4185089" y="2952272"/>
              <a:ext cx="1461582" cy="259045"/>
            </a:xfrm>
            <a:custGeom>
              <a:avLst/>
              <a:pathLst>
                <a:path w="1461582" h="259045">
                  <a:moveTo>
                    <a:pt x="0" y="0"/>
                  </a:moveTo>
                  <a:lnTo>
                    <a:pt x="208797" y="68169"/>
                  </a:lnTo>
                  <a:lnTo>
                    <a:pt x="417595" y="95437"/>
                  </a:lnTo>
                  <a:lnTo>
                    <a:pt x="626392" y="259045"/>
                  </a:lnTo>
                  <a:lnTo>
                    <a:pt x="835190" y="231777"/>
                  </a:lnTo>
                  <a:lnTo>
                    <a:pt x="1043987" y="122705"/>
                  </a:lnTo>
                  <a:lnTo>
                    <a:pt x="1252785" y="190875"/>
                  </a:lnTo>
                  <a:lnTo>
                    <a:pt x="1461582" y="136339"/>
                  </a:lnTo>
                </a:path>
              </a:pathLst>
            </a:custGeom>
            <a:ln w="40651" cap="flat">
              <a:solidFill>
                <a:srgbClr val="BEBEBE">
                  <a:alpha val="69803"/>
                </a:srgbClr>
              </a:solidFill>
              <a:prstDash val="solid"/>
              <a:round/>
            </a:ln>
          </p:spPr>
          <p:txBody>
            <a:bodyPr/>
            <a:lstStyle/>
            <a:p/>
          </p:txBody>
        </p:sp>
        <p:sp>
          <p:nvSpPr>
            <p:cNvPr id="283" name="pl283"/>
            <p:cNvSpPr/>
            <p:nvPr/>
          </p:nvSpPr>
          <p:spPr>
            <a:xfrm>
              <a:off x="4185089" y="2952272"/>
              <a:ext cx="1461582" cy="259045"/>
            </a:xfrm>
            <a:custGeom>
              <a:avLst/>
              <a:pathLst>
                <a:path w="1461582" h="259045">
                  <a:moveTo>
                    <a:pt x="0" y="0"/>
                  </a:moveTo>
                  <a:lnTo>
                    <a:pt x="208797" y="68169"/>
                  </a:lnTo>
                  <a:lnTo>
                    <a:pt x="417595" y="95437"/>
                  </a:lnTo>
                  <a:lnTo>
                    <a:pt x="626392" y="259045"/>
                  </a:lnTo>
                  <a:lnTo>
                    <a:pt x="835190" y="231777"/>
                  </a:lnTo>
                  <a:lnTo>
                    <a:pt x="1043987" y="122705"/>
                  </a:lnTo>
                  <a:lnTo>
                    <a:pt x="1252785" y="190875"/>
                  </a:lnTo>
                  <a:lnTo>
                    <a:pt x="1461582" y="136339"/>
                  </a:lnTo>
                </a:path>
              </a:pathLst>
            </a:custGeom>
            <a:ln w="35231" cap="flat">
              <a:solidFill>
                <a:srgbClr val="BEBEBE">
                  <a:alpha val="69803"/>
                </a:srgbClr>
              </a:solidFill>
              <a:prstDash val="solid"/>
              <a:round/>
            </a:ln>
          </p:spPr>
          <p:txBody>
            <a:bodyPr/>
            <a:lstStyle/>
            <a:p/>
          </p:txBody>
        </p:sp>
        <p:sp>
          <p:nvSpPr>
            <p:cNvPr id="284" name="pl284"/>
            <p:cNvSpPr/>
            <p:nvPr/>
          </p:nvSpPr>
          <p:spPr>
            <a:xfrm>
              <a:off x="4185089" y="2829566"/>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285" name="pl285"/>
            <p:cNvSpPr/>
            <p:nvPr/>
          </p:nvSpPr>
          <p:spPr>
            <a:xfrm>
              <a:off x="4185089" y="2952272"/>
              <a:ext cx="1461582" cy="259045"/>
            </a:xfrm>
            <a:custGeom>
              <a:avLst/>
              <a:pathLst>
                <a:path w="1461582" h="259045">
                  <a:moveTo>
                    <a:pt x="0" y="0"/>
                  </a:moveTo>
                  <a:lnTo>
                    <a:pt x="208797" y="68169"/>
                  </a:lnTo>
                  <a:lnTo>
                    <a:pt x="417595" y="95437"/>
                  </a:lnTo>
                  <a:lnTo>
                    <a:pt x="626392" y="259045"/>
                  </a:lnTo>
                  <a:lnTo>
                    <a:pt x="835190" y="231777"/>
                  </a:lnTo>
                  <a:lnTo>
                    <a:pt x="1043987" y="122705"/>
                  </a:lnTo>
                  <a:lnTo>
                    <a:pt x="1252785" y="190875"/>
                  </a:lnTo>
                  <a:lnTo>
                    <a:pt x="1461582" y="136339"/>
                  </a:lnTo>
                </a:path>
              </a:pathLst>
            </a:custGeom>
            <a:ln w="40651" cap="flat">
              <a:solidFill>
                <a:srgbClr val="000000">
                  <a:alpha val="100000"/>
                </a:srgbClr>
              </a:solidFill>
              <a:prstDash val="solid"/>
              <a:round/>
            </a:ln>
          </p:spPr>
          <p:txBody>
            <a:bodyPr/>
            <a:lstStyle/>
            <a:p/>
          </p:txBody>
        </p:sp>
        <p:sp>
          <p:nvSpPr>
            <p:cNvPr id="286" name="pl286"/>
            <p:cNvSpPr/>
            <p:nvPr/>
          </p:nvSpPr>
          <p:spPr>
            <a:xfrm>
              <a:off x="4185089" y="2952272"/>
              <a:ext cx="1461582" cy="259045"/>
            </a:xfrm>
            <a:custGeom>
              <a:avLst/>
              <a:pathLst>
                <a:path w="1461582" h="259045">
                  <a:moveTo>
                    <a:pt x="0" y="0"/>
                  </a:moveTo>
                  <a:lnTo>
                    <a:pt x="208797" y="68169"/>
                  </a:lnTo>
                  <a:lnTo>
                    <a:pt x="417595" y="95437"/>
                  </a:lnTo>
                  <a:lnTo>
                    <a:pt x="626392" y="259045"/>
                  </a:lnTo>
                  <a:lnTo>
                    <a:pt x="835190" y="231777"/>
                  </a:lnTo>
                  <a:lnTo>
                    <a:pt x="1043987" y="122705"/>
                  </a:lnTo>
                  <a:lnTo>
                    <a:pt x="1252785" y="190875"/>
                  </a:lnTo>
                  <a:lnTo>
                    <a:pt x="1461582" y="136339"/>
                  </a:lnTo>
                </a:path>
              </a:pathLst>
            </a:custGeom>
            <a:ln w="35231" cap="flat">
              <a:solidFill>
                <a:srgbClr val="1CABE2">
                  <a:alpha val="100000"/>
                </a:srgbClr>
              </a:solidFill>
              <a:prstDash val="solid"/>
              <a:round/>
            </a:ln>
          </p:spPr>
          <p:txBody>
            <a:bodyPr/>
            <a:lstStyle/>
            <a:p/>
          </p:txBody>
        </p:sp>
        <p:sp>
          <p:nvSpPr>
            <p:cNvPr id="287" name="tx287"/>
            <p:cNvSpPr/>
            <p:nvPr/>
          </p:nvSpPr>
          <p:spPr>
            <a:xfrm>
              <a:off x="4124830" y="2773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88" name="tx288"/>
            <p:cNvSpPr/>
            <p:nvPr/>
          </p:nvSpPr>
          <p:spPr>
            <a:xfrm>
              <a:off x="4333627" y="28418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89" name="tx289"/>
            <p:cNvSpPr/>
            <p:nvPr/>
          </p:nvSpPr>
          <p:spPr>
            <a:xfrm>
              <a:off x="4542425" y="286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90" name="tx290"/>
            <p:cNvSpPr/>
            <p:nvPr/>
          </p:nvSpPr>
          <p:spPr>
            <a:xfrm>
              <a:off x="4751222" y="30327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291" name="tx291"/>
            <p:cNvSpPr/>
            <p:nvPr/>
          </p:nvSpPr>
          <p:spPr>
            <a:xfrm>
              <a:off x="4960020" y="3005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92" name="tx292"/>
            <p:cNvSpPr/>
            <p:nvPr/>
          </p:nvSpPr>
          <p:spPr>
            <a:xfrm>
              <a:off x="5168817" y="2896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93" name="tx293"/>
            <p:cNvSpPr/>
            <p:nvPr/>
          </p:nvSpPr>
          <p:spPr>
            <a:xfrm>
              <a:off x="5377615" y="29645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94" name="tx294"/>
            <p:cNvSpPr/>
            <p:nvPr/>
          </p:nvSpPr>
          <p:spPr>
            <a:xfrm>
              <a:off x="5586413" y="29100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5" name="rc295"/>
            <p:cNvSpPr/>
            <p:nvPr/>
          </p:nvSpPr>
          <p:spPr>
            <a:xfrm>
              <a:off x="4112010" y="3543478"/>
              <a:ext cx="1607740" cy="1049815"/>
            </a:xfrm>
            <a:prstGeom prst="rect">
              <a:avLst/>
            </a:prstGeom>
            <a:solidFill>
              <a:srgbClr val="EBEBEB">
                <a:alpha val="100000"/>
              </a:srgbClr>
            </a:solidFill>
          </p:spPr>
          <p:txBody>
            <a:bodyPr/>
            <a:lstStyle/>
            <a:p/>
          </p:txBody>
        </p:sp>
        <p:sp>
          <p:nvSpPr>
            <p:cNvPr id="296" name="pl296"/>
            <p:cNvSpPr/>
            <p:nvPr/>
          </p:nvSpPr>
          <p:spPr>
            <a:xfrm>
              <a:off x="4112010" y="44433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7" name="pl297"/>
            <p:cNvSpPr/>
            <p:nvPr/>
          </p:nvSpPr>
          <p:spPr>
            <a:xfrm>
              <a:off x="4112010" y="410247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8" name="pl298"/>
            <p:cNvSpPr/>
            <p:nvPr/>
          </p:nvSpPr>
          <p:spPr>
            <a:xfrm>
              <a:off x="4112010" y="376162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9" name="pl299"/>
            <p:cNvSpPr/>
            <p:nvPr/>
          </p:nvSpPr>
          <p:spPr>
            <a:xfrm>
              <a:off x="411201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0" name="pl300"/>
            <p:cNvSpPr/>
            <p:nvPr/>
          </p:nvSpPr>
          <p:spPr>
            <a:xfrm>
              <a:off x="4112010" y="427289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01" name="pl301"/>
            <p:cNvSpPr/>
            <p:nvPr/>
          </p:nvSpPr>
          <p:spPr>
            <a:xfrm>
              <a:off x="4112010" y="39320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02" name="pl302"/>
            <p:cNvSpPr/>
            <p:nvPr/>
          </p:nvSpPr>
          <p:spPr>
            <a:xfrm>
              <a:off x="418508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39388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60268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81148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02027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22907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43787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564667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4185089" y="4163823"/>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311" name="pl311"/>
            <p:cNvSpPr/>
            <p:nvPr/>
          </p:nvSpPr>
          <p:spPr>
            <a:xfrm>
              <a:off x="4185089" y="3959314"/>
              <a:ext cx="1461582" cy="136339"/>
            </a:xfrm>
            <a:custGeom>
              <a:avLst/>
              <a:pathLst>
                <a:path w="1461582" h="136339">
                  <a:moveTo>
                    <a:pt x="0" y="13633"/>
                  </a:moveTo>
                  <a:lnTo>
                    <a:pt x="208797" y="0"/>
                  </a:lnTo>
                  <a:lnTo>
                    <a:pt x="417595" y="95437"/>
                  </a:lnTo>
                  <a:lnTo>
                    <a:pt x="626392" y="136339"/>
                  </a:lnTo>
                  <a:lnTo>
                    <a:pt x="835190" y="0"/>
                  </a:lnTo>
                  <a:lnTo>
                    <a:pt x="1043987" y="54535"/>
                  </a:lnTo>
                  <a:lnTo>
                    <a:pt x="1252785" y="0"/>
                  </a:lnTo>
                  <a:lnTo>
                    <a:pt x="1461582" y="40901"/>
                  </a:lnTo>
                </a:path>
              </a:pathLst>
            </a:custGeom>
            <a:ln w="40651" cap="flat">
              <a:solidFill>
                <a:srgbClr val="BEBEBE">
                  <a:alpha val="69803"/>
                </a:srgbClr>
              </a:solidFill>
              <a:prstDash val="solid"/>
              <a:round/>
            </a:ln>
          </p:spPr>
          <p:txBody>
            <a:bodyPr/>
            <a:lstStyle/>
            <a:p/>
          </p:txBody>
        </p:sp>
        <p:sp>
          <p:nvSpPr>
            <p:cNvPr id="312" name="pl312"/>
            <p:cNvSpPr/>
            <p:nvPr/>
          </p:nvSpPr>
          <p:spPr>
            <a:xfrm>
              <a:off x="4185089" y="3959314"/>
              <a:ext cx="1461582" cy="136339"/>
            </a:xfrm>
            <a:custGeom>
              <a:avLst/>
              <a:pathLst>
                <a:path w="1461582" h="136339">
                  <a:moveTo>
                    <a:pt x="0" y="13633"/>
                  </a:moveTo>
                  <a:lnTo>
                    <a:pt x="208797" y="0"/>
                  </a:lnTo>
                  <a:lnTo>
                    <a:pt x="417595" y="95437"/>
                  </a:lnTo>
                  <a:lnTo>
                    <a:pt x="626392" y="136339"/>
                  </a:lnTo>
                  <a:lnTo>
                    <a:pt x="835190" y="0"/>
                  </a:lnTo>
                  <a:lnTo>
                    <a:pt x="1043987" y="54535"/>
                  </a:lnTo>
                  <a:lnTo>
                    <a:pt x="1252785" y="0"/>
                  </a:lnTo>
                  <a:lnTo>
                    <a:pt x="1461582" y="40901"/>
                  </a:lnTo>
                </a:path>
              </a:pathLst>
            </a:custGeom>
            <a:ln w="35231" cap="flat">
              <a:solidFill>
                <a:srgbClr val="BEBEBE">
                  <a:alpha val="69803"/>
                </a:srgbClr>
              </a:solidFill>
              <a:prstDash val="solid"/>
              <a:round/>
            </a:ln>
          </p:spPr>
          <p:txBody>
            <a:bodyPr/>
            <a:lstStyle/>
            <a:p/>
          </p:txBody>
        </p:sp>
        <p:sp>
          <p:nvSpPr>
            <p:cNvPr id="313" name="pl313"/>
            <p:cNvSpPr/>
            <p:nvPr/>
          </p:nvSpPr>
          <p:spPr>
            <a:xfrm>
              <a:off x="4185089" y="4163823"/>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314" name="pl314"/>
            <p:cNvSpPr/>
            <p:nvPr/>
          </p:nvSpPr>
          <p:spPr>
            <a:xfrm>
              <a:off x="4185089" y="3959314"/>
              <a:ext cx="1461582" cy="136339"/>
            </a:xfrm>
            <a:custGeom>
              <a:avLst/>
              <a:pathLst>
                <a:path w="1461582" h="136339">
                  <a:moveTo>
                    <a:pt x="0" y="13633"/>
                  </a:moveTo>
                  <a:lnTo>
                    <a:pt x="208797" y="0"/>
                  </a:lnTo>
                  <a:lnTo>
                    <a:pt x="417595" y="95437"/>
                  </a:lnTo>
                  <a:lnTo>
                    <a:pt x="626392" y="136339"/>
                  </a:lnTo>
                  <a:lnTo>
                    <a:pt x="835190" y="0"/>
                  </a:lnTo>
                  <a:lnTo>
                    <a:pt x="1043987" y="54535"/>
                  </a:lnTo>
                  <a:lnTo>
                    <a:pt x="1252785" y="0"/>
                  </a:lnTo>
                  <a:lnTo>
                    <a:pt x="1461582" y="40901"/>
                  </a:lnTo>
                </a:path>
              </a:pathLst>
            </a:custGeom>
            <a:ln w="40651" cap="flat">
              <a:solidFill>
                <a:srgbClr val="000000">
                  <a:alpha val="100000"/>
                </a:srgbClr>
              </a:solidFill>
              <a:prstDash val="solid"/>
              <a:round/>
            </a:ln>
          </p:spPr>
          <p:txBody>
            <a:bodyPr/>
            <a:lstStyle/>
            <a:p/>
          </p:txBody>
        </p:sp>
        <p:sp>
          <p:nvSpPr>
            <p:cNvPr id="315" name="pl315"/>
            <p:cNvSpPr/>
            <p:nvPr/>
          </p:nvSpPr>
          <p:spPr>
            <a:xfrm>
              <a:off x="4185089" y="3959314"/>
              <a:ext cx="1461582" cy="136339"/>
            </a:xfrm>
            <a:custGeom>
              <a:avLst/>
              <a:pathLst>
                <a:path w="1461582" h="136339">
                  <a:moveTo>
                    <a:pt x="0" y="13633"/>
                  </a:moveTo>
                  <a:lnTo>
                    <a:pt x="208797" y="0"/>
                  </a:lnTo>
                  <a:lnTo>
                    <a:pt x="417595" y="95437"/>
                  </a:lnTo>
                  <a:lnTo>
                    <a:pt x="626392" y="136339"/>
                  </a:lnTo>
                  <a:lnTo>
                    <a:pt x="835190" y="0"/>
                  </a:lnTo>
                  <a:lnTo>
                    <a:pt x="1043987" y="54535"/>
                  </a:lnTo>
                  <a:lnTo>
                    <a:pt x="1252785" y="0"/>
                  </a:lnTo>
                  <a:lnTo>
                    <a:pt x="1461582" y="40901"/>
                  </a:lnTo>
                </a:path>
              </a:pathLst>
            </a:custGeom>
            <a:ln w="35231" cap="flat">
              <a:solidFill>
                <a:srgbClr val="1CABE2">
                  <a:alpha val="100000"/>
                </a:srgbClr>
              </a:solidFill>
              <a:prstDash val="solid"/>
              <a:round/>
            </a:ln>
          </p:spPr>
          <p:txBody>
            <a:bodyPr/>
            <a:lstStyle/>
            <a:p/>
          </p:txBody>
        </p:sp>
        <p:sp>
          <p:nvSpPr>
            <p:cNvPr id="316" name="tx316"/>
            <p:cNvSpPr/>
            <p:nvPr/>
          </p:nvSpPr>
          <p:spPr>
            <a:xfrm>
              <a:off x="4124830" y="3794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7" name="tx317"/>
            <p:cNvSpPr/>
            <p:nvPr/>
          </p:nvSpPr>
          <p:spPr>
            <a:xfrm>
              <a:off x="4333627" y="37807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8" name="tx318"/>
            <p:cNvSpPr/>
            <p:nvPr/>
          </p:nvSpPr>
          <p:spPr>
            <a:xfrm>
              <a:off x="4542425" y="3876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19" name="tx319"/>
            <p:cNvSpPr/>
            <p:nvPr/>
          </p:nvSpPr>
          <p:spPr>
            <a:xfrm>
              <a:off x="4751222" y="39170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20" name="tx320"/>
            <p:cNvSpPr/>
            <p:nvPr/>
          </p:nvSpPr>
          <p:spPr>
            <a:xfrm>
              <a:off x="4960020" y="37807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1" name="tx321"/>
            <p:cNvSpPr/>
            <p:nvPr/>
          </p:nvSpPr>
          <p:spPr>
            <a:xfrm>
              <a:off x="5168817" y="3835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2" name="tx322"/>
            <p:cNvSpPr/>
            <p:nvPr/>
          </p:nvSpPr>
          <p:spPr>
            <a:xfrm>
              <a:off x="5377615" y="37807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3" name="tx323"/>
            <p:cNvSpPr/>
            <p:nvPr/>
          </p:nvSpPr>
          <p:spPr>
            <a:xfrm>
              <a:off x="5586413" y="3821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4" name="rc324"/>
            <p:cNvSpPr/>
            <p:nvPr/>
          </p:nvSpPr>
          <p:spPr>
            <a:xfrm>
              <a:off x="4112010" y="4877735"/>
              <a:ext cx="1607740" cy="1049815"/>
            </a:xfrm>
            <a:prstGeom prst="rect">
              <a:avLst/>
            </a:prstGeom>
            <a:solidFill>
              <a:srgbClr val="EBEBEB">
                <a:alpha val="100000"/>
              </a:srgbClr>
            </a:solidFill>
          </p:spPr>
          <p:txBody>
            <a:bodyPr/>
            <a:lstStyle/>
            <a:p/>
          </p:txBody>
        </p:sp>
        <p:sp>
          <p:nvSpPr>
            <p:cNvPr id="325" name="pl325"/>
            <p:cNvSpPr/>
            <p:nvPr/>
          </p:nvSpPr>
          <p:spPr>
            <a:xfrm>
              <a:off x="4112010" y="577757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6" name="pl326"/>
            <p:cNvSpPr/>
            <p:nvPr/>
          </p:nvSpPr>
          <p:spPr>
            <a:xfrm>
              <a:off x="4112010" y="54367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7" name="pl327"/>
            <p:cNvSpPr/>
            <p:nvPr/>
          </p:nvSpPr>
          <p:spPr>
            <a:xfrm>
              <a:off x="4112010" y="509587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8" name="pl328"/>
            <p:cNvSpPr/>
            <p:nvPr/>
          </p:nvSpPr>
          <p:spPr>
            <a:xfrm>
              <a:off x="411201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9" name="pl329"/>
            <p:cNvSpPr/>
            <p:nvPr/>
          </p:nvSpPr>
          <p:spPr>
            <a:xfrm>
              <a:off x="4112010" y="560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0" name="pl330"/>
            <p:cNvSpPr/>
            <p:nvPr/>
          </p:nvSpPr>
          <p:spPr>
            <a:xfrm>
              <a:off x="4112010" y="52663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1" name="pl331"/>
            <p:cNvSpPr/>
            <p:nvPr/>
          </p:nvSpPr>
          <p:spPr>
            <a:xfrm>
              <a:off x="418508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39388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60268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481148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02027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22907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43787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564667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4185089" y="5498080"/>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340" name="pl340"/>
            <p:cNvSpPr/>
            <p:nvPr/>
          </p:nvSpPr>
          <p:spPr>
            <a:xfrm>
              <a:off x="4185089" y="5307205"/>
              <a:ext cx="1461582" cy="109071"/>
            </a:xfrm>
            <a:custGeom>
              <a:avLst/>
              <a:pathLst>
                <a:path w="1461582" h="109071">
                  <a:moveTo>
                    <a:pt x="0" y="54535"/>
                  </a:moveTo>
                  <a:lnTo>
                    <a:pt x="208797" y="54535"/>
                  </a:lnTo>
                  <a:lnTo>
                    <a:pt x="417595" y="109071"/>
                  </a:lnTo>
                  <a:lnTo>
                    <a:pt x="626392" y="81803"/>
                  </a:lnTo>
                  <a:lnTo>
                    <a:pt x="835190" y="109071"/>
                  </a:lnTo>
                  <a:lnTo>
                    <a:pt x="1043987" y="81803"/>
                  </a:lnTo>
                  <a:lnTo>
                    <a:pt x="1252785" y="40901"/>
                  </a:lnTo>
                  <a:lnTo>
                    <a:pt x="1461582" y="0"/>
                  </a:lnTo>
                </a:path>
              </a:pathLst>
            </a:custGeom>
            <a:ln w="40651" cap="flat">
              <a:solidFill>
                <a:srgbClr val="BEBEBE">
                  <a:alpha val="69803"/>
                </a:srgbClr>
              </a:solidFill>
              <a:prstDash val="solid"/>
              <a:round/>
            </a:ln>
          </p:spPr>
          <p:txBody>
            <a:bodyPr/>
            <a:lstStyle/>
            <a:p/>
          </p:txBody>
        </p:sp>
        <p:sp>
          <p:nvSpPr>
            <p:cNvPr id="341" name="pl341"/>
            <p:cNvSpPr/>
            <p:nvPr/>
          </p:nvSpPr>
          <p:spPr>
            <a:xfrm>
              <a:off x="4185089" y="5307205"/>
              <a:ext cx="1461582" cy="109071"/>
            </a:xfrm>
            <a:custGeom>
              <a:avLst/>
              <a:pathLst>
                <a:path w="1461582" h="109071">
                  <a:moveTo>
                    <a:pt x="0" y="54535"/>
                  </a:moveTo>
                  <a:lnTo>
                    <a:pt x="208797" y="54535"/>
                  </a:lnTo>
                  <a:lnTo>
                    <a:pt x="417595" y="109071"/>
                  </a:lnTo>
                  <a:lnTo>
                    <a:pt x="626392" y="81803"/>
                  </a:lnTo>
                  <a:lnTo>
                    <a:pt x="835190" y="109071"/>
                  </a:lnTo>
                  <a:lnTo>
                    <a:pt x="1043987" y="81803"/>
                  </a:lnTo>
                  <a:lnTo>
                    <a:pt x="1252785" y="40901"/>
                  </a:lnTo>
                  <a:lnTo>
                    <a:pt x="1461582" y="0"/>
                  </a:lnTo>
                </a:path>
              </a:pathLst>
            </a:custGeom>
            <a:ln w="35231" cap="flat">
              <a:solidFill>
                <a:srgbClr val="BEBEBE">
                  <a:alpha val="69803"/>
                </a:srgbClr>
              </a:solidFill>
              <a:prstDash val="solid"/>
              <a:round/>
            </a:ln>
          </p:spPr>
          <p:txBody>
            <a:bodyPr/>
            <a:lstStyle/>
            <a:p/>
          </p:txBody>
        </p:sp>
        <p:sp>
          <p:nvSpPr>
            <p:cNvPr id="342" name="pl342"/>
            <p:cNvSpPr/>
            <p:nvPr/>
          </p:nvSpPr>
          <p:spPr>
            <a:xfrm>
              <a:off x="4185089" y="5498080"/>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343" name="pl343"/>
            <p:cNvSpPr/>
            <p:nvPr/>
          </p:nvSpPr>
          <p:spPr>
            <a:xfrm>
              <a:off x="4185089" y="5307205"/>
              <a:ext cx="1461582" cy="109071"/>
            </a:xfrm>
            <a:custGeom>
              <a:avLst/>
              <a:pathLst>
                <a:path w="1461582" h="109071">
                  <a:moveTo>
                    <a:pt x="0" y="54535"/>
                  </a:moveTo>
                  <a:lnTo>
                    <a:pt x="208797" y="54535"/>
                  </a:lnTo>
                  <a:lnTo>
                    <a:pt x="417595" y="109071"/>
                  </a:lnTo>
                  <a:lnTo>
                    <a:pt x="626392" y="81803"/>
                  </a:lnTo>
                  <a:lnTo>
                    <a:pt x="835190" y="109071"/>
                  </a:lnTo>
                  <a:lnTo>
                    <a:pt x="1043987" y="81803"/>
                  </a:lnTo>
                  <a:lnTo>
                    <a:pt x="1252785" y="40901"/>
                  </a:lnTo>
                  <a:lnTo>
                    <a:pt x="1461582" y="0"/>
                  </a:lnTo>
                </a:path>
              </a:pathLst>
            </a:custGeom>
            <a:ln w="40651" cap="flat">
              <a:solidFill>
                <a:srgbClr val="000000">
                  <a:alpha val="100000"/>
                </a:srgbClr>
              </a:solidFill>
              <a:prstDash val="solid"/>
              <a:round/>
            </a:ln>
          </p:spPr>
          <p:txBody>
            <a:bodyPr/>
            <a:lstStyle/>
            <a:p/>
          </p:txBody>
        </p:sp>
        <p:sp>
          <p:nvSpPr>
            <p:cNvPr id="344" name="pl344"/>
            <p:cNvSpPr/>
            <p:nvPr/>
          </p:nvSpPr>
          <p:spPr>
            <a:xfrm>
              <a:off x="4185089" y="5307205"/>
              <a:ext cx="1461582" cy="109071"/>
            </a:xfrm>
            <a:custGeom>
              <a:avLst/>
              <a:pathLst>
                <a:path w="1461582" h="109071">
                  <a:moveTo>
                    <a:pt x="0" y="54535"/>
                  </a:moveTo>
                  <a:lnTo>
                    <a:pt x="208797" y="54535"/>
                  </a:lnTo>
                  <a:lnTo>
                    <a:pt x="417595" y="109071"/>
                  </a:lnTo>
                  <a:lnTo>
                    <a:pt x="626392" y="81803"/>
                  </a:lnTo>
                  <a:lnTo>
                    <a:pt x="835190" y="109071"/>
                  </a:lnTo>
                  <a:lnTo>
                    <a:pt x="1043987" y="81803"/>
                  </a:lnTo>
                  <a:lnTo>
                    <a:pt x="1252785" y="40901"/>
                  </a:lnTo>
                  <a:lnTo>
                    <a:pt x="1461582" y="0"/>
                  </a:lnTo>
                </a:path>
              </a:pathLst>
            </a:custGeom>
            <a:ln w="35231" cap="flat">
              <a:solidFill>
                <a:srgbClr val="1CABE2">
                  <a:alpha val="100000"/>
                </a:srgbClr>
              </a:solidFill>
              <a:prstDash val="solid"/>
              <a:round/>
            </a:ln>
          </p:spPr>
          <p:txBody>
            <a:bodyPr/>
            <a:lstStyle/>
            <a:p/>
          </p:txBody>
        </p:sp>
        <p:sp>
          <p:nvSpPr>
            <p:cNvPr id="345" name="tx345"/>
            <p:cNvSpPr/>
            <p:nvPr/>
          </p:nvSpPr>
          <p:spPr>
            <a:xfrm>
              <a:off x="4124830" y="5183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6" name="tx346"/>
            <p:cNvSpPr/>
            <p:nvPr/>
          </p:nvSpPr>
          <p:spPr>
            <a:xfrm>
              <a:off x="4333627" y="5183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7" name="tx347"/>
            <p:cNvSpPr/>
            <p:nvPr/>
          </p:nvSpPr>
          <p:spPr>
            <a:xfrm>
              <a:off x="4542425" y="5237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48" name="tx348"/>
            <p:cNvSpPr/>
            <p:nvPr/>
          </p:nvSpPr>
          <p:spPr>
            <a:xfrm>
              <a:off x="4751222" y="5210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49" name="tx349"/>
            <p:cNvSpPr/>
            <p:nvPr/>
          </p:nvSpPr>
          <p:spPr>
            <a:xfrm>
              <a:off x="4960020" y="5237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0" name="tx350"/>
            <p:cNvSpPr/>
            <p:nvPr/>
          </p:nvSpPr>
          <p:spPr>
            <a:xfrm>
              <a:off x="5168817" y="5210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51" name="tx351"/>
            <p:cNvSpPr/>
            <p:nvPr/>
          </p:nvSpPr>
          <p:spPr>
            <a:xfrm>
              <a:off x="5377615" y="51695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2" name="tx352"/>
            <p:cNvSpPr/>
            <p:nvPr/>
          </p:nvSpPr>
          <p:spPr>
            <a:xfrm>
              <a:off x="5586413" y="5128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3" name="rc353"/>
            <p:cNvSpPr/>
            <p:nvPr/>
          </p:nvSpPr>
          <p:spPr>
            <a:xfrm>
              <a:off x="5789340" y="874964"/>
              <a:ext cx="1607740" cy="1049815"/>
            </a:xfrm>
            <a:prstGeom prst="rect">
              <a:avLst/>
            </a:prstGeom>
            <a:solidFill>
              <a:srgbClr val="EBEBEB">
                <a:alpha val="100000"/>
              </a:srgbClr>
            </a:solidFill>
          </p:spPr>
          <p:txBody>
            <a:bodyPr/>
            <a:lstStyle/>
            <a:p/>
          </p:txBody>
        </p:sp>
        <p:sp>
          <p:nvSpPr>
            <p:cNvPr id="354" name="pl354"/>
            <p:cNvSpPr/>
            <p:nvPr/>
          </p:nvSpPr>
          <p:spPr>
            <a:xfrm>
              <a:off x="5789340" y="177480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5" name="pl355"/>
            <p:cNvSpPr/>
            <p:nvPr/>
          </p:nvSpPr>
          <p:spPr>
            <a:xfrm>
              <a:off x="5789340" y="1433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6" name="pl356"/>
            <p:cNvSpPr/>
            <p:nvPr/>
          </p:nvSpPr>
          <p:spPr>
            <a:xfrm>
              <a:off x="5789340" y="1093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7" name="pl357"/>
            <p:cNvSpPr/>
            <p:nvPr/>
          </p:nvSpPr>
          <p:spPr>
            <a:xfrm>
              <a:off x="578934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8" name="pl358"/>
            <p:cNvSpPr/>
            <p:nvPr/>
          </p:nvSpPr>
          <p:spPr>
            <a:xfrm>
              <a:off x="5789340" y="160438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9" name="pl359"/>
            <p:cNvSpPr/>
            <p:nvPr/>
          </p:nvSpPr>
          <p:spPr>
            <a:xfrm>
              <a:off x="5789340" y="12635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60" name="pl360"/>
            <p:cNvSpPr/>
            <p:nvPr/>
          </p:nvSpPr>
          <p:spPr>
            <a:xfrm>
              <a:off x="586241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07121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28001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48881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69760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690640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11520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732400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5862419" y="1495309"/>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369" name="pl369"/>
            <p:cNvSpPr/>
            <p:nvPr/>
          </p:nvSpPr>
          <p:spPr>
            <a:xfrm>
              <a:off x="5862419" y="1304434"/>
              <a:ext cx="1461582" cy="272679"/>
            </a:xfrm>
            <a:custGeom>
              <a:avLst/>
              <a:pathLst>
                <a:path w="1461582" h="272679">
                  <a:moveTo>
                    <a:pt x="0" y="95437"/>
                  </a:moveTo>
                  <a:lnTo>
                    <a:pt x="208797" y="95437"/>
                  </a:lnTo>
                  <a:lnTo>
                    <a:pt x="417595" y="190875"/>
                  </a:lnTo>
                  <a:lnTo>
                    <a:pt x="626392" y="272679"/>
                  </a:lnTo>
                  <a:lnTo>
                    <a:pt x="835190" y="0"/>
                  </a:lnTo>
                  <a:lnTo>
                    <a:pt x="1043987" y="163607"/>
                  </a:lnTo>
                  <a:lnTo>
                    <a:pt x="1252785" y="177241"/>
                  </a:lnTo>
                  <a:lnTo>
                    <a:pt x="1461582" y="177241"/>
                  </a:lnTo>
                </a:path>
              </a:pathLst>
            </a:custGeom>
            <a:ln w="40651" cap="flat">
              <a:solidFill>
                <a:srgbClr val="BEBEBE">
                  <a:alpha val="69803"/>
                </a:srgbClr>
              </a:solidFill>
              <a:prstDash val="solid"/>
              <a:round/>
            </a:ln>
          </p:spPr>
          <p:txBody>
            <a:bodyPr/>
            <a:lstStyle/>
            <a:p/>
          </p:txBody>
        </p:sp>
        <p:sp>
          <p:nvSpPr>
            <p:cNvPr id="370" name="pl370"/>
            <p:cNvSpPr/>
            <p:nvPr/>
          </p:nvSpPr>
          <p:spPr>
            <a:xfrm>
              <a:off x="5862419" y="1304434"/>
              <a:ext cx="1461582" cy="272679"/>
            </a:xfrm>
            <a:custGeom>
              <a:avLst/>
              <a:pathLst>
                <a:path w="1461582" h="272679">
                  <a:moveTo>
                    <a:pt x="0" y="95437"/>
                  </a:moveTo>
                  <a:lnTo>
                    <a:pt x="208797" y="95437"/>
                  </a:lnTo>
                  <a:lnTo>
                    <a:pt x="417595" y="190875"/>
                  </a:lnTo>
                  <a:lnTo>
                    <a:pt x="626392" y="272679"/>
                  </a:lnTo>
                  <a:lnTo>
                    <a:pt x="835190" y="0"/>
                  </a:lnTo>
                  <a:lnTo>
                    <a:pt x="1043987" y="163607"/>
                  </a:lnTo>
                  <a:lnTo>
                    <a:pt x="1252785" y="177241"/>
                  </a:lnTo>
                  <a:lnTo>
                    <a:pt x="1461582" y="177241"/>
                  </a:lnTo>
                </a:path>
              </a:pathLst>
            </a:custGeom>
            <a:ln w="35231" cap="flat">
              <a:solidFill>
                <a:srgbClr val="BEBEBE">
                  <a:alpha val="69803"/>
                </a:srgbClr>
              </a:solidFill>
              <a:prstDash val="solid"/>
              <a:round/>
            </a:ln>
          </p:spPr>
          <p:txBody>
            <a:bodyPr/>
            <a:lstStyle/>
            <a:p/>
          </p:txBody>
        </p:sp>
        <p:sp>
          <p:nvSpPr>
            <p:cNvPr id="371" name="pl371"/>
            <p:cNvSpPr/>
            <p:nvPr/>
          </p:nvSpPr>
          <p:spPr>
            <a:xfrm>
              <a:off x="5862419" y="1495309"/>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372" name="pl372"/>
            <p:cNvSpPr/>
            <p:nvPr/>
          </p:nvSpPr>
          <p:spPr>
            <a:xfrm>
              <a:off x="5862419" y="1304434"/>
              <a:ext cx="1461582" cy="272679"/>
            </a:xfrm>
            <a:custGeom>
              <a:avLst/>
              <a:pathLst>
                <a:path w="1461582" h="272679">
                  <a:moveTo>
                    <a:pt x="0" y="95437"/>
                  </a:moveTo>
                  <a:lnTo>
                    <a:pt x="208797" y="95437"/>
                  </a:lnTo>
                  <a:lnTo>
                    <a:pt x="417595" y="190875"/>
                  </a:lnTo>
                  <a:lnTo>
                    <a:pt x="626392" y="272679"/>
                  </a:lnTo>
                  <a:lnTo>
                    <a:pt x="835190" y="0"/>
                  </a:lnTo>
                  <a:lnTo>
                    <a:pt x="1043987" y="163607"/>
                  </a:lnTo>
                  <a:lnTo>
                    <a:pt x="1252785" y="177241"/>
                  </a:lnTo>
                  <a:lnTo>
                    <a:pt x="1461582" y="177241"/>
                  </a:lnTo>
                </a:path>
              </a:pathLst>
            </a:custGeom>
            <a:ln w="40651" cap="flat">
              <a:solidFill>
                <a:srgbClr val="000000">
                  <a:alpha val="100000"/>
                </a:srgbClr>
              </a:solidFill>
              <a:prstDash val="solid"/>
              <a:round/>
            </a:ln>
          </p:spPr>
          <p:txBody>
            <a:bodyPr/>
            <a:lstStyle/>
            <a:p/>
          </p:txBody>
        </p:sp>
        <p:sp>
          <p:nvSpPr>
            <p:cNvPr id="373" name="pl373"/>
            <p:cNvSpPr/>
            <p:nvPr/>
          </p:nvSpPr>
          <p:spPr>
            <a:xfrm>
              <a:off x="5862419" y="1304434"/>
              <a:ext cx="1461582" cy="272679"/>
            </a:xfrm>
            <a:custGeom>
              <a:avLst/>
              <a:pathLst>
                <a:path w="1461582" h="272679">
                  <a:moveTo>
                    <a:pt x="0" y="95437"/>
                  </a:moveTo>
                  <a:lnTo>
                    <a:pt x="208797" y="95437"/>
                  </a:lnTo>
                  <a:lnTo>
                    <a:pt x="417595" y="190875"/>
                  </a:lnTo>
                  <a:lnTo>
                    <a:pt x="626392" y="272679"/>
                  </a:lnTo>
                  <a:lnTo>
                    <a:pt x="835190" y="0"/>
                  </a:lnTo>
                  <a:lnTo>
                    <a:pt x="1043987" y="163607"/>
                  </a:lnTo>
                  <a:lnTo>
                    <a:pt x="1252785" y="177241"/>
                  </a:lnTo>
                  <a:lnTo>
                    <a:pt x="1461582" y="177241"/>
                  </a:lnTo>
                </a:path>
              </a:pathLst>
            </a:custGeom>
            <a:ln w="35231" cap="flat">
              <a:solidFill>
                <a:srgbClr val="1CABE2">
                  <a:alpha val="100000"/>
                </a:srgbClr>
              </a:solidFill>
              <a:prstDash val="solid"/>
              <a:round/>
            </a:ln>
          </p:spPr>
          <p:txBody>
            <a:bodyPr/>
            <a:lstStyle/>
            <a:p/>
          </p:txBody>
        </p:sp>
        <p:sp>
          <p:nvSpPr>
            <p:cNvPr id="374" name="tx374"/>
            <p:cNvSpPr/>
            <p:nvPr/>
          </p:nvSpPr>
          <p:spPr>
            <a:xfrm>
              <a:off x="5802160" y="12213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75" name="tx375"/>
            <p:cNvSpPr/>
            <p:nvPr/>
          </p:nvSpPr>
          <p:spPr>
            <a:xfrm>
              <a:off x="6010957" y="12213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76" name="tx376"/>
            <p:cNvSpPr/>
            <p:nvPr/>
          </p:nvSpPr>
          <p:spPr>
            <a:xfrm>
              <a:off x="6219755" y="13167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7" name="tx377"/>
            <p:cNvSpPr/>
            <p:nvPr/>
          </p:nvSpPr>
          <p:spPr>
            <a:xfrm>
              <a:off x="6428552" y="1398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8" name="tx378"/>
            <p:cNvSpPr/>
            <p:nvPr/>
          </p:nvSpPr>
          <p:spPr>
            <a:xfrm>
              <a:off x="6637350" y="11258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9" name="tx379"/>
            <p:cNvSpPr/>
            <p:nvPr/>
          </p:nvSpPr>
          <p:spPr>
            <a:xfrm>
              <a:off x="6846147" y="12894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0" name="tx380"/>
            <p:cNvSpPr/>
            <p:nvPr/>
          </p:nvSpPr>
          <p:spPr>
            <a:xfrm>
              <a:off x="7054945" y="13031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81" name="tx381"/>
            <p:cNvSpPr/>
            <p:nvPr/>
          </p:nvSpPr>
          <p:spPr>
            <a:xfrm>
              <a:off x="7263742" y="13031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82" name="rc382"/>
            <p:cNvSpPr/>
            <p:nvPr/>
          </p:nvSpPr>
          <p:spPr>
            <a:xfrm>
              <a:off x="5789340" y="2209221"/>
              <a:ext cx="1607740" cy="1049815"/>
            </a:xfrm>
            <a:prstGeom prst="rect">
              <a:avLst/>
            </a:prstGeom>
            <a:solidFill>
              <a:srgbClr val="EBEBEB">
                <a:alpha val="100000"/>
              </a:srgbClr>
            </a:solidFill>
          </p:spPr>
          <p:txBody>
            <a:bodyPr/>
            <a:lstStyle/>
            <a:p/>
          </p:txBody>
        </p:sp>
        <p:sp>
          <p:nvSpPr>
            <p:cNvPr id="383" name="pl383"/>
            <p:cNvSpPr/>
            <p:nvPr/>
          </p:nvSpPr>
          <p:spPr>
            <a:xfrm>
              <a:off x="5789340" y="310906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4" name="pl384"/>
            <p:cNvSpPr/>
            <p:nvPr/>
          </p:nvSpPr>
          <p:spPr>
            <a:xfrm>
              <a:off x="5789340" y="27682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5" name="pl385"/>
            <p:cNvSpPr/>
            <p:nvPr/>
          </p:nvSpPr>
          <p:spPr>
            <a:xfrm>
              <a:off x="5789340" y="2427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6" name="pl386"/>
            <p:cNvSpPr/>
            <p:nvPr/>
          </p:nvSpPr>
          <p:spPr>
            <a:xfrm>
              <a:off x="578934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7" name="pl387"/>
            <p:cNvSpPr/>
            <p:nvPr/>
          </p:nvSpPr>
          <p:spPr>
            <a:xfrm>
              <a:off x="5789340" y="293863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8" name="pl388"/>
            <p:cNvSpPr/>
            <p:nvPr/>
          </p:nvSpPr>
          <p:spPr>
            <a:xfrm>
              <a:off x="5789340" y="25977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9" name="pl389"/>
            <p:cNvSpPr/>
            <p:nvPr/>
          </p:nvSpPr>
          <p:spPr>
            <a:xfrm>
              <a:off x="586241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07121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28001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48881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69760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690640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11520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732400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397" name="pl397"/>
            <p:cNvSpPr/>
            <p:nvPr/>
          </p:nvSpPr>
          <p:spPr>
            <a:xfrm>
              <a:off x="5862419" y="2829566"/>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398" name="pl398"/>
            <p:cNvSpPr/>
            <p:nvPr/>
          </p:nvSpPr>
          <p:spPr>
            <a:xfrm>
              <a:off x="5862419" y="2665959"/>
              <a:ext cx="1461582" cy="122705"/>
            </a:xfrm>
            <a:custGeom>
              <a:avLst/>
              <a:pathLst>
                <a:path w="1461582" h="122705">
                  <a:moveTo>
                    <a:pt x="0" y="40901"/>
                  </a:moveTo>
                  <a:lnTo>
                    <a:pt x="208797" y="0"/>
                  </a:lnTo>
                  <a:lnTo>
                    <a:pt x="417595" y="13633"/>
                  </a:lnTo>
                  <a:lnTo>
                    <a:pt x="626392" y="27267"/>
                  </a:lnTo>
                  <a:lnTo>
                    <a:pt x="835190" y="122705"/>
                  </a:lnTo>
                  <a:lnTo>
                    <a:pt x="1043987" y="54535"/>
                  </a:lnTo>
                  <a:lnTo>
                    <a:pt x="1252785" y="54535"/>
                  </a:lnTo>
                  <a:lnTo>
                    <a:pt x="1461582" y="68169"/>
                  </a:lnTo>
                </a:path>
              </a:pathLst>
            </a:custGeom>
            <a:ln w="40651" cap="flat">
              <a:solidFill>
                <a:srgbClr val="BEBEBE">
                  <a:alpha val="69803"/>
                </a:srgbClr>
              </a:solidFill>
              <a:prstDash val="solid"/>
              <a:round/>
            </a:ln>
          </p:spPr>
          <p:txBody>
            <a:bodyPr/>
            <a:lstStyle/>
            <a:p/>
          </p:txBody>
        </p:sp>
        <p:sp>
          <p:nvSpPr>
            <p:cNvPr id="399" name="pl399"/>
            <p:cNvSpPr/>
            <p:nvPr/>
          </p:nvSpPr>
          <p:spPr>
            <a:xfrm>
              <a:off x="5862419" y="2665959"/>
              <a:ext cx="1461582" cy="122705"/>
            </a:xfrm>
            <a:custGeom>
              <a:avLst/>
              <a:pathLst>
                <a:path w="1461582" h="122705">
                  <a:moveTo>
                    <a:pt x="0" y="40901"/>
                  </a:moveTo>
                  <a:lnTo>
                    <a:pt x="208797" y="0"/>
                  </a:lnTo>
                  <a:lnTo>
                    <a:pt x="417595" y="13633"/>
                  </a:lnTo>
                  <a:lnTo>
                    <a:pt x="626392" y="27267"/>
                  </a:lnTo>
                  <a:lnTo>
                    <a:pt x="835190" y="122705"/>
                  </a:lnTo>
                  <a:lnTo>
                    <a:pt x="1043987" y="54535"/>
                  </a:lnTo>
                  <a:lnTo>
                    <a:pt x="1252785" y="54535"/>
                  </a:lnTo>
                  <a:lnTo>
                    <a:pt x="1461582" y="68169"/>
                  </a:lnTo>
                </a:path>
              </a:pathLst>
            </a:custGeom>
            <a:ln w="35231" cap="flat">
              <a:solidFill>
                <a:srgbClr val="BEBEBE">
                  <a:alpha val="69803"/>
                </a:srgbClr>
              </a:solidFill>
              <a:prstDash val="solid"/>
              <a:round/>
            </a:ln>
          </p:spPr>
          <p:txBody>
            <a:bodyPr/>
            <a:lstStyle/>
            <a:p/>
          </p:txBody>
        </p:sp>
        <p:sp>
          <p:nvSpPr>
            <p:cNvPr id="400" name="pl400"/>
            <p:cNvSpPr/>
            <p:nvPr/>
          </p:nvSpPr>
          <p:spPr>
            <a:xfrm>
              <a:off x="5862419" y="2829566"/>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401" name="pl401"/>
            <p:cNvSpPr/>
            <p:nvPr/>
          </p:nvSpPr>
          <p:spPr>
            <a:xfrm>
              <a:off x="5862419" y="2665959"/>
              <a:ext cx="1461582" cy="122705"/>
            </a:xfrm>
            <a:custGeom>
              <a:avLst/>
              <a:pathLst>
                <a:path w="1461582" h="122705">
                  <a:moveTo>
                    <a:pt x="0" y="40901"/>
                  </a:moveTo>
                  <a:lnTo>
                    <a:pt x="208797" y="0"/>
                  </a:lnTo>
                  <a:lnTo>
                    <a:pt x="417595" y="13633"/>
                  </a:lnTo>
                  <a:lnTo>
                    <a:pt x="626392" y="27267"/>
                  </a:lnTo>
                  <a:lnTo>
                    <a:pt x="835190" y="122705"/>
                  </a:lnTo>
                  <a:lnTo>
                    <a:pt x="1043987" y="54535"/>
                  </a:lnTo>
                  <a:lnTo>
                    <a:pt x="1252785" y="54535"/>
                  </a:lnTo>
                  <a:lnTo>
                    <a:pt x="1461582" y="68169"/>
                  </a:lnTo>
                </a:path>
              </a:pathLst>
            </a:custGeom>
            <a:ln w="40651" cap="flat">
              <a:solidFill>
                <a:srgbClr val="000000">
                  <a:alpha val="100000"/>
                </a:srgbClr>
              </a:solidFill>
              <a:prstDash val="solid"/>
              <a:round/>
            </a:ln>
          </p:spPr>
          <p:txBody>
            <a:bodyPr/>
            <a:lstStyle/>
            <a:p/>
          </p:txBody>
        </p:sp>
        <p:sp>
          <p:nvSpPr>
            <p:cNvPr id="402" name="pl402"/>
            <p:cNvSpPr/>
            <p:nvPr/>
          </p:nvSpPr>
          <p:spPr>
            <a:xfrm>
              <a:off x="5862419" y="2665959"/>
              <a:ext cx="1461582" cy="122705"/>
            </a:xfrm>
            <a:custGeom>
              <a:avLst/>
              <a:pathLst>
                <a:path w="1461582" h="122705">
                  <a:moveTo>
                    <a:pt x="0" y="40901"/>
                  </a:moveTo>
                  <a:lnTo>
                    <a:pt x="208797" y="0"/>
                  </a:lnTo>
                  <a:lnTo>
                    <a:pt x="417595" y="13633"/>
                  </a:lnTo>
                  <a:lnTo>
                    <a:pt x="626392" y="27267"/>
                  </a:lnTo>
                  <a:lnTo>
                    <a:pt x="835190" y="122705"/>
                  </a:lnTo>
                  <a:lnTo>
                    <a:pt x="1043987" y="54535"/>
                  </a:lnTo>
                  <a:lnTo>
                    <a:pt x="1252785" y="54535"/>
                  </a:lnTo>
                  <a:lnTo>
                    <a:pt x="1461582" y="68169"/>
                  </a:lnTo>
                </a:path>
              </a:pathLst>
            </a:custGeom>
            <a:ln w="35231" cap="flat">
              <a:solidFill>
                <a:srgbClr val="1CABE2">
                  <a:alpha val="100000"/>
                </a:srgbClr>
              </a:solidFill>
              <a:prstDash val="solid"/>
              <a:round/>
            </a:ln>
          </p:spPr>
          <p:txBody>
            <a:bodyPr/>
            <a:lstStyle/>
            <a:p/>
          </p:txBody>
        </p:sp>
        <p:sp>
          <p:nvSpPr>
            <p:cNvPr id="403" name="tx403"/>
            <p:cNvSpPr/>
            <p:nvPr/>
          </p:nvSpPr>
          <p:spPr>
            <a:xfrm>
              <a:off x="5802160" y="25283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04" name="tx404"/>
            <p:cNvSpPr/>
            <p:nvPr/>
          </p:nvSpPr>
          <p:spPr>
            <a:xfrm>
              <a:off x="6010957" y="2487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5" name="tx405"/>
            <p:cNvSpPr/>
            <p:nvPr/>
          </p:nvSpPr>
          <p:spPr>
            <a:xfrm>
              <a:off x="6219755" y="25010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6" name="tx406"/>
            <p:cNvSpPr/>
            <p:nvPr/>
          </p:nvSpPr>
          <p:spPr>
            <a:xfrm>
              <a:off x="6428552" y="2514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7" name="tx407"/>
            <p:cNvSpPr/>
            <p:nvPr/>
          </p:nvSpPr>
          <p:spPr>
            <a:xfrm>
              <a:off x="6637350" y="26101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08" name="tx408"/>
            <p:cNvSpPr/>
            <p:nvPr/>
          </p:nvSpPr>
          <p:spPr>
            <a:xfrm>
              <a:off x="6846147" y="2541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09" name="tx409"/>
            <p:cNvSpPr/>
            <p:nvPr/>
          </p:nvSpPr>
          <p:spPr>
            <a:xfrm>
              <a:off x="7054945" y="2541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10" name="tx410"/>
            <p:cNvSpPr/>
            <p:nvPr/>
          </p:nvSpPr>
          <p:spPr>
            <a:xfrm>
              <a:off x="7263742" y="2555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1" name="rc411"/>
            <p:cNvSpPr/>
            <p:nvPr/>
          </p:nvSpPr>
          <p:spPr>
            <a:xfrm>
              <a:off x="5789340" y="3543478"/>
              <a:ext cx="1607740" cy="1049815"/>
            </a:xfrm>
            <a:prstGeom prst="rect">
              <a:avLst/>
            </a:prstGeom>
            <a:solidFill>
              <a:srgbClr val="EBEBEB">
                <a:alpha val="100000"/>
              </a:srgbClr>
            </a:solidFill>
          </p:spPr>
          <p:txBody>
            <a:bodyPr/>
            <a:lstStyle/>
            <a:p/>
          </p:txBody>
        </p:sp>
        <p:sp>
          <p:nvSpPr>
            <p:cNvPr id="412" name="pl412"/>
            <p:cNvSpPr/>
            <p:nvPr/>
          </p:nvSpPr>
          <p:spPr>
            <a:xfrm>
              <a:off x="5789340" y="44433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410247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76162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5" name="pl415"/>
            <p:cNvSpPr/>
            <p:nvPr/>
          </p:nvSpPr>
          <p:spPr>
            <a:xfrm>
              <a:off x="578934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6" name="pl416"/>
            <p:cNvSpPr/>
            <p:nvPr/>
          </p:nvSpPr>
          <p:spPr>
            <a:xfrm>
              <a:off x="5789340" y="427289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789340" y="39320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8" name="pl418"/>
            <p:cNvSpPr/>
            <p:nvPr/>
          </p:nvSpPr>
          <p:spPr>
            <a:xfrm>
              <a:off x="586241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07121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28001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48881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69760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690640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11520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732400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26" name="pl426"/>
            <p:cNvSpPr/>
            <p:nvPr/>
          </p:nvSpPr>
          <p:spPr>
            <a:xfrm>
              <a:off x="5862419" y="4163823"/>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427" name="pl427"/>
            <p:cNvSpPr/>
            <p:nvPr/>
          </p:nvSpPr>
          <p:spPr>
            <a:xfrm>
              <a:off x="5862419" y="3945680"/>
              <a:ext cx="1461582" cy="81803"/>
            </a:xfrm>
            <a:custGeom>
              <a:avLst/>
              <a:pathLst>
                <a:path w="1461582" h="81803">
                  <a:moveTo>
                    <a:pt x="0" y="0"/>
                  </a:moveTo>
                  <a:lnTo>
                    <a:pt x="208797" y="0"/>
                  </a:lnTo>
                  <a:lnTo>
                    <a:pt x="417595" y="27267"/>
                  </a:lnTo>
                  <a:lnTo>
                    <a:pt x="626392" y="68169"/>
                  </a:lnTo>
                  <a:lnTo>
                    <a:pt x="835190" y="27267"/>
                  </a:lnTo>
                  <a:lnTo>
                    <a:pt x="1043987" y="27267"/>
                  </a:lnTo>
                  <a:lnTo>
                    <a:pt x="1252785" y="81803"/>
                  </a:lnTo>
                  <a:lnTo>
                    <a:pt x="1461582" y="13633"/>
                  </a:lnTo>
                </a:path>
              </a:pathLst>
            </a:custGeom>
            <a:ln w="40651" cap="flat">
              <a:solidFill>
                <a:srgbClr val="BEBEBE">
                  <a:alpha val="69803"/>
                </a:srgbClr>
              </a:solidFill>
              <a:prstDash val="solid"/>
              <a:round/>
            </a:ln>
          </p:spPr>
          <p:txBody>
            <a:bodyPr/>
            <a:lstStyle/>
            <a:p/>
          </p:txBody>
        </p:sp>
        <p:sp>
          <p:nvSpPr>
            <p:cNvPr id="428" name="pl428"/>
            <p:cNvSpPr/>
            <p:nvPr/>
          </p:nvSpPr>
          <p:spPr>
            <a:xfrm>
              <a:off x="5862419" y="3945680"/>
              <a:ext cx="1461582" cy="81803"/>
            </a:xfrm>
            <a:custGeom>
              <a:avLst/>
              <a:pathLst>
                <a:path w="1461582" h="81803">
                  <a:moveTo>
                    <a:pt x="0" y="0"/>
                  </a:moveTo>
                  <a:lnTo>
                    <a:pt x="208797" y="0"/>
                  </a:lnTo>
                  <a:lnTo>
                    <a:pt x="417595" y="27267"/>
                  </a:lnTo>
                  <a:lnTo>
                    <a:pt x="626392" y="68169"/>
                  </a:lnTo>
                  <a:lnTo>
                    <a:pt x="835190" y="27267"/>
                  </a:lnTo>
                  <a:lnTo>
                    <a:pt x="1043987" y="27267"/>
                  </a:lnTo>
                  <a:lnTo>
                    <a:pt x="1252785" y="81803"/>
                  </a:lnTo>
                  <a:lnTo>
                    <a:pt x="1461582" y="13633"/>
                  </a:lnTo>
                </a:path>
              </a:pathLst>
            </a:custGeom>
            <a:ln w="35231" cap="flat">
              <a:solidFill>
                <a:srgbClr val="BEBEBE">
                  <a:alpha val="69803"/>
                </a:srgbClr>
              </a:solidFill>
              <a:prstDash val="solid"/>
              <a:round/>
            </a:ln>
          </p:spPr>
          <p:txBody>
            <a:bodyPr/>
            <a:lstStyle/>
            <a:p/>
          </p:txBody>
        </p:sp>
        <p:sp>
          <p:nvSpPr>
            <p:cNvPr id="429" name="pl429"/>
            <p:cNvSpPr/>
            <p:nvPr/>
          </p:nvSpPr>
          <p:spPr>
            <a:xfrm>
              <a:off x="5862419" y="4163823"/>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430" name="pl430"/>
            <p:cNvSpPr/>
            <p:nvPr/>
          </p:nvSpPr>
          <p:spPr>
            <a:xfrm>
              <a:off x="5862419" y="3945680"/>
              <a:ext cx="1461582" cy="81803"/>
            </a:xfrm>
            <a:custGeom>
              <a:avLst/>
              <a:pathLst>
                <a:path w="1461582" h="81803">
                  <a:moveTo>
                    <a:pt x="0" y="0"/>
                  </a:moveTo>
                  <a:lnTo>
                    <a:pt x="208797" y="0"/>
                  </a:lnTo>
                  <a:lnTo>
                    <a:pt x="417595" y="27267"/>
                  </a:lnTo>
                  <a:lnTo>
                    <a:pt x="626392" y="68169"/>
                  </a:lnTo>
                  <a:lnTo>
                    <a:pt x="835190" y="27267"/>
                  </a:lnTo>
                  <a:lnTo>
                    <a:pt x="1043987" y="27267"/>
                  </a:lnTo>
                  <a:lnTo>
                    <a:pt x="1252785" y="81803"/>
                  </a:lnTo>
                  <a:lnTo>
                    <a:pt x="1461582" y="13633"/>
                  </a:lnTo>
                </a:path>
              </a:pathLst>
            </a:custGeom>
            <a:ln w="40651" cap="flat">
              <a:solidFill>
                <a:srgbClr val="000000">
                  <a:alpha val="100000"/>
                </a:srgbClr>
              </a:solidFill>
              <a:prstDash val="solid"/>
              <a:round/>
            </a:ln>
          </p:spPr>
          <p:txBody>
            <a:bodyPr/>
            <a:lstStyle/>
            <a:p/>
          </p:txBody>
        </p:sp>
        <p:sp>
          <p:nvSpPr>
            <p:cNvPr id="431" name="pl431"/>
            <p:cNvSpPr/>
            <p:nvPr/>
          </p:nvSpPr>
          <p:spPr>
            <a:xfrm>
              <a:off x="5862419" y="3945680"/>
              <a:ext cx="1461582" cy="81803"/>
            </a:xfrm>
            <a:custGeom>
              <a:avLst/>
              <a:pathLst>
                <a:path w="1461582" h="81803">
                  <a:moveTo>
                    <a:pt x="0" y="0"/>
                  </a:moveTo>
                  <a:lnTo>
                    <a:pt x="208797" y="0"/>
                  </a:lnTo>
                  <a:lnTo>
                    <a:pt x="417595" y="27267"/>
                  </a:lnTo>
                  <a:lnTo>
                    <a:pt x="626392" y="68169"/>
                  </a:lnTo>
                  <a:lnTo>
                    <a:pt x="835190" y="27267"/>
                  </a:lnTo>
                  <a:lnTo>
                    <a:pt x="1043987" y="27267"/>
                  </a:lnTo>
                  <a:lnTo>
                    <a:pt x="1252785" y="81803"/>
                  </a:lnTo>
                  <a:lnTo>
                    <a:pt x="1461582" y="13633"/>
                  </a:lnTo>
                </a:path>
              </a:pathLst>
            </a:custGeom>
            <a:ln w="35231" cap="flat">
              <a:solidFill>
                <a:srgbClr val="1CABE2">
                  <a:alpha val="100000"/>
                </a:srgbClr>
              </a:solidFill>
              <a:prstDash val="solid"/>
              <a:round/>
            </a:ln>
          </p:spPr>
          <p:txBody>
            <a:bodyPr/>
            <a:lstStyle/>
            <a:p/>
          </p:txBody>
        </p:sp>
        <p:sp>
          <p:nvSpPr>
            <p:cNvPr id="432" name="tx432"/>
            <p:cNvSpPr/>
            <p:nvPr/>
          </p:nvSpPr>
          <p:spPr>
            <a:xfrm>
              <a:off x="5802160" y="37671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3" name="tx433"/>
            <p:cNvSpPr/>
            <p:nvPr/>
          </p:nvSpPr>
          <p:spPr>
            <a:xfrm>
              <a:off x="6010957" y="37671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4" name="tx434"/>
            <p:cNvSpPr/>
            <p:nvPr/>
          </p:nvSpPr>
          <p:spPr>
            <a:xfrm>
              <a:off x="6219755" y="3794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5" name="tx435"/>
            <p:cNvSpPr/>
            <p:nvPr/>
          </p:nvSpPr>
          <p:spPr>
            <a:xfrm>
              <a:off x="6428552" y="38352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6" name="tx436"/>
            <p:cNvSpPr/>
            <p:nvPr/>
          </p:nvSpPr>
          <p:spPr>
            <a:xfrm>
              <a:off x="6637350" y="3794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7" name="tx437"/>
            <p:cNvSpPr/>
            <p:nvPr/>
          </p:nvSpPr>
          <p:spPr>
            <a:xfrm>
              <a:off x="6846147" y="37943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8" name="tx438"/>
            <p:cNvSpPr/>
            <p:nvPr/>
          </p:nvSpPr>
          <p:spPr>
            <a:xfrm>
              <a:off x="7054945" y="3848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9" name="tx439"/>
            <p:cNvSpPr/>
            <p:nvPr/>
          </p:nvSpPr>
          <p:spPr>
            <a:xfrm>
              <a:off x="7263742" y="37807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0" name="rc440"/>
            <p:cNvSpPr/>
            <p:nvPr/>
          </p:nvSpPr>
          <p:spPr>
            <a:xfrm>
              <a:off x="5789340" y="4877735"/>
              <a:ext cx="1607740" cy="1049815"/>
            </a:xfrm>
            <a:prstGeom prst="rect">
              <a:avLst/>
            </a:prstGeom>
            <a:solidFill>
              <a:srgbClr val="EBEBEB">
                <a:alpha val="100000"/>
              </a:srgbClr>
            </a:solidFill>
          </p:spPr>
          <p:txBody>
            <a:bodyPr/>
            <a:lstStyle/>
            <a:p/>
          </p:txBody>
        </p:sp>
        <p:sp>
          <p:nvSpPr>
            <p:cNvPr id="441" name="pl441"/>
            <p:cNvSpPr/>
            <p:nvPr/>
          </p:nvSpPr>
          <p:spPr>
            <a:xfrm>
              <a:off x="5789340" y="577757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54367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509587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560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52663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86241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07121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28001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48881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69760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90640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11520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32400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5862419" y="5498080"/>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456" name="pl456"/>
            <p:cNvSpPr/>
            <p:nvPr/>
          </p:nvSpPr>
          <p:spPr>
            <a:xfrm>
              <a:off x="5862419" y="5389008"/>
              <a:ext cx="1461582" cy="95437"/>
            </a:xfrm>
            <a:custGeom>
              <a:avLst/>
              <a:pathLst>
                <a:path w="1461582" h="95437">
                  <a:moveTo>
                    <a:pt x="0" y="13633"/>
                  </a:moveTo>
                  <a:lnTo>
                    <a:pt x="208797" y="40901"/>
                  </a:lnTo>
                  <a:lnTo>
                    <a:pt x="417595" y="95437"/>
                  </a:lnTo>
                  <a:lnTo>
                    <a:pt x="626392" y="0"/>
                  </a:lnTo>
                  <a:lnTo>
                    <a:pt x="835190" y="40901"/>
                  </a:lnTo>
                  <a:lnTo>
                    <a:pt x="1043987" y="68169"/>
                  </a:lnTo>
                  <a:lnTo>
                    <a:pt x="1252785" y="54535"/>
                  </a:lnTo>
                  <a:lnTo>
                    <a:pt x="1461582" y="0"/>
                  </a:lnTo>
                </a:path>
              </a:pathLst>
            </a:custGeom>
            <a:ln w="40651" cap="flat">
              <a:solidFill>
                <a:srgbClr val="BEBEBE">
                  <a:alpha val="69803"/>
                </a:srgbClr>
              </a:solidFill>
              <a:prstDash val="solid"/>
              <a:round/>
            </a:ln>
          </p:spPr>
          <p:txBody>
            <a:bodyPr/>
            <a:lstStyle/>
            <a:p/>
          </p:txBody>
        </p:sp>
        <p:sp>
          <p:nvSpPr>
            <p:cNvPr id="457" name="pl457"/>
            <p:cNvSpPr/>
            <p:nvPr/>
          </p:nvSpPr>
          <p:spPr>
            <a:xfrm>
              <a:off x="5862419" y="5389008"/>
              <a:ext cx="1461582" cy="95437"/>
            </a:xfrm>
            <a:custGeom>
              <a:avLst/>
              <a:pathLst>
                <a:path w="1461582" h="95437">
                  <a:moveTo>
                    <a:pt x="0" y="13633"/>
                  </a:moveTo>
                  <a:lnTo>
                    <a:pt x="208797" y="40901"/>
                  </a:lnTo>
                  <a:lnTo>
                    <a:pt x="417595" y="95437"/>
                  </a:lnTo>
                  <a:lnTo>
                    <a:pt x="626392" y="0"/>
                  </a:lnTo>
                  <a:lnTo>
                    <a:pt x="835190" y="40901"/>
                  </a:lnTo>
                  <a:lnTo>
                    <a:pt x="1043987" y="68169"/>
                  </a:lnTo>
                  <a:lnTo>
                    <a:pt x="1252785" y="54535"/>
                  </a:lnTo>
                  <a:lnTo>
                    <a:pt x="1461582" y="0"/>
                  </a:lnTo>
                </a:path>
              </a:pathLst>
            </a:custGeom>
            <a:ln w="35231" cap="flat">
              <a:solidFill>
                <a:srgbClr val="BEBEBE">
                  <a:alpha val="69803"/>
                </a:srgbClr>
              </a:solidFill>
              <a:prstDash val="solid"/>
              <a:round/>
            </a:ln>
          </p:spPr>
          <p:txBody>
            <a:bodyPr/>
            <a:lstStyle/>
            <a:p/>
          </p:txBody>
        </p:sp>
        <p:sp>
          <p:nvSpPr>
            <p:cNvPr id="458" name="pl458"/>
            <p:cNvSpPr/>
            <p:nvPr/>
          </p:nvSpPr>
          <p:spPr>
            <a:xfrm>
              <a:off x="5862419" y="5498080"/>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459" name="pl459"/>
            <p:cNvSpPr/>
            <p:nvPr/>
          </p:nvSpPr>
          <p:spPr>
            <a:xfrm>
              <a:off x="5862419" y="5389008"/>
              <a:ext cx="1461582" cy="95437"/>
            </a:xfrm>
            <a:custGeom>
              <a:avLst/>
              <a:pathLst>
                <a:path w="1461582" h="95437">
                  <a:moveTo>
                    <a:pt x="0" y="13633"/>
                  </a:moveTo>
                  <a:lnTo>
                    <a:pt x="208797" y="40901"/>
                  </a:lnTo>
                  <a:lnTo>
                    <a:pt x="417595" y="95437"/>
                  </a:lnTo>
                  <a:lnTo>
                    <a:pt x="626392" y="0"/>
                  </a:lnTo>
                  <a:lnTo>
                    <a:pt x="835190" y="40901"/>
                  </a:lnTo>
                  <a:lnTo>
                    <a:pt x="1043987" y="68169"/>
                  </a:lnTo>
                  <a:lnTo>
                    <a:pt x="1252785" y="54535"/>
                  </a:lnTo>
                  <a:lnTo>
                    <a:pt x="1461582" y="0"/>
                  </a:lnTo>
                </a:path>
              </a:pathLst>
            </a:custGeom>
            <a:ln w="40651" cap="flat">
              <a:solidFill>
                <a:srgbClr val="000000">
                  <a:alpha val="100000"/>
                </a:srgbClr>
              </a:solidFill>
              <a:prstDash val="solid"/>
              <a:round/>
            </a:ln>
          </p:spPr>
          <p:txBody>
            <a:bodyPr/>
            <a:lstStyle/>
            <a:p/>
          </p:txBody>
        </p:sp>
        <p:sp>
          <p:nvSpPr>
            <p:cNvPr id="460" name="pl460"/>
            <p:cNvSpPr/>
            <p:nvPr/>
          </p:nvSpPr>
          <p:spPr>
            <a:xfrm>
              <a:off x="5862419" y="5389008"/>
              <a:ext cx="1461582" cy="95437"/>
            </a:xfrm>
            <a:custGeom>
              <a:avLst/>
              <a:pathLst>
                <a:path w="1461582" h="95437">
                  <a:moveTo>
                    <a:pt x="0" y="13633"/>
                  </a:moveTo>
                  <a:lnTo>
                    <a:pt x="208797" y="40901"/>
                  </a:lnTo>
                  <a:lnTo>
                    <a:pt x="417595" y="95437"/>
                  </a:lnTo>
                  <a:lnTo>
                    <a:pt x="626392" y="0"/>
                  </a:lnTo>
                  <a:lnTo>
                    <a:pt x="835190" y="40901"/>
                  </a:lnTo>
                  <a:lnTo>
                    <a:pt x="1043987" y="68169"/>
                  </a:lnTo>
                  <a:lnTo>
                    <a:pt x="1252785" y="54535"/>
                  </a:lnTo>
                  <a:lnTo>
                    <a:pt x="1461582" y="0"/>
                  </a:lnTo>
                </a:path>
              </a:pathLst>
            </a:custGeom>
            <a:ln w="35231" cap="flat">
              <a:solidFill>
                <a:srgbClr val="1CABE2">
                  <a:alpha val="100000"/>
                </a:srgbClr>
              </a:solidFill>
              <a:prstDash val="solid"/>
              <a:round/>
            </a:ln>
          </p:spPr>
          <p:txBody>
            <a:bodyPr/>
            <a:lstStyle/>
            <a:p/>
          </p:txBody>
        </p:sp>
        <p:sp>
          <p:nvSpPr>
            <p:cNvPr id="461" name="tx461"/>
            <p:cNvSpPr/>
            <p:nvPr/>
          </p:nvSpPr>
          <p:spPr>
            <a:xfrm>
              <a:off x="5802160" y="5224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2" name="tx462"/>
            <p:cNvSpPr/>
            <p:nvPr/>
          </p:nvSpPr>
          <p:spPr>
            <a:xfrm>
              <a:off x="6010957" y="5251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3" name="tx463"/>
            <p:cNvSpPr/>
            <p:nvPr/>
          </p:nvSpPr>
          <p:spPr>
            <a:xfrm>
              <a:off x="6219755" y="5305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4" name="tx464"/>
            <p:cNvSpPr/>
            <p:nvPr/>
          </p:nvSpPr>
          <p:spPr>
            <a:xfrm>
              <a:off x="6428552" y="5210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5" name="tx465"/>
            <p:cNvSpPr/>
            <p:nvPr/>
          </p:nvSpPr>
          <p:spPr>
            <a:xfrm>
              <a:off x="6637350" y="5251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66" name="tx466"/>
            <p:cNvSpPr/>
            <p:nvPr/>
          </p:nvSpPr>
          <p:spPr>
            <a:xfrm>
              <a:off x="6846147" y="5278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67" name="tx467"/>
            <p:cNvSpPr/>
            <p:nvPr/>
          </p:nvSpPr>
          <p:spPr>
            <a:xfrm>
              <a:off x="7054945" y="5264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68" name="tx468"/>
            <p:cNvSpPr/>
            <p:nvPr/>
          </p:nvSpPr>
          <p:spPr>
            <a:xfrm>
              <a:off x="7263742" y="5210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9" name="rc469"/>
            <p:cNvSpPr/>
            <p:nvPr/>
          </p:nvSpPr>
          <p:spPr>
            <a:xfrm>
              <a:off x="7466670" y="874964"/>
              <a:ext cx="1607740" cy="1049815"/>
            </a:xfrm>
            <a:prstGeom prst="rect">
              <a:avLst/>
            </a:prstGeom>
            <a:solidFill>
              <a:srgbClr val="EBEBEB">
                <a:alpha val="100000"/>
              </a:srgbClr>
            </a:solidFill>
          </p:spPr>
          <p:txBody>
            <a:bodyPr/>
            <a:lstStyle/>
            <a:p/>
          </p:txBody>
        </p:sp>
        <p:sp>
          <p:nvSpPr>
            <p:cNvPr id="470" name="pl470"/>
            <p:cNvSpPr/>
            <p:nvPr/>
          </p:nvSpPr>
          <p:spPr>
            <a:xfrm>
              <a:off x="7466670" y="177480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1" name="pl471"/>
            <p:cNvSpPr/>
            <p:nvPr/>
          </p:nvSpPr>
          <p:spPr>
            <a:xfrm>
              <a:off x="7466670" y="143395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7466670" y="1093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7466670" y="92268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7466670" y="160438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5" name="pl475"/>
            <p:cNvSpPr/>
            <p:nvPr/>
          </p:nvSpPr>
          <p:spPr>
            <a:xfrm>
              <a:off x="7466670" y="12635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6" name="pl476"/>
            <p:cNvSpPr/>
            <p:nvPr/>
          </p:nvSpPr>
          <p:spPr>
            <a:xfrm>
              <a:off x="753974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74854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795734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16614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374939"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583736"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8792534"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9001331" y="874964"/>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539749" y="1495309"/>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485" name="pl485"/>
            <p:cNvSpPr/>
            <p:nvPr/>
          </p:nvSpPr>
          <p:spPr>
            <a:xfrm>
              <a:off x="7539749" y="1522577"/>
              <a:ext cx="1461582" cy="177241"/>
            </a:xfrm>
            <a:custGeom>
              <a:avLst/>
              <a:pathLst>
                <a:path w="1461582" h="177241">
                  <a:moveTo>
                    <a:pt x="0" y="177241"/>
                  </a:moveTo>
                  <a:lnTo>
                    <a:pt x="208797" y="149973"/>
                  </a:lnTo>
                  <a:lnTo>
                    <a:pt x="417595" y="136339"/>
                  </a:lnTo>
                  <a:lnTo>
                    <a:pt x="626392" y="163607"/>
                  </a:lnTo>
                  <a:lnTo>
                    <a:pt x="835190" y="136339"/>
                  </a:lnTo>
                  <a:lnTo>
                    <a:pt x="1043987" y="81803"/>
                  </a:lnTo>
                  <a:lnTo>
                    <a:pt x="1252785" y="81803"/>
                  </a:lnTo>
                  <a:lnTo>
                    <a:pt x="1461582" y="0"/>
                  </a:lnTo>
                </a:path>
              </a:pathLst>
            </a:custGeom>
            <a:ln w="40651" cap="flat">
              <a:solidFill>
                <a:srgbClr val="BEBEBE">
                  <a:alpha val="69803"/>
                </a:srgbClr>
              </a:solidFill>
              <a:prstDash val="solid"/>
              <a:round/>
            </a:ln>
          </p:spPr>
          <p:txBody>
            <a:bodyPr/>
            <a:lstStyle/>
            <a:p/>
          </p:txBody>
        </p:sp>
        <p:sp>
          <p:nvSpPr>
            <p:cNvPr id="486" name="pl486"/>
            <p:cNvSpPr/>
            <p:nvPr/>
          </p:nvSpPr>
          <p:spPr>
            <a:xfrm>
              <a:off x="7539749" y="1522577"/>
              <a:ext cx="1461582" cy="177241"/>
            </a:xfrm>
            <a:custGeom>
              <a:avLst/>
              <a:pathLst>
                <a:path w="1461582" h="177241">
                  <a:moveTo>
                    <a:pt x="0" y="177241"/>
                  </a:moveTo>
                  <a:lnTo>
                    <a:pt x="208797" y="149973"/>
                  </a:lnTo>
                  <a:lnTo>
                    <a:pt x="417595" y="136339"/>
                  </a:lnTo>
                  <a:lnTo>
                    <a:pt x="626392" y="163607"/>
                  </a:lnTo>
                  <a:lnTo>
                    <a:pt x="835190" y="136339"/>
                  </a:lnTo>
                  <a:lnTo>
                    <a:pt x="1043987" y="81803"/>
                  </a:lnTo>
                  <a:lnTo>
                    <a:pt x="1252785" y="81803"/>
                  </a:lnTo>
                  <a:lnTo>
                    <a:pt x="1461582" y="0"/>
                  </a:lnTo>
                </a:path>
              </a:pathLst>
            </a:custGeom>
            <a:ln w="35231" cap="flat">
              <a:solidFill>
                <a:srgbClr val="BEBEBE">
                  <a:alpha val="69803"/>
                </a:srgbClr>
              </a:solidFill>
              <a:prstDash val="solid"/>
              <a:round/>
            </a:ln>
          </p:spPr>
          <p:txBody>
            <a:bodyPr/>
            <a:lstStyle/>
            <a:p/>
          </p:txBody>
        </p:sp>
        <p:sp>
          <p:nvSpPr>
            <p:cNvPr id="487" name="pl487"/>
            <p:cNvSpPr/>
            <p:nvPr/>
          </p:nvSpPr>
          <p:spPr>
            <a:xfrm>
              <a:off x="7539749" y="1495309"/>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488" name="pl488"/>
            <p:cNvSpPr/>
            <p:nvPr/>
          </p:nvSpPr>
          <p:spPr>
            <a:xfrm>
              <a:off x="7539749" y="1522577"/>
              <a:ext cx="1461582" cy="177241"/>
            </a:xfrm>
            <a:custGeom>
              <a:avLst/>
              <a:pathLst>
                <a:path w="1461582" h="177241">
                  <a:moveTo>
                    <a:pt x="0" y="177241"/>
                  </a:moveTo>
                  <a:lnTo>
                    <a:pt x="208797" y="149973"/>
                  </a:lnTo>
                  <a:lnTo>
                    <a:pt x="417595" y="136339"/>
                  </a:lnTo>
                  <a:lnTo>
                    <a:pt x="626392" y="163607"/>
                  </a:lnTo>
                  <a:lnTo>
                    <a:pt x="835190" y="136339"/>
                  </a:lnTo>
                  <a:lnTo>
                    <a:pt x="1043987" y="81803"/>
                  </a:lnTo>
                  <a:lnTo>
                    <a:pt x="1252785" y="81803"/>
                  </a:lnTo>
                  <a:lnTo>
                    <a:pt x="1461582" y="0"/>
                  </a:lnTo>
                </a:path>
              </a:pathLst>
            </a:custGeom>
            <a:ln w="40651" cap="flat">
              <a:solidFill>
                <a:srgbClr val="000000">
                  <a:alpha val="100000"/>
                </a:srgbClr>
              </a:solidFill>
              <a:prstDash val="solid"/>
              <a:round/>
            </a:ln>
          </p:spPr>
          <p:txBody>
            <a:bodyPr/>
            <a:lstStyle/>
            <a:p/>
          </p:txBody>
        </p:sp>
        <p:sp>
          <p:nvSpPr>
            <p:cNvPr id="489" name="pl489"/>
            <p:cNvSpPr/>
            <p:nvPr/>
          </p:nvSpPr>
          <p:spPr>
            <a:xfrm>
              <a:off x="7539749" y="1522577"/>
              <a:ext cx="1461582" cy="177241"/>
            </a:xfrm>
            <a:custGeom>
              <a:avLst/>
              <a:pathLst>
                <a:path w="1461582" h="177241">
                  <a:moveTo>
                    <a:pt x="0" y="177241"/>
                  </a:moveTo>
                  <a:lnTo>
                    <a:pt x="208797" y="149973"/>
                  </a:lnTo>
                  <a:lnTo>
                    <a:pt x="417595" y="136339"/>
                  </a:lnTo>
                  <a:lnTo>
                    <a:pt x="626392" y="163607"/>
                  </a:lnTo>
                  <a:lnTo>
                    <a:pt x="835190" y="136339"/>
                  </a:lnTo>
                  <a:lnTo>
                    <a:pt x="1043987" y="81803"/>
                  </a:lnTo>
                  <a:lnTo>
                    <a:pt x="1252785" y="81803"/>
                  </a:lnTo>
                  <a:lnTo>
                    <a:pt x="1461582" y="0"/>
                  </a:lnTo>
                </a:path>
              </a:pathLst>
            </a:custGeom>
            <a:ln w="35231" cap="flat">
              <a:solidFill>
                <a:srgbClr val="1CABE2">
                  <a:alpha val="100000"/>
                </a:srgbClr>
              </a:solidFill>
              <a:prstDash val="solid"/>
              <a:round/>
            </a:ln>
          </p:spPr>
          <p:txBody>
            <a:bodyPr/>
            <a:lstStyle/>
            <a:p/>
          </p:txBody>
        </p:sp>
        <p:sp>
          <p:nvSpPr>
            <p:cNvPr id="490" name="tx490"/>
            <p:cNvSpPr/>
            <p:nvPr/>
          </p:nvSpPr>
          <p:spPr>
            <a:xfrm>
              <a:off x="7479490" y="1521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91" name="tx491"/>
            <p:cNvSpPr/>
            <p:nvPr/>
          </p:nvSpPr>
          <p:spPr>
            <a:xfrm>
              <a:off x="7688287" y="1493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92" name="tx492"/>
            <p:cNvSpPr/>
            <p:nvPr/>
          </p:nvSpPr>
          <p:spPr>
            <a:xfrm>
              <a:off x="7897085" y="14803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93" name="tx493"/>
            <p:cNvSpPr/>
            <p:nvPr/>
          </p:nvSpPr>
          <p:spPr>
            <a:xfrm>
              <a:off x="8105882" y="15076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94" name="tx494"/>
            <p:cNvSpPr/>
            <p:nvPr/>
          </p:nvSpPr>
          <p:spPr>
            <a:xfrm>
              <a:off x="8314680" y="14803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95" name="tx495"/>
            <p:cNvSpPr/>
            <p:nvPr/>
          </p:nvSpPr>
          <p:spPr>
            <a:xfrm>
              <a:off x="8523477" y="1425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96" name="tx496"/>
            <p:cNvSpPr/>
            <p:nvPr/>
          </p:nvSpPr>
          <p:spPr>
            <a:xfrm>
              <a:off x="8732275" y="1425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97" name="tx497"/>
            <p:cNvSpPr/>
            <p:nvPr/>
          </p:nvSpPr>
          <p:spPr>
            <a:xfrm>
              <a:off x="8941072" y="13440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98" name="rc498"/>
            <p:cNvSpPr/>
            <p:nvPr/>
          </p:nvSpPr>
          <p:spPr>
            <a:xfrm>
              <a:off x="7466670" y="2209221"/>
              <a:ext cx="1607740" cy="1049815"/>
            </a:xfrm>
            <a:prstGeom prst="rect">
              <a:avLst/>
            </a:prstGeom>
            <a:solidFill>
              <a:srgbClr val="EBEBEB">
                <a:alpha val="100000"/>
              </a:srgbClr>
            </a:solidFill>
          </p:spPr>
          <p:txBody>
            <a:bodyPr/>
            <a:lstStyle/>
            <a:p/>
          </p:txBody>
        </p:sp>
        <p:sp>
          <p:nvSpPr>
            <p:cNvPr id="499" name="pl499"/>
            <p:cNvSpPr/>
            <p:nvPr/>
          </p:nvSpPr>
          <p:spPr>
            <a:xfrm>
              <a:off x="7466670" y="310906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0" name="pl500"/>
            <p:cNvSpPr/>
            <p:nvPr/>
          </p:nvSpPr>
          <p:spPr>
            <a:xfrm>
              <a:off x="7466670" y="2768213"/>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1" name="pl501"/>
            <p:cNvSpPr/>
            <p:nvPr/>
          </p:nvSpPr>
          <p:spPr>
            <a:xfrm>
              <a:off x="7466670" y="2427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2" name="pl502"/>
            <p:cNvSpPr/>
            <p:nvPr/>
          </p:nvSpPr>
          <p:spPr>
            <a:xfrm>
              <a:off x="7466670" y="22569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2938638"/>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4" name="pl504"/>
            <p:cNvSpPr/>
            <p:nvPr/>
          </p:nvSpPr>
          <p:spPr>
            <a:xfrm>
              <a:off x="7466670" y="2597789"/>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5" name="pl505"/>
            <p:cNvSpPr/>
            <p:nvPr/>
          </p:nvSpPr>
          <p:spPr>
            <a:xfrm>
              <a:off x="753974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774854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795734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816614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8374939"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8583736"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8792534"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9001331" y="2209221"/>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7539749" y="2829566"/>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514" name="pl514"/>
            <p:cNvSpPr/>
            <p:nvPr/>
          </p:nvSpPr>
          <p:spPr>
            <a:xfrm>
              <a:off x="7539749" y="2638691"/>
              <a:ext cx="1461582" cy="54535"/>
            </a:xfrm>
            <a:custGeom>
              <a:avLst/>
              <a:pathLst>
                <a:path w="1461582" h="54535">
                  <a:moveTo>
                    <a:pt x="0" y="0"/>
                  </a:moveTo>
                  <a:lnTo>
                    <a:pt x="208797" y="13633"/>
                  </a:lnTo>
                  <a:lnTo>
                    <a:pt x="417595" y="27267"/>
                  </a:lnTo>
                  <a:lnTo>
                    <a:pt x="626392" y="27267"/>
                  </a:lnTo>
                  <a:lnTo>
                    <a:pt x="835190" y="27267"/>
                  </a:lnTo>
                  <a:lnTo>
                    <a:pt x="1043987" y="13633"/>
                  </a:lnTo>
                  <a:lnTo>
                    <a:pt x="1252785" y="54535"/>
                  </a:lnTo>
                  <a:lnTo>
                    <a:pt x="1461582" y="13633"/>
                  </a:lnTo>
                </a:path>
              </a:pathLst>
            </a:custGeom>
            <a:ln w="40651" cap="flat">
              <a:solidFill>
                <a:srgbClr val="BEBEBE">
                  <a:alpha val="69803"/>
                </a:srgbClr>
              </a:solidFill>
              <a:prstDash val="solid"/>
              <a:round/>
            </a:ln>
          </p:spPr>
          <p:txBody>
            <a:bodyPr/>
            <a:lstStyle/>
            <a:p/>
          </p:txBody>
        </p:sp>
        <p:sp>
          <p:nvSpPr>
            <p:cNvPr id="515" name="pl515"/>
            <p:cNvSpPr/>
            <p:nvPr/>
          </p:nvSpPr>
          <p:spPr>
            <a:xfrm>
              <a:off x="7539749" y="2638691"/>
              <a:ext cx="1461582" cy="54535"/>
            </a:xfrm>
            <a:custGeom>
              <a:avLst/>
              <a:pathLst>
                <a:path w="1461582" h="54535">
                  <a:moveTo>
                    <a:pt x="0" y="0"/>
                  </a:moveTo>
                  <a:lnTo>
                    <a:pt x="208797" y="13633"/>
                  </a:lnTo>
                  <a:lnTo>
                    <a:pt x="417595" y="27267"/>
                  </a:lnTo>
                  <a:lnTo>
                    <a:pt x="626392" y="27267"/>
                  </a:lnTo>
                  <a:lnTo>
                    <a:pt x="835190" y="27267"/>
                  </a:lnTo>
                  <a:lnTo>
                    <a:pt x="1043987" y="13633"/>
                  </a:lnTo>
                  <a:lnTo>
                    <a:pt x="1252785" y="54535"/>
                  </a:lnTo>
                  <a:lnTo>
                    <a:pt x="1461582" y="13633"/>
                  </a:lnTo>
                </a:path>
              </a:pathLst>
            </a:custGeom>
            <a:ln w="35231" cap="flat">
              <a:solidFill>
                <a:srgbClr val="BEBEBE">
                  <a:alpha val="69803"/>
                </a:srgbClr>
              </a:solidFill>
              <a:prstDash val="solid"/>
              <a:round/>
            </a:ln>
          </p:spPr>
          <p:txBody>
            <a:bodyPr/>
            <a:lstStyle/>
            <a:p/>
          </p:txBody>
        </p:sp>
        <p:sp>
          <p:nvSpPr>
            <p:cNvPr id="516" name="pl516"/>
            <p:cNvSpPr/>
            <p:nvPr/>
          </p:nvSpPr>
          <p:spPr>
            <a:xfrm>
              <a:off x="7539749" y="2829566"/>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517" name="pl517"/>
            <p:cNvSpPr/>
            <p:nvPr/>
          </p:nvSpPr>
          <p:spPr>
            <a:xfrm>
              <a:off x="7539749" y="2638691"/>
              <a:ext cx="1461582" cy="54535"/>
            </a:xfrm>
            <a:custGeom>
              <a:avLst/>
              <a:pathLst>
                <a:path w="1461582" h="54535">
                  <a:moveTo>
                    <a:pt x="0" y="0"/>
                  </a:moveTo>
                  <a:lnTo>
                    <a:pt x="208797" y="13633"/>
                  </a:lnTo>
                  <a:lnTo>
                    <a:pt x="417595" y="27267"/>
                  </a:lnTo>
                  <a:lnTo>
                    <a:pt x="626392" y="27267"/>
                  </a:lnTo>
                  <a:lnTo>
                    <a:pt x="835190" y="27267"/>
                  </a:lnTo>
                  <a:lnTo>
                    <a:pt x="1043987" y="13633"/>
                  </a:lnTo>
                  <a:lnTo>
                    <a:pt x="1252785" y="54535"/>
                  </a:lnTo>
                  <a:lnTo>
                    <a:pt x="1461582" y="13633"/>
                  </a:lnTo>
                </a:path>
              </a:pathLst>
            </a:custGeom>
            <a:ln w="40651" cap="flat">
              <a:solidFill>
                <a:srgbClr val="000000">
                  <a:alpha val="100000"/>
                </a:srgbClr>
              </a:solidFill>
              <a:prstDash val="solid"/>
              <a:round/>
            </a:ln>
          </p:spPr>
          <p:txBody>
            <a:bodyPr/>
            <a:lstStyle/>
            <a:p/>
          </p:txBody>
        </p:sp>
        <p:sp>
          <p:nvSpPr>
            <p:cNvPr id="518" name="pl518"/>
            <p:cNvSpPr/>
            <p:nvPr/>
          </p:nvSpPr>
          <p:spPr>
            <a:xfrm>
              <a:off x="7539749" y="2638691"/>
              <a:ext cx="1461582" cy="54535"/>
            </a:xfrm>
            <a:custGeom>
              <a:avLst/>
              <a:pathLst>
                <a:path w="1461582" h="54535">
                  <a:moveTo>
                    <a:pt x="0" y="0"/>
                  </a:moveTo>
                  <a:lnTo>
                    <a:pt x="208797" y="13633"/>
                  </a:lnTo>
                  <a:lnTo>
                    <a:pt x="417595" y="27267"/>
                  </a:lnTo>
                  <a:lnTo>
                    <a:pt x="626392" y="27267"/>
                  </a:lnTo>
                  <a:lnTo>
                    <a:pt x="835190" y="27267"/>
                  </a:lnTo>
                  <a:lnTo>
                    <a:pt x="1043987" y="13633"/>
                  </a:lnTo>
                  <a:lnTo>
                    <a:pt x="1252785" y="54535"/>
                  </a:lnTo>
                  <a:lnTo>
                    <a:pt x="1461582" y="13633"/>
                  </a:lnTo>
                </a:path>
              </a:pathLst>
            </a:custGeom>
            <a:ln w="35231" cap="flat">
              <a:solidFill>
                <a:srgbClr val="1CABE2">
                  <a:alpha val="100000"/>
                </a:srgbClr>
              </a:solidFill>
              <a:prstDash val="solid"/>
              <a:round/>
            </a:ln>
          </p:spPr>
          <p:txBody>
            <a:bodyPr/>
            <a:lstStyle/>
            <a:p/>
          </p:txBody>
        </p:sp>
        <p:sp>
          <p:nvSpPr>
            <p:cNvPr id="519" name="tx519"/>
            <p:cNvSpPr/>
            <p:nvPr/>
          </p:nvSpPr>
          <p:spPr>
            <a:xfrm>
              <a:off x="7479490" y="2460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20" name="tx520"/>
            <p:cNvSpPr/>
            <p:nvPr/>
          </p:nvSpPr>
          <p:spPr>
            <a:xfrm>
              <a:off x="7688287" y="24737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1" name="tx521"/>
            <p:cNvSpPr/>
            <p:nvPr/>
          </p:nvSpPr>
          <p:spPr>
            <a:xfrm>
              <a:off x="7897085" y="2487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2" name="tx522"/>
            <p:cNvSpPr/>
            <p:nvPr/>
          </p:nvSpPr>
          <p:spPr>
            <a:xfrm>
              <a:off x="8105882" y="2487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3" name="tx523"/>
            <p:cNvSpPr/>
            <p:nvPr/>
          </p:nvSpPr>
          <p:spPr>
            <a:xfrm>
              <a:off x="8314680" y="24874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24" name="tx524"/>
            <p:cNvSpPr/>
            <p:nvPr/>
          </p:nvSpPr>
          <p:spPr>
            <a:xfrm>
              <a:off x="8523477" y="24737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5" name="tx525"/>
            <p:cNvSpPr/>
            <p:nvPr/>
          </p:nvSpPr>
          <p:spPr>
            <a:xfrm>
              <a:off x="8732275" y="2514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26" name="tx526"/>
            <p:cNvSpPr/>
            <p:nvPr/>
          </p:nvSpPr>
          <p:spPr>
            <a:xfrm>
              <a:off x="8941072" y="24737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7" name="rc527"/>
            <p:cNvSpPr/>
            <p:nvPr/>
          </p:nvSpPr>
          <p:spPr>
            <a:xfrm>
              <a:off x="7466670" y="3543478"/>
              <a:ext cx="1607740" cy="1049815"/>
            </a:xfrm>
            <a:prstGeom prst="rect">
              <a:avLst/>
            </a:prstGeom>
            <a:solidFill>
              <a:srgbClr val="EBEBEB">
                <a:alpha val="100000"/>
              </a:srgbClr>
            </a:solidFill>
          </p:spPr>
          <p:txBody>
            <a:bodyPr/>
            <a:lstStyle/>
            <a:p/>
          </p:txBody>
        </p:sp>
        <p:sp>
          <p:nvSpPr>
            <p:cNvPr id="528" name="pl528"/>
            <p:cNvSpPr/>
            <p:nvPr/>
          </p:nvSpPr>
          <p:spPr>
            <a:xfrm>
              <a:off x="7466670" y="44433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9" name="pl529"/>
            <p:cNvSpPr/>
            <p:nvPr/>
          </p:nvSpPr>
          <p:spPr>
            <a:xfrm>
              <a:off x="7466670" y="410247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0" name="pl530"/>
            <p:cNvSpPr/>
            <p:nvPr/>
          </p:nvSpPr>
          <p:spPr>
            <a:xfrm>
              <a:off x="7466670" y="376162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1" name="pl531"/>
            <p:cNvSpPr/>
            <p:nvPr/>
          </p:nvSpPr>
          <p:spPr>
            <a:xfrm>
              <a:off x="7466670" y="35911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2" name="pl532"/>
            <p:cNvSpPr/>
            <p:nvPr/>
          </p:nvSpPr>
          <p:spPr>
            <a:xfrm>
              <a:off x="7466670" y="427289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3" name="pl533"/>
            <p:cNvSpPr/>
            <p:nvPr/>
          </p:nvSpPr>
          <p:spPr>
            <a:xfrm>
              <a:off x="7466670" y="393204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4" name="pl534"/>
            <p:cNvSpPr/>
            <p:nvPr/>
          </p:nvSpPr>
          <p:spPr>
            <a:xfrm>
              <a:off x="753974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774854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795734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816614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8374939"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8583736"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8792534"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9001331" y="3543478"/>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539749" y="4163823"/>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543" name="pl543"/>
            <p:cNvSpPr/>
            <p:nvPr/>
          </p:nvSpPr>
          <p:spPr>
            <a:xfrm>
              <a:off x="7539749" y="4122921"/>
              <a:ext cx="1461582" cy="286313"/>
            </a:xfrm>
            <a:custGeom>
              <a:avLst/>
              <a:pathLst>
                <a:path w="1461582" h="286313">
                  <a:moveTo>
                    <a:pt x="0" y="54535"/>
                  </a:moveTo>
                  <a:lnTo>
                    <a:pt x="208797" y="13633"/>
                  </a:lnTo>
                  <a:lnTo>
                    <a:pt x="417595" y="27267"/>
                  </a:lnTo>
                  <a:lnTo>
                    <a:pt x="626392" y="0"/>
                  </a:lnTo>
                  <a:lnTo>
                    <a:pt x="835190" y="13633"/>
                  </a:lnTo>
                  <a:lnTo>
                    <a:pt x="1043987" y="95437"/>
                  </a:lnTo>
                  <a:lnTo>
                    <a:pt x="1252785" y="163607"/>
                  </a:lnTo>
                  <a:lnTo>
                    <a:pt x="1461582" y="286313"/>
                  </a:lnTo>
                </a:path>
              </a:pathLst>
            </a:custGeom>
            <a:ln w="40651" cap="flat">
              <a:solidFill>
                <a:srgbClr val="BEBEBE">
                  <a:alpha val="69803"/>
                </a:srgbClr>
              </a:solidFill>
              <a:prstDash val="solid"/>
              <a:round/>
            </a:ln>
          </p:spPr>
          <p:txBody>
            <a:bodyPr/>
            <a:lstStyle/>
            <a:p/>
          </p:txBody>
        </p:sp>
        <p:sp>
          <p:nvSpPr>
            <p:cNvPr id="544" name="pl544"/>
            <p:cNvSpPr/>
            <p:nvPr/>
          </p:nvSpPr>
          <p:spPr>
            <a:xfrm>
              <a:off x="7539749" y="4122921"/>
              <a:ext cx="1461582" cy="286313"/>
            </a:xfrm>
            <a:custGeom>
              <a:avLst/>
              <a:pathLst>
                <a:path w="1461582" h="286313">
                  <a:moveTo>
                    <a:pt x="0" y="54535"/>
                  </a:moveTo>
                  <a:lnTo>
                    <a:pt x="208797" y="13633"/>
                  </a:lnTo>
                  <a:lnTo>
                    <a:pt x="417595" y="27267"/>
                  </a:lnTo>
                  <a:lnTo>
                    <a:pt x="626392" y="0"/>
                  </a:lnTo>
                  <a:lnTo>
                    <a:pt x="835190" y="13633"/>
                  </a:lnTo>
                  <a:lnTo>
                    <a:pt x="1043987" y="95437"/>
                  </a:lnTo>
                  <a:lnTo>
                    <a:pt x="1252785" y="163607"/>
                  </a:lnTo>
                  <a:lnTo>
                    <a:pt x="1461582" y="286313"/>
                  </a:lnTo>
                </a:path>
              </a:pathLst>
            </a:custGeom>
            <a:ln w="35231" cap="flat">
              <a:solidFill>
                <a:srgbClr val="BEBEBE">
                  <a:alpha val="69803"/>
                </a:srgbClr>
              </a:solidFill>
              <a:prstDash val="solid"/>
              <a:round/>
            </a:ln>
          </p:spPr>
          <p:txBody>
            <a:bodyPr/>
            <a:lstStyle/>
            <a:p/>
          </p:txBody>
        </p:sp>
        <p:sp>
          <p:nvSpPr>
            <p:cNvPr id="545" name="pl545"/>
            <p:cNvSpPr/>
            <p:nvPr/>
          </p:nvSpPr>
          <p:spPr>
            <a:xfrm>
              <a:off x="7539749" y="4163823"/>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546" name="pl546"/>
            <p:cNvSpPr/>
            <p:nvPr/>
          </p:nvSpPr>
          <p:spPr>
            <a:xfrm>
              <a:off x="7539749" y="4122921"/>
              <a:ext cx="1461582" cy="286313"/>
            </a:xfrm>
            <a:custGeom>
              <a:avLst/>
              <a:pathLst>
                <a:path w="1461582" h="286313">
                  <a:moveTo>
                    <a:pt x="0" y="54535"/>
                  </a:moveTo>
                  <a:lnTo>
                    <a:pt x="208797" y="13633"/>
                  </a:lnTo>
                  <a:lnTo>
                    <a:pt x="417595" y="27267"/>
                  </a:lnTo>
                  <a:lnTo>
                    <a:pt x="626392" y="0"/>
                  </a:lnTo>
                  <a:lnTo>
                    <a:pt x="835190" y="13633"/>
                  </a:lnTo>
                  <a:lnTo>
                    <a:pt x="1043987" y="95437"/>
                  </a:lnTo>
                  <a:lnTo>
                    <a:pt x="1252785" y="163607"/>
                  </a:lnTo>
                  <a:lnTo>
                    <a:pt x="1461582" y="286313"/>
                  </a:lnTo>
                </a:path>
              </a:pathLst>
            </a:custGeom>
            <a:ln w="40651" cap="flat">
              <a:solidFill>
                <a:srgbClr val="000000">
                  <a:alpha val="100000"/>
                </a:srgbClr>
              </a:solidFill>
              <a:prstDash val="solid"/>
              <a:round/>
            </a:ln>
          </p:spPr>
          <p:txBody>
            <a:bodyPr/>
            <a:lstStyle/>
            <a:p/>
          </p:txBody>
        </p:sp>
        <p:sp>
          <p:nvSpPr>
            <p:cNvPr id="547" name="pl547"/>
            <p:cNvSpPr/>
            <p:nvPr/>
          </p:nvSpPr>
          <p:spPr>
            <a:xfrm>
              <a:off x="7539749" y="4122921"/>
              <a:ext cx="1461582" cy="286313"/>
            </a:xfrm>
            <a:custGeom>
              <a:avLst/>
              <a:pathLst>
                <a:path w="1461582" h="286313">
                  <a:moveTo>
                    <a:pt x="0" y="54535"/>
                  </a:moveTo>
                  <a:lnTo>
                    <a:pt x="208797" y="13633"/>
                  </a:lnTo>
                  <a:lnTo>
                    <a:pt x="417595" y="27267"/>
                  </a:lnTo>
                  <a:lnTo>
                    <a:pt x="626392" y="0"/>
                  </a:lnTo>
                  <a:lnTo>
                    <a:pt x="835190" y="13633"/>
                  </a:lnTo>
                  <a:lnTo>
                    <a:pt x="1043987" y="95437"/>
                  </a:lnTo>
                  <a:lnTo>
                    <a:pt x="1252785" y="163607"/>
                  </a:lnTo>
                  <a:lnTo>
                    <a:pt x="1461582" y="286313"/>
                  </a:lnTo>
                </a:path>
              </a:pathLst>
            </a:custGeom>
            <a:ln w="35231" cap="flat">
              <a:solidFill>
                <a:srgbClr val="1CABE2">
                  <a:alpha val="100000"/>
                </a:srgbClr>
              </a:solidFill>
              <a:prstDash val="solid"/>
              <a:round/>
            </a:ln>
          </p:spPr>
          <p:txBody>
            <a:bodyPr/>
            <a:lstStyle/>
            <a:p/>
          </p:txBody>
        </p:sp>
        <p:sp>
          <p:nvSpPr>
            <p:cNvPr id="548" name="tx548"/>
            <p:cNvSpPr/>
            <p:nvPr/>
          </p:nvSpPr>
          <p:spPr>
            <a:xfrm>
              <a:off x="7479490" y="39989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49" name="tx549"/>
            <p:cNvSpPr/>
            <p:nvPr/>
          </p:nvSpPr>
          <p:spPr>
            <a:xfrm>
              <a:off x="7688287" y="39580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50" name="tx550"/>
            <p:cNvSpPr/>
            <p:nvPr/>
          </p:nvSpPr>
          <p:spPr>
            <a:xfrm>
              <a:off x="7897085" y="39716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51" name="tx551"/>
            <p:cNvSpPr/>
            <p:nvPr/>
          </p:nvSpPr>
          <p:spPr>
            <a:xfrm>
              <a:off x="8105882" y="39443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52" name="tx552"/>
            <p:cNvSpPr/>
            <p:nvPr/>
          </p:nvSpPr>
          <p:spPr>
            <a:xfrm>
              <a:off x="8314680" y="39580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53" name="tx553"/>
            <p:cNvSpPr/>
            <p:nvPr/>
          </p:nvSpPr>
          <p:spPr>
            <a:xfrm>
              <a:off x="8523477" y="4039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54" name="tx554"/>
            <p:cNvSpPr/>
            <p:nvPr/>
          </p:nvSpPr>
          <p:spPr>
            <a:xfrm>
              <a:off x="8732275" y="41079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55" name="tx555"/>
            <p:cNvSpPr/>
            <p:nvPr/>
          </p:nvSpPr>
          <p:spPr>
            <a:xfrm>
              <a:off x="8941072" y="4230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56" name="rc556"/>
            <p:cNvSpPr/>
            <p:nvPr/>
          </p:nvSpPr>
          <p:spPr>
            <a:xfrm>
              <a:off x="7466670" y="4877735"/>
              <a:ext cx="1607740" cy="1049815"/>
            </a:xfrm>
            <a:prstGeom prst="rect">
              <a:avLst/>
            </a:prstGeom>
            <a:solidFill>
              <a:srgbClr val="EBEBEB">
                <a:alpha val="100000"/>
              </a:srgbClr>
            </a:solidFill>
          </p:spPr>
          <p:txBody>
            <a:bodyPr/>
            <a:lstStyle/>
            <a:p/>
          </p:txBody>
        </p:sp>
        <p:sp>
          <p:nvSpPr>
            <p:cNvPr id="557" name="pl557"/>
            <p:cNvSpPr/>
            <p:nvPr/>
          </p:nvSpPr>
          <p:spPr>
            <a:xfrm>
              <a:off x="7466670" y="5777576"/>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8" name="pl558"/>
            <p:cNvSpPr/>
            <p:nvPr/>
          </p:nvSpPr>
          <p:spPr>
            <a:xfrm>
              <a:off x="7466670" y="543672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9" name="pl559"/>
            <p:cNvSpPr/>
            <p:nvPr/>
          </p:nvSpPr>
          <p:spPr>
            <a:xfrm>
              <a:off x="7466670" y="509587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0" name="pl560"/>
            <p:cNvSpPr/>
            <p:nvPr/>
          </p:nvSpPr>
          <p:spPr>
            <a:xfrm>
              <a:off x="7466670" y="49254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1" name="pl561"/>
            <p:cNvSpPr/>
            <p:nvPr/>
          </p:nvSpPr>
          <p:spPr>
            <a:xfrm>
              <a:off x="7466670" y="560715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62" name="pl562"/>
            <p:cNvSpPr/>
            <p:nvPr/>
          </p:nvSpPr>
          <p:spPr>
            <a:xfrm>
              <a:off x="7466670" y="526630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63" name="pl563"/>
            <p:cNvSpPr/>
            <p:nvPr/>
          </p:nvSpPr>
          <p:spPr>
            <a:xfrm>
              <a:off x="753974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774854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795734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816614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8374939"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8583736"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8792534"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9001331" y="4877735"/>
              <a:ext cx="0" cy="1049815"/>
            </a:xfrm>
            <a:custGeom>
              <a:avLst/>
              <a:pathLst>
                <a:path w="0" h="1049815">
                  <a:moveTo>
                    <a:pt x="0" y="1049815"/>
                  </a:moveTo>
                  <a:lnTo>
                    <a:pt x="0" y="0"/>
                  </a:lnTo>
                  <a:lnTo>
                    <a:pt x="0" y="0"/>
                  </a:lnTo>
                </a:path>
              </a:pathLst>
            </a:custGeom>
            <a:ln w="13550" cap="flat">
              <a:solidFill>
                <a:srgbClr val="FFFFFF">
                  <a:alpha val="100000"/>
                </a:srgbClr>
              </a:solidFill>
              <a:prstDash val="solid"/>
              <a:round/>
            </a:ln>
          </p:spPr>
          <p:txBody>
            <a:bodyPr/>
            <a:lstStyle/>
            <a:p/>
          </p:txBody>
        </p:sp>
        <p:sp>
          <p:nvSpPr>
            <p:cNvPr id="571" name="pl571"/>
            <p:cNvSpPr/>
            <p:nvPr/>
          </p:nvSpPr>
          <p:spPr>
            <a:xfrm>
              <a:off x="7539749" y="5498080"/>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BEBEBE">
                  <a:alpha val="69803"/>
                </a:srgbClr>
              </a:solidFill>
              <a:prstDash val="solid"/>
              <a:round/>
            </a:ln>
          </p:spPr>
          <p:txBody>
            <a:bodyPr/>
            <a:lstStyle/>
            <a:p/>
          </p:txBody>
        </p:sp>
        <p:sp>
          <p:nvSpPr>
            <p:cNvPr id="572" name="pl572"/>
            <p:cNvSpPr/>
            <p:nvPr/>
          </p:nvSpPr>
          <p:spPr>
            <a:xfrm>
              <a:off x="7539749" y="5389008"/>
              <a:ext cx="1461582" cy="68169"/>
            </a:xfrm>
            <a:custGeom>
              <a:avLst/>
              <a:pathLst>
                <a:path w="1461582" h="68169">
                  <a:moveTo>
                    <a:pt x="0" y="27267"/>
                  </a:moveTo>
                  <a:lnTo>
                    <a:pt x="208797" y="13633"/>
                  </a:lnTo>
                  <a:lnTo>
                    <a:pt x="417595" y="68169"/>
                  </a:lnTo>
                  <a:lnTo>
                    <a:pt x="626392" y="40901"/>
                  </a:lnTo>
                  <a:lnTo>
                    <a:pt x="835190" y="13633"/>
                  </a:lnTo>
                  <a:lnTo>
                    <a:pt x="1043987" y="13633"/>
                  </a:lnTo>
                  <a:lnTo>
                    <a:pt x="1252785" y="0"/>
                  </a:lnTo>
                  <a:lnTo>
                    <a:pt x="1461582" y="0"/>
                  </a:lnTo>
                </a:path>
              </a:pathLst>
            </a:custGeom>
            <a:ln w="40651" cap="flat">
              <a:solidFill>
                <a:srgbClr val="BEBEBE">
                  <a:alpha val="69803"/>
                </a:srgbClr>
              </a:solidFill>
              <a:prstDash val="solid"/>
              <a:round/>
            </a:ln>
          </p:spPr>
          <p:txBody>
            <a:bodyPr/>
            <a:lstStyle/>
            <a:p/>
          </p:txBody>
        </p:sp>
        <p:sp>
          <p:nvSpPr>
            <p:cNvPr id="573" name="pl573"/>
            <p:cNvSpPr/>
            <p:nvPr/>
          </p:nvSpPr>
          <p:spPr>
            <a:xfrm>
              <a:off x="7539749" y="5389008"/>
              <a:ext cx="1461582" cy="68169"/>
            </a:xfrm>
            <a:custGeom>
              <a:avLst/>
              <a:pathLst>
                <a:path w="1461582" h="68169">
                  <a:moveTo>
                    <a:pt x="0" y="27267"/>
                  </a:moveTo>
                  <a:lnTo>
                    <a:pt x="208797" y="13633"/>
                  </a:lnTo>
                  <a:lnTo>
                    <a:pt x="417595" y="68169"/>
                  </a:lnTo>
                  <a:lnTo>
                    <a:pt x="626392" y="40901"/>
                  </a:lnTo>
                  <a:lnTo>
                    <a:pt x="835190" y="13633"/>
                  </a:lnTo>
                  <a:lnTo>
                    <a:pt x="1043987" y="13633"/>
                  </a:lnTo>
                  <a:lnTo>
                    <a:pt x="1252785" y="0"/>
                  </a:lnTo>
                  <a:lnTo>
                    <a:pt x="1461582" y="0"/>
                  </a:lnTo>
                </a:path>
              </a:pathLst>
            </a:custGeom>
            <a:ln w="35231" cap="flat">
              <a:solidFill>
                <a:srgbClr val="BEBEBE">
                  <a:alpha val="69803"/>
                </a:srgbClr>
              </a:solidFill>
              <a:prstDash val="solid"/>
              <a:round/>
            </a:ln>
          </p:spPr>
          <p:txBody>
            <a:bodyPr/>
            <a:lstStyle/>
            <a:p/>
          </p:txBody>
        </p:sp>
        <p:sp>
          <p:nvSpPr>
            <p:cNvPr id="574" name="pl574"/>
            <p:cNvSpPr/>
            <p:nvPr/>
          </p:nvSpPr>
          <p:spPr>
            <a:xfrm>
              <a:off x="7539749" y="5498080"/>
              <a:ext cx="1461582" cy="54535"/>
            </a:xfrm>
            <a:custGeom>
              <a:avLst/>
              <a:pathLst>
                <a:path w="1461582" h="54535">
                  <a:moveTo>
                    <a:pt x="0" y="13633"/>
                  </a:moveTo>
                  <a:lnTo>
                    <a:pt x="208797" y="0"/>
                  </a:lnTo>
                  <a:lnTo>
                    <a:pt x="417595" y="13633"/>
                  </a:lnTo>
                  <a:lnTo>
                    <a:pt x="626392" y="54535"/>
                  </a:lnTo>
                  <a:lnTo>
                    <a:pt x="835190" y="54535"/>
                  </a:lnTo>
                  <a:lnTo>
                    <a:pt x="1043987" y="27267"/>
                  </a:lnTo>
                  <a:lnTo>
                    <a:pt x="1252785" y="27267"/>
                  </a:lnTo>
                  <a:lnTo>
                    <a:pt x="1461582" y="13633"/>
                  </a:lnTo>
                </a:path>
              </a:pathLst>
            </a:custGeom>
            <a:ln w="20325" cap="flat">
              <a:solidFill>
                <a:srgbClr val="6B6B6B">
                  <a:alpha val="100000"/>
                </a:srgbClr>
              </a:solidFill>
              <a:prstDash val="solid"/>
              <a:round/>
            </a:ln>
          </p:spPr>
          <p:txBody>
            <a:bodyPr/>
            <a:lstStyle/>
            <a:p/>
          </p:txBody>
        </p:sp>
        <p:sp>
          <p:nvSpPr>
            <p:cNvPr id="575" name="pl575"/>
            <p:cNvSpPr/>
            <p:nvPr/>
          </p:nvSpPr>
          <p:spPr>
            <a:xfrm>
              <a:off x="7539749" y="5389008"/>
              <a:ext cx="1461582" cy="68169"/>
            </a:xfrm>
            <a:custGeom>
              <a:avLst/>
              <a:pathLst>
                <a:path w="1461582" h="68169">
                  <a:moveTo>
                    <a:pt x="0" y="27267"/>
                  </a:moveTo>
                  <a:lnTo>
                    <a:pt x="208797" y="13633"/>
                  </a:lnTo>
                  <a:lnTo>
                    <a:pt x="417595" y="68169"/>
                  </a:lnTo>
                  <a:lnTo>
                    <a:pt x="626392" y="40901"/>
                  </a:lnTo>
                  <a:lnTo>
                    <a:pt x="835190" y="13633"/>
                  </a:lnTo>
                  <a:lnTo>
                    <a:pt x="1043987" y="13633"/>
                  </a:lnTo>
                  <a:lnTo>
                    <a:pt x="1252785" y="0"/>
                  </a:lnTo>
                  <a:lnTo>
                    <a:pt x="1461582" y="0"/>
                  </a:lnTo>
                </a:path>
              </a:pathLst>
            </a:custGeom>
            <a:ln w="40651" cap="flat">
              <a:solidFill>
                <a:srgbClr val="000000">
                  <a:alpha val="100000"/>
                </a:srgbClr>
              </a:solidFill>
              <a:prstDash val="solid"/>
              <a:round/>
            </a:ln>
          </p:spPr>
          <p:txBody>
            <a:bodyPr/>
            <a:lstStyle/>
            <a:p/>
          </p:txBody>
        </p:sp>
        <p:sp>
          <p:nvSpPr>
            <p:cNvPr id="576" name="pl576"/>
            <p:cNvSpPr/>
            <p:nvPr/>
          </p:nvSpPr>
          <p:spPr>
            <a:xfrm>
              <a:off x="7539749" y="5389008"/>
              <a:ext cx="1461582" cy="68169"/>
            </a:xfrm>
            <a:custGeom>
              <a:avLst/>
              <a:pathLst>
                <a:path w="1461582" h="68169">
                  <a:moveTo>
                    <a:pt x="0" y="27267"/>
                  </a:moveTo>
                  <a:lnTo>
                    <a:pt x="208797" y="13633"/>
                  </a:lnTo>
                  <a:lnTo>
                    <a:pt x="417595" y="68169"/>
                  </a:lnTo>
                  <a:lnTo>
                    <a:pt x="626392" y="40901"/>
                  </a:lnTo>
                  <a:lnTo>
                    <a:pt x="835190" y="13633"/>
                  </a:lnTo>
                  <a:lnTo>
                    <a:pt x="1043987" y="13633"/>
                  </a:lnTo>
                  <a:lnTo>
                    <a:pt x="1252785" y="0"/>
                  </a:lnTo>
                  <a:lnTo>
                    <a:pt x="1461582" y="0"/>
                  </a:lnTo>
                </a:path>
              </a:pathLst>
            </a:custGeom>
            <a:ln w="35231" cap="flat">
              <a:solidFill>
                <a:srgbClr val="1CABE2">
                  <a:alpha val="100000"/>
                </a:srgbClr>
              </a:solidFill>
              <a:prstDash val="solid"/>
              <a:round/>
            </a:ln>
          </p:spPr>
          <p:txBody>
            <a:bodyPr/>
            <a:lstStyle/>
            <a:p/>
          </p:txBody>
        </p:sp>
        <p:sp>
          <p:nvSpPr>
            <p:cNvPr id="577" name="tx577"/>
            <p:cNvSpPr/>
            <p:nvPr/>
          </p:nvSpPr>
          <p:spPr>
            <a:xfrm>
              <a:off x="7479490" y="5237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78" name="tx578"/>
            <p:cNvSpPr/>
            <p:nvPr/>
          </p:nvSpPr>
          <p:spPr>
            <a:xfrm>
              <a:off x="7688287" y="5224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79" name="tx579"/>
            <p:cNvSpPr/>
            <p:nvPr/>
          </p:nvSpPr>
          <p:spPr>
            <a:xfrm>
              <a:off x="7897085" y="5278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80" name="tx580"/>
            <p:cNvSpPr/>
            <p:nvPr/>
          </p:nvSpPr>
          <p:spPr>
            <a:xfrm>
              <a:off x="8105882" y="5251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81" name="tx581"/>
            <p:cNvSpPr/>
            <p:nvPr/>
          </p:nvSpPr>
          <p:spPr>
            <a:xfrm>
              <a:off x="8314680" y="5224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82" name="tx582"/>
            <p:cNvSpPr/>
            <p:nvPr/>
          </p:nvSpPr>
          <p:spPr>
            <a:xfrm>
              <a:off x="8523477" y="52240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83" name="tx583"/>
            <p:cNvSpPr/>
            <p:nvPr/>
          </p:nvSpPr>
          <p:spPr>
            <a:xfrm>
              <a:off x="8732275" y="5210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84" name="tx584"/>
            <p:cNvSpPr/>
            <p:nvPr/>
          </p:nvSpPr>
          <p:spPr>
            <a:xfrm>
              <a:off x="8941072" y="5210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85" name="tx585"/>
            <p:cNvSpPr/>
            <p:nvPr/>
          </p:nvSpPr>
          <p:spPr>
            <a:xfrm>
              <a:off x="1154678" y="4730303"/>
              <a:ext cx="813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586" name="tx586"/>
            <p:cNvSpPr/>
            <p:nvPr/>
          </p:nvSpPr>
          <p:spPr>
            <a:xfrm>
              <a:off x="2966516" y="4730303"/>
              <a:ext cx="5440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587" name="tx587"/>
            <p:cNvSpPr/>
            <p:nvPr/>
          </p:nvSpPr>
          <p:spPr>
            <a:xfrm>
              <a:off x="4676902" y="4730303"/>
              <a:ext cx="4779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588" name="tx588"/>
            <p:cNvSpPr/>
            <p:nvPr/>
          </p:nvSpPr>
          <p:spPr>
            <a:xfrm>
              <a:off x="6385230" y="4730303"/>
              <a:ext cx="4159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589" name="tx589"/>
            <p:cNvSpPr/>
            <p:nvPr/>
          </p:nvSpPr>
          <p:spPr>
            <a:xfrm>
              <a:off x="7972583" y="4730303"/>
              <a:ext cx="595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590" name="tx590"/>
            <p:cNvSpPr/>
            <p:nvPr/>
          </p:nvSpPr>
          <p:spPr>
            <a:xfrm>
              <a:off x="1179413" y="3396046"/>
              <a:ext cx="7636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591" name="tx591"/>
            <p:cNvSpPr/>
            <p:nvPr/>
          </p:nvSpPr>
          <p:spPr>
            <a:xfrm>
              <a:off x="3008807" y="3396046"/>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592" name="tx592"/>
            <p:cNvSpPr/>
            <p:nvPr/>
          </p:nvSpPr>
          <p:spPr>
            <a:xfrm>
              <a:off x="4670730" y="3396046"/>
              <a:ext cx="4903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593" name="tx593"/>
            <p:cNvSpPr/>
            <p:nvPr/>
          </p:nvSpPr>
          <p:spPr>
            <a:xfrm>
              <a:off x="6226810" y="3396046"/>
              <a:ext cx="73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SEYCHELLES</a:t>
              </a:r>
            </a:p>
          </p:txBody>
        </p:sp>
        <p:sp>
          <p:nvSpPr>
            <p:cNvPr id="594" name="tx594"/>
            <p:cNvSpPr/>
            <p:nvPr/>
          </p:nvSpPr>
          <p:spPr>
            <a:xfrm>
              <a:off x="7857734" y="3396046"/>
              <a:ext cx="8256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595" name="tx595"/>
            <p:cNvSpPr/>
            <p:nvPr/>
          </p:nvSpPr>
          <p:spPr>
            <a:xfrm>
              <a:off x="1376009" y="2061789"/>
              <a:ext cx="3704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596" name="tx596"/>
            <p:cNvSpPr/>
            <p:nvPr/>
          </p:nvSpPr>
          <p:spPr>
            <a:xfrm>
              <a:off x="2971545" y="2061789"/>
              <a:ext cx="5340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597" name="tx597"/>
            <p:cNvSpPr/>
            <p:nvPr/>
          </p:nvSpPr>
          <p:spPr>
            <a:xfrm>
              <a:off x="4518573" y="2061789"/>
              <a:ext cx="7946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598" name="tx598"/>
            <p:cNvSpPr/>
            <p:nvPr/>
          </p:nvSpPr>
          <p:spPr>
            <a:xfrm>
              <a:off x="6374851" y="2061789"/>
              <a:ext cx="4367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599" name="tx599"/>
            <p:cNvSpPr/>
            <p:nvPr/>
          </p:nvSpPr>
          <p:spPr>
            <a:xfrm>
              <a:off x="7963302" y="2061789"/>
              <a:ext cx="6144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MAURITIUS</a:t>
              </a:r>
            </a:p>
          </p:txBody>
        </p:sp>
        <p:sp>
          <p:nvSpPr>
            <p:cNvPr id="600" name="tx600"/>
            <p:cNvSpPr/>
            <p:nvPr/>
          </p:nvSpPr>
          <p:spPr>
            <a:xfrm>
              <a:off x="1243603" y="727533"/>
              <a:ext cx="635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601" name="tx601"/>
            <p:cNvSpPr/>
            <p:nvPr/>
          </p:nvSpPr>
          <p:spPr>
            <a:xfrm>
              <a:off x="2943656" y="727533"/>
              <a:ext cx="58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02" name="tx602"/>
            <p:cNvSpPr/>
            <p:nvPr/>
          </p:nvSpPr>
          <p:spPr>
            <a:xfrm>
              <a:off x="4673793" y="727533"/>
              <a:ext cx="484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603" name="tx603"/>
            <p:cNvSpPr/>
            <p:nvPr/>
          </p:nvSpPr>
          <p:spPr>
            <a:xfrm>
              <a:off x="6329406" y="727533"/>
              <a:ext cx="5276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04" name="tx604"/>
            <p:cNvSpPr/>
            <p:nvPr/>
          </p:nvSpPr>
          <p:spPr>
            <a:xfrm>
              <a:off x="8009753" y="727533"/>
              <a:ext cx="5215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05" name="pl60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pl60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0" name="pl61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1" name="pl61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2" name="pl61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3" name="tx61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4" name="tx61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5" name="tx61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6" name="tx61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7" name="tx61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8" name="tx61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9" name="tx61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0" name="tx62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1" name="pl62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pl62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tx62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0" name="tx63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1" name="tx63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2" name="tx63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3" name="tx63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4" name="tx63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5" name="tx63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6" name="tx63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7" name="pl63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pl64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tx64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6" name="tx64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7" name="tx64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8" name="tx64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9" name="tx64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0" name="tx65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1" name="tx65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2" name="tx65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3" name="pl65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tx66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2" name="tx66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3" name="tx66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4" name="tx66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5" name="tx66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6" name="tx66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7" name="tx66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8" name="tx66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9" name="pl66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tx67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8" name="tx67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9" name="tx67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0" name="tx68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1" name="tx68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2" name="tx68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3" name="tx68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4" name="tx68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5" name="tx685"/>
            <p:cNvSpPr/>
            <p:nvPr/>
          </p:nvSpPr>
          <p:spPr>
            <a:xfrm>
              <a:off x="570361" y="156437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86" name="tx686"/>
            <p:cNvSpPr/>
            <p:nvPr/>
          </p:nvSpPr>
          <p:spPr>
            <a:xfrm>
              <a:off x="508182" y="1223527"/>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87" name="pl687"/>
            <p:cNvSpPr/>
            <p:nvPr/>
          </p:nvSpPr>
          <p:spPr>
            <a:xfrm>
              <a:off x="722555" y="16043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8" name="pl688"/>
            <p:cNvSpPr/>
            <p:nvPr/>
          </p:nvSpPr>
          <p:spPr>
            <a:xfrm>
              <a:off x="722555" y="12635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9" name="tx689"/>
            <p:cNvSpPr/>
            <p:nvPr/>
          </p:nvSpPr>
          <p:spPr>
            <a:xfrm>
              <a:off x="570361" y="289863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90" name="tx690"/>
            <p:cNvSpPr/>
            <p:nvPr/>
          </p:nvSpPr>
          <p:spPr>
            <a:xfrm>
              <a:off x="508182" y="255778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91" name="pl691"/>
            <p:cNvSpPr/>
            <p:nvPr/>
          </p:nvSpPr>
          <p:spPr>
            <a:xfrm>
              <a:off x="722555" y="29386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2" name="pl692"/>
            <p:cNvSpPr/>
            <p:nvPr/>
          </p:nvSpPr>
          <p:spPr>
            <a:xfrm>
              <a:off x="722555" y="25977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3" name="tx693"/>
            <p:cNvSpPr/>
            <p:nvPr/>
          </p:nvSpPr>
          <p:spPr>
            <a:xfrm>
              <a:off x="570361" y="423289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94" name="tx694"/>
            <p:cNvSpPr/>
            <p:nvPr/>
          </p:nvSpPr>
          <p:spPr>
            <a:xfrm>
              <a:off x="508182" y="389204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95" name="pl695"/>
            <p:cNvSpPr/>
            <p:nvPr/>
          </p:nvSpPr>
          <p:spPr>
            <a:xfrm>
              <a:off x="722555" y="42728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6" name="pl696"/>
            <p:cNvSpPr/>
            <p:nvPr/>
          </p:nvSpPr>
          <p:spPr>
            <a:xfrm>
              <a:off x="722555" y="39320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7" name="tx697"/>
            <p:cNvSpPr/>
            <p:nvPr/>
          </p:nvSpPr>
          <p:spPr>
            <a:xfrm>
              <a:off x="570361" y="55671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98" name="tx698"/>
            <p:cNvSpPr/>
            <p:nvPr/>
          </p:nvSpPr>
          <p:spPr>
            <a:xfrm>
              <a:off x="508182" y="52262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99" name="pl699"/>
            <p:cNvSpPr/>
            <p:nvPr/>
          </p:nvSpPr>
          <p:spPr>
            <a:xfrm>
              <a:off x="722555" y="56071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0" name="pl700"/>
            <p:cNvSpPr/>
            <p:nvPr/>
          </p:nvSpPr>
          <p:spPr>
            <a:xfrm>
              <a:off x="722555" y="52663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02" name="tx702"/>
            <p:cNvSpPr/>
            <p:nvPr/>
          </p:nvSpPr>
          <p:spPr>
            <a:xfrm>
              <a:off x="757350" y="435349"/>
              <a:ext cx="47180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AFRO-East &amp; South, 2018-2025</a:t>
              </a:r>
            </a:p>
          </p:txBody>
        </p:sp>
        <p:sp>
          <p:nvSpPr>
            <p:cNvPr id="703" name="tx70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04" name="tx704"/>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SEYCHELLES had the highest coverage (98%), while MADAGASCAR had the lowest coverage (64%).
DTP3 coverage increased in 9 out of 20 countries between 2024 and 2025. The largest increase was 8% points in NAMIBIA from 74% to 82%.
4 countries saw a decrease in coverage (KENYA, MALAWI, RWANDA, and SOUTH AFRICA). The largest decline was 9% points in SOUTH AFRICA from 74% to 65%. Coverage remained constant between 2024 and 2025 in the remaining 7 countries.
In 2025, 9 out of 20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5866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2128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77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 name="pl9"/>
            <p:cNvSpPr/>
            <p:nvPr/>
          </p:nvSpPr>
          <p:spPr>
            <a:xfrm>
              <a:off x="732387" y="13997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10259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05693" y="1399735"/>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20" name="pl20"/>
            <p:cNvSpPr/>
            <p:nvPr/>
          </p:nvSpPr>
          <p:spPr>
            <a:xfrm>
              <a:off x="805693" y="1399735"/>
              <a:ext cx="1466121" cy="134556"/>
            </a:xfrm>
            <a:custGeom>
              <a:avLst/>
              <a:pathLst>
                <a:path w="1466121" h="134556">
                  <a:moveTo>
                    <a:pt x="0" y="0"/>
                  </a:moveTo>
                  <a:lnTo>
                    <a:pt x="209445" y="0"/>
                  </a:lnTo>
                  <a:lnTo>
                    <a:pt x="418891" y="0"/>
                  </a:lnTo>
                  <a:lnTo>
                    <a:pt x="628337" y="0"/>
                  </a:lnTo>
                  <a:lnTo>
                    <a:pt x="837783" y="134556"/>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21" name="pl21"/>
            <p:cNvSpPr/>
            <p:nvPr/>
          </p:nvSpPr>
          <p:spPr>
            <a:xfrm>
              <a:off x="805693" y="1399735"/>
              <a:ext cx="1466121" cy="134556"/>
            </a:xfrm>
            <a:custGeom>
              <a:avLst/>
              <a:pathLst>
                <a:path w="1466121" h="134556">
                  <a:moveTo>
                    <a:pt x="0" y="0"/>
                  </a:moveTo>
                  <a:lnTo>
                    <a:pt x="209445" y="0"/>
                  </a:lnTo>
                  <a:lnTo>
                    <a:pt x="418891" y="0"/>
                  </a:lnTo>
                  <a:lnTo>
                    <a:pt x="628337" y="0"/>
                  </a:lnTo>
                  <a:lnTo>
                    <a:pt x="837783" y="134556"/>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22" name="pl22"/>
            <p:cNvSpPr/>
            <p:nvPr/>
          </p:nvSpPr>
          <p:spPr>
            <a:xfrm>
              <a:off x="805693" y="1399735"/>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23" name="pl23"/>
            <p:cNvSpPr/>
            <p:nvPr/>
          </p:nvSpPr>
          <p:spPr>
            <a:xfrm>
              <a:off x="805693" y="1399735"/>
              <a:ext cx="1466121" cy="134556"/>
            </a:xfrm>
            <a:custGeom>
              <a:avLst/>
              <a:pathLst>
                <a:path w="1466121" h="134556">
                  <a:moveTo>
                    <a:pt x="0" y="0"/>
                  </a:moveTo>
                  <a:lnTo>
                    <a:pt x="209445" y="0"/>
                  </a:lnTo>
                  <a:lnTo>
                    <a:pt x="418891" y="0"/>
                  </a:lnTo>
                  <a:lnTo>
                    <a:pt x="628337" y="0"/>
                  </a:lnTo>
                  <a:lnTo>
                    <a:pt x="837783" y="134556"/>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24" name="pl24"/>
            <p:cNvSpPr/>
            <p:nvPr/>
          </p:nvSpPr>
          <p:spPr>
            <a:xfrm>
              <a:off x="805693" y="1399735"/>
              <a:ext cx="1466121" cy="134556"/>
            </a:xfrm>
            <a:custGeom>
              <a:avLst/>
              <a:pathLst>
                <a:path w="1466121" h="134556">
                  <a:moveTo>
                    <a:pt x="0" y="0"/>
                  </a:moveTo>
                  <a:lnTo>
                    <a:pt x="209445" y="0"/>
                  </a:lnTo>
                  <a:lnTo>
                    <a:pt x="418891" y="0"/>
                  </a:lnTo>
                  <a:lnTo>
                    <a:pt x="628337" y="0"/>
                  </a:lnTo>
                  <a:lnTo>
                    <a:pt x="837783" y="134556"/>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25" name="pl25"/>
            <p:cNvSpPr/>
            <p:nvPr/>
          </p:nvSpPr>
          <p:spPr>
            <a:xfrm>
              <a:off x="732387" y="139973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6" name="tx26"/>
            <p:cNvSpPr/>
            <p:nvPr/>
          </p:nvSpPr>
          <p:spPr>
            <a:xfrm>
              <a:off x="775563"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985009"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194455"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 name="tx29"/>
            <p:cNvSpPr/>
            <p:nvPr/>
          </p:nvSpPr>
          <p:spPr>
            <a:xfrm>
              <a:off x="1403901"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595288" y="13557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 name="tx31"/>
            <p:cNvSpPr/>
            <p:nvPr/>
          </p:nvSpPr>
          <p:spPr>
            <a:xfrm>
              <a:off x="1822793"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2032239"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 name="tx33"/>
            <p:cNvSpPr/>
            <p:nvPr/>
          </p:nvSpPr>
          <p:spPr>
            <a:xfrm>
              <a:off x="2241685"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 name="rc34"/>
            <p:cNvSpPr/>
            <p:nvPr/>
          </p:nvSpPr>
          <p:spPr>
            <a:xfrm>
              <a:off x="732387" y="2179046"/>
              <a:ext cx="1612733" cy="1019640"/>
            </a:xfrm>
            <a:prstGeom prst="rect">
              <a:avLst/>
            </a:prstGeom>
            <a:solidFill>
              <a:srgbClr val="EBEBEB">
                <a:alpha val="100000"/>
              </a:srgbClr>
            </a:solidFill>
          </p:spPr>
          <p:txBody>
            <a:bodyPr/>
            <a:lstStyle/>
            <a:p/>
          </p:txBody>
        </p:sp>
        <p:sp>
          <p:nvSpPr>
            <p:cNvPr id="35" name="pl35"/>
            <p:cNvSpPr/>
            <p:nvPr/>
          </p:nvSpPr>
          <p:spPr>
            <a:xfrm>
              <a:off x="732387" y="28907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 name="pl36"/>
            <p:cNvSpPr/>
            <p:nvPr/>
          </p:nvSpPr>
          <p:spPr>
            <a:xfrm>
              <a:off x="732387" y="25169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 name="pl37"/>
            <p:cNvSpPr/>
            <p:nvPr/>
          </p:nvSpPr>
          <p:spPr>
            <a:xfrm>
              <a:off x="732387" y="307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 name="pl38"/>
            <p:cNvSpPr/>
            <p:nvPr/>
          </p:nvSpPr>
          <p:spPr>
            <a:xfrm>
              <a:off x="732387" y="27038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 name="pl39"/>
            <p:cNvSpPr/>
            <p:nvPr/>
          </p:nvSpPr>
          <p:spPr>
            <a:xfrm>
              <a:off x="732387" y="23300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0" name="pl40"/>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805693" y="2703816"/>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49" name="pl49"/>
            <p:cNvSpPr/>
            <p:nvPr/>
          </p:nvSpPr>
          <p:spPr>
            <a:xfrm>
              <a:off x="805693" y="2673915"/>
              <a:ext cx="1466121" cy="104655"/>
            </a:xfrm>
            <a:custGeom>
              <a:avLst/>
              <a:pathLst>
                <a:path w="1466121" h="104655">
                  <a:moveTo>
                    <a:pt x="0" y="59802"/>
                  </a:moveTo>
                  <a:lnTo>
                    <a:pt x="209445" y="29901"/>
                  </a:lnTo>
                  <a:lnTo>
                    <a:pt x="418891" y="29901"/>
                  </a:lnTo>
                  <a:lnTo>
                    <a:pt x="628337" y="0"/>
                  </a:lnTo>
                  <a:lnTo>
                    <a:pt x="837783" y="14950"/>
                  </a:lnTo>
                  <a:lnTo>
                    <a:pt x="1047229" y="29901"/>
                  </a:lnTo>
                  <a:lnTo>
                    <a:pt x="1256675" y="59802"/>
                  </a:lnTo>
                  <a:lnTo>
                    <a:pt x="1466121" y="104655"/>
                  </a:lnTo>
                </a:path>
              </a:pathLst>
            </a:custGeom>
            <a:ln w="40651" cap="flat">
              <a:solidFill>
                <a:srgbClr val="BEBEBE">
                  <a:alpha val="69803"/>
                </a:srgbClr>
              </a:solidFill>
              <a:prstDash val="solid"/>
              <a:round/>
            </a:ln>
          </p:spPr>
          <p:txBody>
            <a:bodyPr/>
            <a:lstStyle/>
            <a:p/>
          </p:txBody>
        </p:sp>
        <p:sp>
          <p:nvSpPr>
            <p:cNvPr id="50" name="pl50"/>
            <p:cNvSpPr/>
            <p:nvPr/>
          </p:nvSpPr>
          <p:spPr>
            <a:xfrm>
              <a:off x="805693" y="2673915"/>
              <a:ext cx="1466121" cy="104655"/>
            </a:xfrm>
            <a:custGeom>
              <a:avLst/>
              <a:pathLst>
                <a:path w="1466121" h="104655">
                  <a:moveTo>
                    <a:pt x="0" y="59802"/>
                  </a:moveTo>
                  <a:lnTo>
                    <a:pt x="209445" y="29901"/>
                  </a:lnTo>
                  <a:lnTo>
                    <a:pt x="418891" y="29901"/>
                  </a:lnTo>
                  <a:lnTo>
                    <a:pt x="628337" y="0"/>
                  </a:lnTo>
                  <a:lnTo>
                    <a:pt x="837783" y="14950"/>
                  </a:lnTo>
                  <a:lnTo>
                    <a:pt x="1047229" y="29901"/>
                  </a:lnTo>
                  <a:lnTo>
                    <a:pt x="1256675" y="59802"/>
                  </a:lnTo>
                  <a:lnTo>
                    <a:pt x="1466121" y="104655"/>
                  </a:lnTo>
                </a:path>
              </a:pathLst>
            </a:custGeom>
            <a:ln w="35231" cap="flat">
              <a:solidFill>
                <a:srgbClr val="BEBEBE">
                  <a:alpha val="69803"/>
                </a:srgbClr>
              </a:solidFill>
              <a:prstDash val="solid"/>
              <a:round/>
            </a:ln>
          </p:spPr>
          <p:txBody>
            <a:bodyPr/>
            <a:lstStyle/>
            <a:p/>
          </p:txBody>
        </p:sp>
        <p:sp>
          <p:nvSpPr>
            <p:cNvPr id="51" name="pl51"/>
            <p:cNvSpPr/>
            <p:nvPr/>
          </p:nvSpPr>
          <p:spPr>
            <a:xfrm>
              <a:off x="805693" y="2703816"/>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52" name="pl52"/>
            <p:cNvSpPr/>
            <p:nvPr/>
          </p:nvSpPr>
          <p:spPr>
            <a:xfrm>
              <a:off x="805693" y="2673915"/>
              <a:ext cx="1466121" cy="104655"/>
            </a:xfrm>
            <a:custGeom>
              <a:avLst/>
              <a:pathLst>
                <a:path w="1466121" h="104655">
                  <a:moveTo>
                    <a:pt x="0" y="59802"/>
                  </a:moveTo>
                  <a:lnTo>
                    <a:pt x="209445" y="29901"/>
                  </a:lnTo>
                  <a:lnTo>
                    <a:pt x="418891" y="29901"/>
                  </a:lnTo>
                  <a:lnTo>
                    <a:pt x="628337" y="0"/>
                  </a:lnTo>
                  <a:lnTo>
                    <a:pt x="837783" y="14950"/>
                  </a:lnTo>
                  <a:lnTo>
                    <a:pt x="1047229" y="29901"/>
                  </a:lnTo>
                  <a:lnTo>
                    <a:pt x="1256675" y="59802"/>
                  </a:lnTo>
                  <a:lnTo>
                    <a:pt x="1466121" y="104655"/>
                  </a:lnTo>
                </a:path>
              </a:pathLst>
            </a:custGeom>
            <a:ln w="40651" cap="flat">
              <a:solidFill>
                <a:srgbClr val="000000">
                  <a:alpha val="100000"/>
                </a:srgbClr>
              </a:solidFill>
              <a:prstDash val="solid"/>
              <a:round/>
            </a:ln>
          </p:spPr>
          <p:txBody>
            <a:bodyPr/>
            <a:lstStyle/>
            <a:p/>
          </p:txBody>
        </p:sp>
        <p:sp>
          <p:nvSpPr>
            <p:cNvPr id="53" name="pl53"/>
            <p:cNvSpPr/>
            <p:nvPr/>
          </p:nvSpPr>
          <p:spPr>
            <a:xfrm>
              <a:off x="805693" y="2673915"/>
              <a:ext cx="1466121" cy="104655"/>
            </a:xfrm>
            <a:custGeom>
              <a:avLst/>
              <a:pathLst>
                <a:path w="1466121" h="104655">
                  <a:moveTo>
                    <a:pt x="0" y="59802"/>
                  </a:moveTo>
                  <a:lnTo>
                    <a:pt x="209445" y="29901"/>
                  </a:lnTo>
                  <a:lnTo>
                    <a:pt x="418891" y="29901"/>
                  </a:lnTo>
                  <a:lnTo>
                    <a:pt x="628337" y="0"/>
                  </a:lnTo>
                  <a:lnTo>
                    <a:pt x="837783" y="14950"/>
                  </a:lnTo>
                  <a:lnTo>
                    <a:pt x="1047229" y="29901"/>
                  </a:lnTo>
                  <a:lnTo>
                    <a:pt x="1256675" y="59802"/>
                  </a:lnTo>
                  <a:lnTo>
                    <a:pt x="1466121" y="104655"/>
                  </a:lnTo>
                </a:path>
              </a:pathLst>
            </a:custGeom>
            <a:ln w="35231" cap="flat">
              <a:solidFill>
                <a:srgbClr val="80BD41">
                  <a:alpha val="100000"/>
                </a:srgbClr>
              </a:solidFill>
              <a:prstDash val="solid"/>
              <a:round/>
            </a:ln>
          </p:spPr>
          <p:txBody>
            <a:bodyPr/>
            <a:lstStyle/>
            <a:p/>
          </p:txBody>
        </p:sp>
        <p:sp>
          <p:nvSpPr>
            <p:cNvPr id="54" name="pl54"/>
            <p:cNvSpPr/>
            <p:nvPr/>
          </p:nvSpPr>
          <p:spPr>
            <a:xfrm>
              <a:off x="732387" y="270381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 name="tx55"/>
            <p:cNvSpPr/>
            <p:nvPr/>
          </p:nvSpPr>
          <p:spPr>
            <a:xfrm>
              <a:off x="757504" y="25551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 name="tx56"/>
            <p:cNvSpPr/>
            <p:nvPr/>
          </p:nvSpPr>
          <p:spPr>
            <a:xfrm>
              <a:off x="985009"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194455"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 name="tx58"/>
            <p:cNvSpPr/>
            <p:nvPr/>
          </p:nvSpPr>
          <p:spPr>
            <a:xfrm>
              <a:off x="1403901" y="24953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 name="tx59"/>
            <p:cNvSpPr/>
            <p:nvPr/>
          </p:nvSpPr>
          <p:spPr>
            <a:xfrm>
              <a:off x="1613347" y="2510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 name="tx60"/>
            <p:cNvSpPr/>
            <p:nvPr/>
          </p:nvSpPr>
          <p:spPr>
            <a:xfrm>
              <a:off x="1822793"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2014179" y="25551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 name="tx62"/>
            <p:cNvSpPr/>
            <p:nvPr/>
          </p:nvSpPr>
          <p:spPr>
            <a:xfrm>
              <a:off x="2223625" y="26000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3" name="rc63"/>
            <p:cNvSpPr/>
            <p:nvPr/>
          </p:nvSpPr>
          <p:spPr>
            <a:xfrm>
              <a:off x="732387" y="3483127"/>
              <a:ext cx="1612733" cy="1019640"/>
            </a:xfrm>
            <a:prstGeom prst="rect">
              <a:avLst/>
            </a:prstGeom>
            <a:solidFill>
              <a:srgbClr val="EBEBEB">
                <a:alpha val="100000"/>
              </a:srgbClr>
            </a:solidFill>
          </p:spPr>
          <p:txBody>
            <a:bodyPr/>
            <a:lstStyle/>
            <a:p/>
          </p:txBody>
        </p:sp>
        <p:sp>
          <p:nvSpPr>
            <p:cNvPr id="64" name="pl64"/>
            <p:cNvSpPr/>
            <p:nvPr/>
          </p:nvSpPr>
          <p:spPr>
            <a:xfrm>
              <a:off x="732387" y="41947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5" name="pl65"/>
            <p:cNvSpPr/>
            <p:nvPr/>
          </p:nvSpPr>
          <p:spPr>
            <a:xfrm>
              <a:off x="732387" y="38210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6" name="pl66"/>
            <p:cNvSpPr/>
            <p:nvPr/>
          </p:nvSpPr>
          <p:spPr>
            <a:xfrm>
              <a:off x="732387" y="43816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7" name="pl67"/>
            <p:cNvSpPr/>
            <p:nvPr/>
          </p:nvSpPr>
          <p:spPr>
            <a:xfrm>
              <a:off x="732387" y="4007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8" name="pl68"/>
            <p:cNvSpPr/>
            <p:nvPr/>
          </p:nvSpPr>
          <p:spPr>
            <a:xfrm>
              <a:off x="732387" y="363413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9" name="pl69"/>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805693" y="4007898"/>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78" name="pl78"/>
            <p:cNvSpPr/>
            <p:nvPr/>
          </p:nvSpPr>
          <p:spPr>
            <a:xfrm>
              <a:off x="805693" y="4007898"/>
              <a:ext cx="1466121" cy="448522"/>
            </a:xfrm>
            <a:custGeom>
              <a:avLst/>
              <a:pathLst>
                <a:path w="1466121" h="448522">
                  <a:moveTo>
                    <a:pt x="0" y="0"/>
                  </a:moveTo>
                  <a:lnTo>
                    <a:pt x="209445" y="0"/>
                  </a:lnTo>
                  <a:lnTo>
                    <a:pt x="418891" y="209310"/>
                  </a:lnTo>
                  <a:lnTo>
                    <a:pt x="628337" y="433571"/>
                  </a:lnTo>
                  <a:lnTo>
                    <a:pt x="837783" y="448522"/>
                  </a:lnTo>
                  <a:lnTo>
                    <a:pt x="1047229" y="224261"/>
                  </a:lnTo>
                  <a:lnTo>
                    <a:pt x="1256675" y="224261"/>
                  </a:lnTo>
                  <a:lnTo>
                    <a:pt x="1466121" y="224261"/>
                  </a:lnTo>
                </a:path>
              </a:pathLst>
            </a:custGeom>
            <a:ln w="40651" cap="flat">
              <a:solidFill>
                <a:srgbClr val="BEBEBE">
                  <a:alpha val="69803"/>
                </a:srgbClr>
              </a:solidFill>
              <a:prstDash val="solid"/>
              <a:round/>
            </a:ln>
          </p:spPr>
          <p:txBody>
            <a:bodyPr/>
            <a:lstStyle/>
            <a:p/>
          </p:txBody>
        </p:sp>
        <p:sp>
          <p:nvSpPr>
            <p:cNvPr id="79" name="pl79"/>
            <p:cNvSpPr/>
            <p:nvPr/>
          </p:nvSpPr>
          <p:spPr>
            <a:xfrm>
              <a:off x="805693" y="4007898"/>
              <a:ext cx="1466121" cy="448522"/>
            </a:xfrm>
            <a:custGeom>
              <a:avLst/>
              <a:pathLst>
                <a:path w="1466121" h="448522">
                  <a:moveTo>
                    <a:pt x="0" y="0"/>
                  </a:moveTo>
                  <a:lnTo>
                    <a:pt x="209445" y="0"/>
                  </a:lnTo>
                  <a:lnTo>
                    <a:pt x="418891" y="209310"/>
                  </a:lnTo>
                  <a:lnTo>
                    <a:pt x="628337" y="433571"/>
                  </a:lnTo>
                  <a:lnTo>
                    <a:pt x="837783" y="448522"/>
                  </a:lnTo>
                  <a:lnTo>
                    <a:pt x="1047229" y="224261"/>
                  </a:lnTo>
                  <a:lnTo>
                    <a:pt x="1256675" y="224261"/>
                  </a:lnTo>
                  <a:lnTo>
                    <a:pt x="1466121" y="224261"/>
                  </a:lnTo>
                </a:path>
              </a:pathLst>
            </a:custGeom>
            <a:ln w="35231" cap="flat">
              <a:solidFill>
                <a:srgbClr val="BEBEBE">
                  <a:alpha val="69803"/>
                </a:srgbClr>
              </a:solidFill>
              <a:prstDash val="solid"/>
              <a:round/>
            </a:ln>
          </p:spPr>
          <p:txBody>
            <a:bodyPr/>
            <a:lstStyle/>
            <a:p/>
          </p:txBody>
        </p:sp>
        <p:sp>
          <p:nvSpPr>
            <p:cNvPr id="80" name="pl80"/>
            <p:cNvSpPr/>
            <p:nvPr/>
          </p:nvSpPr>
          <p:spPr>
            <a:xfrm>
              <a:off x="805693" y="4007898"/>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81" name="pl81"/>
            <p:cNvSpPr/>
            <p:nvPr/>
          </p:nvSpPr>
          <p:spPr>
            <a:xfrm>
              <a:off x="805693" y="4007898"/>
              <a:ext cx="1466121" cy="448522"/>
            </a:xfrm>
            <a:custGeom>
              <a:avLst/>
              <a:pathLst>
                <a:path w="1466121" h="448522">
                  <a:moveTo>
                    <a:pt x="0" y="0"/>
                  </a:moveTo>
                  <a:lnTo>
                    <a:pt x="209445" y="0"/>
                  </a:lnTo>
                  <a:lnTo>
                    <a:pt x="418891" y="209310"/>
                  </a:lnTo>
                  <a:lnTo>
                    <a:pt x="628337" y="433571"/>
                  </a:lnTo>
                  <a:lnTo>
                    <a:pt x="837783" y="448522"/>
                  </a:lnTo>
                  <a:lnTo>
                    <a:pt x="1047229" y="224261"/>
                  </a:lnTo>
                  <a:lnTo>
                    <a:pt x="1256675" y="224261"/>
                  </a:lnTo>
                  <a:lnTo>
                    <a:pt x="1466121" y="224261"/>
                  </a:lnTo>
                </a:path>
              </a:pathLst>
            </a:custGeom>
            <a:ln w="40651" cap="flat">
              <a:solidFill>
                <a:srgbClr val="000000">
                  <a:alpha val="100000"/>
                </a:srgbClr>
              </a:solidFill>
              <a:prstDash val="solid"/>
              <a:round/>
            </a:ln>
          </p:spPr>
          <p:txBody>
            <a:bodyPr/>
            <a:lstStyle/>
            <a:p/>
          </p:txBody>
        </p:sp>
        <p:sp>
          <p:nvSpPr>
            <p:cNvPr id="82" name="pl82"/>
            <p:cNvSpPr/>
            <p:nvPr/>
          </p:nvSpPr>
          <p:spPr>
            <a:xfrm>
              <a:off x="805693" y="4007898"/>
              <a:ext cx="1466121" cy="448522"/>
            </a:xfrm>
            <a:custGeom>
              <a:avLst/>
              <a:pathLst>
                <a:path w="1466121" h="448522">
                  <a:moveTo>
                    <a:pt x="0" y="0"/>
                  </a:moveTo>
                  <a:lnTo>
                    <a:pt x="209445" y="0"/>
                  </a:lnTo>
                  <a:lnTo>
                    <a:pt x="418891" y="209310"/>
                  </a:lnTo>
                  <a:lnTo>
                    <a:pt x="628337" y="433571"/>
                  </a:lnTo>
                  <a:lnTo>
                    <a:pt x="837783" y="448522"/>
                  </a:lnTo>
                  <a:lnTo>
                    <a:pt x="1047229" y="224261"/>
                  </a:lnTo>
                  <a:lnTo>
                    <a:pt x="1256675" y="224261"/>
                  </a:lnTo>
                  <a:lnTo>
                    <a:pt x="1466121" y="224261"/>
                  </a:lnTo>
                </a:path>
              </a:pathLst>
            </a:custGeom>
            <a:ln w="35231" cap="flat">
              <a:solidFill>
                <a:srgbClr val="80BD41">
                  <a:alpha val="100000"/>
                </a:srgbClr>
              </a:solidFill>
              <a:prstDash val="solid"/>
              <a:round/>
            </a:ln>
          </p:spPr>
          <p:txBody>
            <a:bodyPr/>
            <a:lstStyle/>
            <a:p/>
          </p:txBody>
        </p:sp>
        <p:sp>
          <p:nvSpPr>
            <p:cNvPr id="83" name="pl83"/>
            <p:cNvSpPr/>
            <p:nvPr/>
          </p:nvSpPr>
          <p:spPr>
            <a:xfrm>
              <a:off x="732387" y="400789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84" name="tx84"/>
            <p:cNvSpPr/>
            <p:nvPr/>
          </p:nvSpPr>
          <p:spPr>
            <a:xfrm>
              <a:off x="775563"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985009"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146266" y="403865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87" name="tx87"/>
            <p:cNvSpPr/>
            <p:nvPr/>
          </p:nvSpPr>
          <p:spPr>
            <a:xfrm>
              <a:off x="1355712" y="426291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88" name="tx88"/>
            <p:cNvSpPr/>
            <p:nvPr/>
          </p:nvSpPr>
          <p:spPr>
            <a:xfrm>
              <a:off x="1565158"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89" name="tx89"/>
            <p:cNvSpPr/>
            <p:nvPr/>
          </p:nvSpPr>
          <p:spPr>
            <a:xfrm>
              <a:off x="1774604" y="40536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0" name="tx90"/>
            <p:cNvSpPr/>
            <p:nvPr/>
          </p:nvSpPr>
          <p:spPr>
            <a:xfrm>
              <a:off x="1984050" y="40536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1" name="tx91"/>
            <p:cNvSpPr/>
            <p:nvPr/>
          </p:nvSpPr>
          <p:spPr>
            <a:xfrm>
              <a:off x="2193496" y="405360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2" name="rc92"/>
            <p:cNvSpPr/>
            <p:nvPr/>
          </p:nvSpPr>
          <p:spPr>
            <a:xfrm>
              <a:off x="732387" y="4787209"/>
              <a:ext cx="1612733" cy="1019640"/>
            </a:xfrm>
            <a:prstGeom prst="rect">
              <a:avLst/>
            </a:prstGeom>
            <a:solidFill>
              <a:srgbClr val="EBEBEB">
                <a:alpha val="100000"/>
              </a:srgbClr>
            </a:solidFill>
          </p:spPr>
          <p:txBody>
            <a:bodyPr/>
            <a:lstStyle/>
            <a:p/>
          </p:txBody>
        </p:sp>
        <p:sp>
          <p:nvSpPr>
            <p:cNvPr id="93" name="pl93"/>
            <p:cNvSpPr/>
            <p:nvPr/>
          </p:nvSpPr>
          <p:spPr>
            <a:xfrm>
              <a:off x="732387" y="54988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4" name="pl94"/>
            <p:cNvSpPr/>
            <p:nvPr/>
          </p:nvSpPr>
          <p:spPr>
            <a:xfrm>
              <a:off x="732387" y="51250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5" name="pl95"/>
            <p:cNvSpPr/>
            <p:nvPr/>
          </p:nvSpPr>
          <p:spPr>
            <a:xfrm>
              <a:off x="732387" y="56857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6" name="pl96"/>
            <p:cNvSpPr/>
            <p:nvPr/>
          </p:nvSpPr>
          <p:spPr>
            <a:xfrm>
              <a:off x="732387" y="5311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7" name="pl97"/>
            <p:cNvSpPr/>
            <p:nvPr/>
          </p:nvSpPr>
          <p:spPr>
            <a:xfrm>
              <a:off x="732387" y="49382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8" name="pl98"/>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5311980"/>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107" name="pl107"/>
            <p:cNvSpPr/>
            <p:nvPr/>
          </p:nvSpPr>
          <p:spPr>
            <a:xfrm>
              <a:off x="805693" y="5132571"/>
              <a:ext cx="1466121" cy="209310"/>
            </a:xfrm>
            <a:custGeom>
              <a:avLst/>
              <a:pathLst>
                <a:path w="1466121" h="209310">
                  <a:moveTo>
                    <a:pt x="0" y="209310"/>
                  </a:moveTo>
                  <a:lnTo>
                    <a:pt x="209445" y="179408"/>
                  </a:lnTo>
                  <a:lnTo>
                    <a:pt x="418891" y="89704"/>
                  </a:lnTo>
                  <a:lnTo>
                    <a:pt x="628337" y="59802"/>
                  </a:lnTo>
                  <a:lnTo>
                    <a:pt x="837783" y="0"/>
                  </a:lnTo>
                  <a:lnTo>
                    <a:pt x="1047229" y="0"/>
                  </a:lnTo>
                  <a:lnTo>
                    <a:pt x="1256675" y="0"/>
                  </a:lnTo>
                  <a:lnTo>
                    <a:pt x="1466121" y="0"/>
                  </a:lnTo>
                </a:path>
              </a:pathLst>
            </a:custGeom>
            <a:ln w="40651" cap="flat">
              <a:solidFill>
                <a:srgbClr val="BEBEBE">
                  <a:alpha val="69803"/>
                </a:srgbClr>
              </a:solidFill>
              <a:prstDash val="solid"/>
              <a:round/>
            </a:ln>
          </p:spPr>
          <p:txBody>
            <a:bodyPr/>
            <a:lstStyle/>
            <a:p/>
          </p:txBody>
        </p:sp>
        <p:sp>
          <p:nvSpPr>
            <p:cNvPr id="108" name="pl108"/>
            <p:cNvSpPr/>
            <p:nvPr/>
          </p:nvSpPr>
          <p:spPr>
            <a:xfrm>
              <a:off x="805693" y="5132571"/>
              <a:ext cx="1466121" cy="209310"/>
            </a:xfrm>
            <a:custGeom>
              <a:avLst/>
              <a:pathLst>
                <a:path w="1466121" h="209310">
                  <a:moveTo>
                    <a:pt x="0" y="209310"/>
                  </a:moveTo>
                  <a:lnTo>
                    <a:pt x="209445" y="179408"/>
                  </a:lnTo>
                  <a:lnTo>
                    <a:pt x="418891" y="89704"/>
                  </a:lnTo>
                  <a:lnTo>
                    <a:pt x="628337" y="59802"/>
                  </a:lnTo>
                  <a:lnTo>
                    <a:pt x="837783" y="0"/>
                  </a:lnTo>
                  <a:lnTo>
                    <a:pt x="1047229" y="0"/>
                  </a:lnTo>
                  <a:lnTo>
                    <a:pt x="1256675" y="0"/>
                  </a:lnTo>
                  <a:lnTo>
                    <a:pt x="1466121" y="0"/>
                  </a:lnTo>
                </a:path>
              </a:pathLst>
            </a:custGeom>
            <a:ln w="35231" cap="flat">
              <a:solidFill>
                <a:srgbClr val="BEBEBE">
                  <a:alpha val="69803"/>
                </a:srgbClr>
              </a:solidFill>
              <a:prstDash val="solid"/>
              <a:round/>
            </a:ln>
          </p:spPr>
          <p:txBody>
            <a:bodyPr/>
            <a:lstStyle/>
            <a:p/>
          </p:txBody>
        </p:sp>
        <p:sp>
          <p:nvSpPr>
            <p:cNvPr id="109" name="pl109"/>
            <p:cNvSpPr/>
            <p:nvPr/>
          </p:nvSpPr>
          <p:spPr>
            <a:xfrm>
              <a:off x="805693" y="5311980"/>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110" name="pl110"/>
            <p:cNvSpPr/>
            <p:nvPr/>
          </p:nvSpPr>
          <p:spPr>
            <a:xfrm>
              <a:off x="805693" y="5132571"/>
              <a:ext cx="1466121" cy="209310"/>
            </a:xfrm>
            <a:custGeom>
              <a:avLst/>
              <a:pathLst>
                <a:path w="1466121" h="209310">
                  <a:moveTo>
                    <a:pt x="0" y="209310"/>
                  </a:moveTo>
                  <a:lnTo>
                    <a:pt x="209445" y="179408"/>
                  </a:lnTo>
                  <a:lnTo>
                    <a:pt x="418891" y="89704"/>
                  </a:lnTo>
                  <a:lnTo>
                    <a:pt x="628337" y="59802"/>
                  </a:lnTo>
                  <a:lnTo>
                    <a:pt x="837783" y="0"/>
                  </a:lnTo>
                  <a:lnTo>
                    <a:pt x="1047229" y="0"/>
                  </a:lnTo>
                  <a:lnTo>
                    <a:pt x="1256675" y="0"/>
                  </a:lnTo>
                  <a:lnTo>
                    <a:pt x="1466121" y="0"/>
                  </a:lnTo>
                </a:path>
              </a:pathLst>
            </a:custGeom>
            <a:ln w="40651" cap="flat">
              <a:solidFill>
                <a:srgbClr val="000000">
                  <a:alpha val="100000"/>
                </a:srgbClr>
              </a:solidFill>
              <a:prstDash val="solid"/>
              <a:round/>
            </a:ln>
          </p:spPr>
          <p:txBody>
            <a:bodyPr/>
            <a:lstStyle/>
            <a:p/>
          </p:txBody>
        </p:sp>
        <p:sp>
          <p:nvSpPr>
            <p:cNvPr id="111" name="pl111"/>
            <p:cNvSpPr/>
            <p:nvPr/>
          </p:nvSpPr>
          <p:spPr>
            <a:xfrm>
              <a:off x="805693" y="5132571"/>
              <a:ext cx="1466121" cy="209310"/>
            </a:xfrm>
            <a:custGeom>
              <a:avLst/>
              <a:pathLst>
                <a:path w="1466121" h="209310">
                  <a:moveTo>
                    <a:pt x="0" y="209310"/>
                  </a:moveTo>
                  <a:lnTo>
                    <a:pt x="209445" y="179408"/>
                  </a:lnTo>
                  <a:lnTo>
                    <a:pt x="418891" y="89704"/>
                  </a:lnTo>
                  <a:lnTo>
                    <a:pt x="628337" y="59802"/>
                  </a:lnTo>
                  <a:lnTo>
                    <a:pt x="837783" y="0"/>
                  </a:lnTo>
                  <a:lnTo>
                    <a:pt x="1047229" y="0"/>
                  </a:lnTo>
                  <a:lnTo>
                    <a:pt x="1256675" y="0"/>
                  </a:lnTo>
                  <a:lnTo>
                    <a:pt x="1466121" y="0"/>
                  </a:lnTo>
                </a:path>
              </a:pathLst>
            </a:custGeom>
            <a:ln w="35231" cap="flat">
              <a:solidFill>
                <a:srgbClr val="80BD41">
                  <a:alpha val="100000"/>
                </a:srgbClr>
              </a:solidFill>
              <a:prstDash val="solid"/>
              <a:round/>
            </a:ln>
          </p:spPr>
          <p:txBody>
            <a:bodyPr/>
            <a:lstStyle/>
            <a:p/>
          </p:txBody>
        </p:sp>
        <p:sp>
          <p:nvSpPr>
            <p:cNvPr id="112" name="pl112"/>
            <p:cNvSpPr/>
            <p:nvPr/>
          </p:nvSpPr>
          <p:spPr>
            <a:xfrm>
              <a:off x="732387" y="531198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13" name="tx113"/>
            <p:cNvSpPr/>
            <p:nvPr/>
          </p:nvSpPr>
          <p:spPr>
            <a:xfrm>
              <a:off x="757504" y="51633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4" name="tx114"/>
            <p:cNvSpPr/>
            <p:nvPr/>
          </p:nvSpPr>
          <p:spPr>
            <a:xfrm>
              <a:off x="985009"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1194455" y="50437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6" name="tx116"/>
            <p:cNvSpPr/>
            <p:nvPr/>
          </p:nvSpPr>
          <p:spPr>
            <a:xfrm>
              <a:off x="1403901" y="50138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7" name="tx117"/>
            <p:cNvSpPr/>
            <p:nvPr/>
          </p:nvSpPr>
          <p:spPr>
            <a:xfrm>
              <a:off x="1583217" y="4954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8" name="tx118"/>
            <p:cNvSpPr/>
            <p:nvPr/>
          </p:nvSpPr>
          <p:spPr>
            <a:xfrm>
              <a:off x="1792663" y="4954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9" name="tx119"/>
            <p:cNvSpPr/>
            <p:nvPr/>
          </p:nvSpPr>
          <p:spPr>
            <a:xfrm>
              <a:off x="2002109" y="4954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0" name="tx120"/>
            <p:cNvSpPr/>
            <p:nvPr/>
          </p:nvSpPr>
          <p:spPr>
            <a:xfrm>
              <a:off x="2211555" y="4954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21" name="rc121"/>
            <p:cNvSpPr/>
            <p:nvPr/>
          </p:nvSpPr>
          <p:spPr>
            <a:xfrm>
              <a:off x="2414709" y="874964"/>
              <a:ext cx="1612733" cy="1019640"/>
            </a:xfrm>
            <a:prstGeom prst="rect">
              <a:avLst/>
            </a:prstGeom>
            <a:solidFill>
              <a:srgbClr val="EBEBEB">
                <a:alpha val="100000"/>
              </a:srgbClr>
            </a:solidFill>
          </p:spPr>
          <p:txBody>
            <a:bodyPr/>
            <a:lstStyle/>
            <a:p/>
          </p:txBody>
        </p:sp>
        <p:sp>
          <p:nvSpPr>
            <p:cNvPr id="122" name="pl122"/>
            <p:cNvSpPr/>
            <p:nvPr/>
          </p:nvSpPr>
          <p:spPr>
            <a:xfrm>
              <a:off x="2414709" y="15866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23" name="pl123"/>
            <p:cNvSpPr/>
            <p:nvPr/>
          </p:nvSpPr>
          <p:spPr>
            <a:xfrm>
              <a:off x="2414709" y="12128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24" name="pl124"/>
            <p:cNvSpPr/>
            <p:nvPr/>
          </p:nvSpPr>
          <p:spPr>
            <a:xfrm>
              <a:off x="2414709" y="177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5" name="pl125"/>
            <p:cNvSpPr/>
            <p:nvPr/>
          </p:nvSpPr>
          <p:spPr>
            <a:xfrm>
              <a:off x="2414709" y="13997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6" name="pl126"/>
            <p:cNvSpPr/>
            <p:nvPr/>
          </p:nvSpPr>
          <p:spPr>
            <a:xfrm>
              <a:off x="2414709" y="10259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7" name="pl12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488015" y="1399735"/>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136" name="pl136"/>
            <p:cNvSpPr/>
            <p:nvPr/>
          </p:nvSpPr>
          <p:spPr>
            <a:xfrm>
              <a:off x="2488015" y="1399735"/>
              <a:ext cx="1466121" cy="89704"/>
            </a:xfrm>
            <a:custGeom>
              <a:avLst/>
              <a:pathLst>
                <a:path w="1466121" h="89704">
                  <a:moveTo>
                    <a:pt x="0" y="14950"/>
                  </a:moveTo>
                  <a:lnTo>
                    <a:pt x="209445" y="0"/>
                  </a:lnTo>
                  <a:lnTo>
                    <a:pt x="418891" y="59802"/>
                  </a:lnTo>
                  <a:lnTo>
                    <a:pt x="628337" y="89704"/>
                  </a:lnTo>
                  <a:lnTo>
                    <a:pt x="837783" y="0"/>
                  </a:lnTo>
                  <a:lnTo>
                    <a:pt x="1047229" y="44852"/>
                  </a:lnTo>
                  <a:lnTo>
                    <a:pt x="1256675" y="44852"/>
                  </a:lnTo>
                  <a:lnTo>
                    <a:pt x="1466121" y="44852"/>
                  </a:lnTo>
                </a:path>
              </a:pathLst>
            </a:custGeom>
            <a:ln w="40651" cap="flat">
              <a:solidFill>
                <a:srgbClr val="BEBEBE">
                  <a:alpha val="69803"/>
                </a:srgbClr>
              </a:solidFill>
              <a:prstDash val="solid"/>
              <a:round/>
            </a:ln>
          </p:spPr>
          <p:txBody>
            <a:bodyPr/>
            <a:lstStyle/>
            <a:p/>
          </p:txBody>
        </p:sp>
        <p:sp>
          <p:nvSpPr>
            <p:cNvPr id="137" name="pl137"/>
            <p:cNvSpPr/>
            <p:nvPr/>
          </p:nvSpPr>
          <p:spPr>
            <a:xfrm>
              <a:off x="2488015" y="1399735"/>
              <a:ext cx="1466121" cy="89704"/>
            </a:xfrm>
            <a:custGeom>
              <a:avLst/>
              <a:pathLst>
                <a:path w="1466121" h="89704">
                  <a:moveTo>
                    <a:pt x="0" y="14950"/>
                  </a:moveTo>
                  <a:lnTo>
                    <a:pt x="209445" y="0"/>
                  </a:lnTo>
                  <a:lnTo>
                    <a:pt x="418891" y="59802"/>
                  </a:lnTo>
                  <a:lnTo>
                    <a:pt x="628337" y="89704"/>
                  </a:lnTo>
                  <a:lnTo>
                    <a:pt x="837783" y="0"/>
                  </a:lnTo>
                  <a:lnTo>
                    <a:pt x="1047229" y="44852"/>
                  </a:lnTo>
                  <a:lnTo>
                    <a:pt x="1256675" y="44852"/>
                  </a:lnTo>
                  <a:lnTo>
                    <a:pt x="1466121" y="44852"/>
                  </a:lnTo>
                </a:path>
              </a:pathLst>
            </a:custGeom>
            <a:ln w="35231" cap="flat">
              <a:solidFill>
                <a:srgbClr val="BEBEBE">
                  <a:alpha val="69803"/>
                </a:srgbClr>
              </a:solidFill>
              <a:prstDash val="solid"/>
              <a:round/>
            </a:ln>
          </p:spPr>
          <p:txBody>
            <a:bodyPr/>
            <a:lstStyle/>
            <a:p/>
          </p:txBody>
        </p:sp>
        <p:sp>
          <p:nvSpPr>
            <p:cNvPr id="138" name="pl138"/>
            <p:cNvSpPr/>
            <p:nvPr/>
          </p:nvSpPr>
          <p:spPr>
            <a:xfrm>
              <a:off x="2488015" y="1399735"/>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139" name="pl139"/>
            <p:cNvSpPr/>
            <p:nvPr/>
          </p:nvSpPr>
          <p:spPr>
            <a:xfrm>
              <a:off x="2488015" y="1399735"/>
              <a:ext cx="1466121" cy="89704"/>
            </a:xfrm>
            <a:custGeom>
              <a:avLst/>
              <a:pathLst>
                <a:path w="1466121" h="89704">
                  <a:moveTo>
                    <a:pt x="0" y="14950"/>
                  </a:moveTo>
                  <a:lnTo>
                    <a:pt x="209445" y="0"/>
                  </a:lnTo>
                  <a:lnTo>
                    <a:pt x="418891" y="59802"/>
                  </a:lnTo>
                  <a:lnTo>
                    <a:pt x="628337" y="89704"/>
                  </a:lnTo>
                  <a:lnTo>
                    <a:pt x="837783" y="0"/>
                  </a:lnTo>
                  <a:lnTo>
                    <a:pt x="1047229" y="44852"/>
                  </a:lnTo>
                  <a:lnTo>
                    <a:pt x="1256675" y="44852"/>
                  </a:lnTo>
                  <a:lnTo>
                    <a:pt x="1466121" y="44852"/>
                  </a:lnTo>
                </a:path>
              </a:pathLst>
            </a:custGeom>
            <a:ln w="40651" cap="flat">
              <a:solidFill>
                <a:srgbClr val="000000">
                  <a:alpha val="100000"/>
                </a:srgbClr>
              </a:solidFill>
              <a:prstDash val="solid"/>
              <a:round/>
            </a:ln>
          </p:spPr>
          <p:txBody>
            <a:bodyPr/>
            <a:lstStyle/>
            <a:p/>
          </p:txBody>
        </p:sp>
        <p:sp>
          <p:nvSpPr>
            <p:cNvPr id="140" name="pl140"/>
            <p:cNvSpPr/>
            <p:nvPr/>
          </p:nvSpPr>
          <p:spPr>
            <a:xfrm>
              <a:off x="2488015" y="1399735"/>
              <a:ext cx="1466121" cy="89704"/>
            </a:xfrm>
            <a:custGeom>
              <a:avLst/>
              <a:pathLst>
                <a:path w="1466121" h="89704">
                  <a:moveTo>
                    <a:pt x="0" y="14950"/>
                  </a:moveTo>
                  <a:lnTo>
                    <a:pt x="209445" y="0"/>
                  </a:lnTo>
                  <a:lnTo>
                    <a:pt x="418891" y="59802"/>
                  </a:lnTo>
                  <a:lnTo>
                    <a:pt x="628337" y="89704"/>
                  </a:lnTo>
                  <a:lnTo>
                    <a:pt x="837783" y="0"/>
                  </a:lnTo>
                  <a:lnTo>
                    <a:pt x="1047229" y="44852"/>
                  </a:lnTo>
                  <a:lnTo>
                    <a:pt x="1256675" y="44852"/>
                  </a:lnTo>
                  <a:lnTo>
                    <a:pt x="1466121" y="44852"/>
                  </a:lnTo>
                </a:path>
              </a:pathLst>
            </a:custGeom>
            <a:ln w="35231" cap="flat">
              <a:solidFill>
                <a:srgbClr val="80BD41">
                  <a:alpha val="100000"/>
                </a:srgbClr>
              </a:solidFill>
              <a:prstDash val="solid"/>
              <a:round/>
            </a:ln>
          </p:spPr>
          <p:txBody>
            <a:bodyPr/>
            <a:lstStyle/>
            <a:p/>
          </p:txBody>
        </p:sp>
        <p:sp>
          <p:nvSpPr>
            <p:cNvPr id="141" name="pl141"/>
            <p:cNvSpPr/>
            <p:nvPr/>
          </p:nvSpPr>
          <p:spPr>
            <a:xfrm>
              <a:off x="2414709" y="139973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42" name="tx142"/>
            <p:cNvSpPr/>
            <p:nvPr/>
          </p:nvSpPr>
          <p:spPr>
            <a:xfrm>
              <a:off x="2439826" y="1236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3" name="tx143"/>
            <p:cNvSpPr/>
            <p:nvPr/>
          </p:nvSpPr>
          <p:spPr>
            <a:xfrm>
              <a:off x="2667332"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2858718" y="12809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5" name="tx145"/>
            <p:cNvSpPr/>
            <p:nvPr/>
          </p:nvSpPr>
          <p:spPr>
            <a:xfrm>
              <a:off x="3068164" y="13108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6" name="tx146"/>
            <p:cNvSpPr/>
            <p:nvPr/>
          </p:nvSpPr>
          <p:spPr>
            <a:xfrm>
              <a:off x="3295670"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7" name="tx147"/>
            <p:cNvSpPr/>
            <p:nvPr/>
          </p:nvSpPr>
          <p:spPr>
            <a:xfrm>
              <a:off x="3487056" y="1266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8" name="tx148"/>
            <p:cNvSpPr/>
            <p:nvPr/>
          </p:nvSpPr>
          <p:spPr>
            <a:xfrm>
              <a:off x="3696502" y="1266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9" name="tx149"/>
            <p:cNvSpPr/>
            <p:nvPr/>
          </p:nvSpPr>
          <p:spPr>
            <a:xfrm>
              <a:off x="3905948" y="12660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50" name="rc150"/>
            <p:cNvSpPr/>
            <p:nvPr/>
          </p:nvSpPr>
          <p:spPr>
            <a:xfrm>
              <a:off x="2414709" y="2179046"/>
              <a:ext cx="1612733" cy="1019640"/>
            </a:xfrm>
            <a:prstGeom prst="rect">
              <a:avLst/>
            </a:prstGeom>
            <a:solidFill>
              <a:srgbClr val="EBEBEB">
                <a:alpha val="100000"/>
              </a:srgbClr>
            </a:solidFill>
          </p:spPr>
          <p:txBody>
            <a:bodyPr/>
            <a:lstStyle/>
            <a:p/>
          </p:txBody>
        </p:sp>
        <p:sp>
          <p:nvSpPr>
            <p:cNvPr id="151" name="pl151"/>
            <p:cNvSpPr/>
            <p:nvPr/>
          </p:nvSpPr>
          <p:spPr>
            <a:xfrm>
              <a:off x="2414709" y="28907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52" name="pl152"/>
            <p:cNvSpPr/>
            <p:nvPr/>
          </p:nvSpPr>
          <p:spPr>
            <a:xfrm>
              <a:off x="2414709" y="25169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53" name="pl153"/>
            <p:cNvSpPr/>
            <p:nvPr/>
          </p:nvSpPr>
          <p:spPr>
            <a:xfrm>
              <a:off x="2414709" y="307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4" name="pl154"/>
            <p:cNvSpPr/>
            <p:nvPr/>
          </p:nvSpPr>
          <p:spPr>
            <a:xfrm>
              <a:off x="2414709" y="27038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5" name="pl155"/>
            <p:cNvSpPr/>
            <p:nvPr/>
          </p:nvSpPr>
          <p:spPr>
            <a:xfrm>
              <a:off x="2414709" y="23300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6" name="pl156"/>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488015" y="2703816"/>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165" name="pl165"/>
            <p:cNvSpPr/>
            <p:nvPr/>
          </p:nvSpPr>
          <p:spPr>
            <a:xfrm>
              <a:off x="2488015" y="2658964"/>
              <a:ext cx="1466121" cy="134556"/>
            </a:xfrm>
            <a:custGeom>
              <a:avLst/>
              <a:pathLst>
                <a:path w="1466121" h="134556">
                  <a:moveTo>
                    <a:pt x="0" y="74753"/>
                  </a:moveTo>
                  <a:lnTo>
                    <a:pt x="209445" y="44852"/>
                  </a:lnTo>
                  <a:lnTo>
                    <a:pt x="418891" y="29901"/>
                  </a:lnTo>
                  <a:lnTo>
                    <a:pt x="628337" y="0"/>
                  </a:lnTo>
                  <a:lnTo>
                    <a:pt x="837783" y="44852"/>
                  </a:lnTo>
                  <a:lnTo>
                    <a:pt x="1047229" y="74753"/>
                  </a:lnTo>
                  <a:lnTo>
                    <a:pt x="1256675" y="134556"/>
                  </a:lnTo>
                  <a:lnTo>
                    <a:pt x="1466121" y="104655"/>
                  </a:lnTo>
                </a:path>
              </a:pathLst>
            </a:custGeom>
            <a:ln w="40651" cap="flat">
              <a:solidFill>
                <a:srgbClr val="BEBEBE">
                  <a:alpha val="69803"/>
                </a:srgbClr>
              </a:solidFill>
              <a:prstDash val="solid"/>
              <a:round/>
            </a:ln>
          </p:spPr>
          <p:txBody>
            <a:bodyPr/>
            <a:lstStyle/>
            <a:p/>
          </p:txBody>
        </p:sp>
        <p:sp>
          <p:nvSpPr>
            <p:cNvPr id="166" name="pl166"/>
            <p:cNvSpPr/>
            <p:nvPr/>
          </p:nvSpPr>
          <p:spPr>
            <a:xfrm>
              <a:off x="2488015" y="2658964"/>
              <a:ext cx="1466121" cy="134556"/>
            </a:xfrm>
            <a:custGeom>
              <a:avLst/>
              <a:pathLst>
                <a:path w="1466121" h="134556">
                  <a:moveTo>
                    <a:pt x="0" y="74753"/>
                  </a:moveTo>
                  <a:lnTo>
                    <a:pt x="209445" y="44852"/>
                  </a:lnTo>
                  <a:lnTo>
                    <a:pt x="418891" y="29901"/>
                  </a:lnTo>
                  <a:lnTo>
                    <a:pt x="628337" y="0"/>
                  </a:lnTo>
                  <a:lnTo>
                    <a:pt x="837783" y="44852"/>
                  </a:lnTo>
                  <a:lnTo>
                    <a:pt x="1047229" y="74753"/>
                  </a:lnTo>
                  <a:lnTo>
                    <a:pt x="1256675" y="134556"/>
                  </a:lnTo>
                  <a:lnTo>
                    <a:pt x="1466121" y="104655"/>
                  </a:lnTo>
                </a:path>
              </a:pathLst>
            </a:custGeom>
            <a:ln w="35231" cap="flat">
              <a:solidFill>
                <a:srgbClr val="BEBEBE">
                  <a:alpha val="69803"/>
                </a:srgbClr>
              </a:solidFill>
              <a:prstDash val="solid"/>
              <a:round/>
            </a:ln>
          </p:spPr>
          <p:txBody>
            <a:bodyPr/>
            <a:lstStyle/>
            <a:p/>
          </p:txBody>
        </p:sp>
        <p:sp>
          <p:nvSpPr>
            <p:cNvPr id="167" name="pl167"/>
            <p:cNvSpPr/>
            <p:nvPr/>
          </p:nvSpPr>
          <p:spPr>
            <a:xfrm>
              <a:off x="2488015" y="2703816"/>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168" name="pl168"/>
            <p:cNvSpPr/>
            <p:nvPr/>
          </p:nvSpPr>
          <p:spPr>
            <a:xfrm>
              <a:off x="2488015" y="2658964"/>
              <a:ext cx="1466121" cy="134556"/>
            </a:xfrm>
            <a:custGeom>
              <a:avLst/>
              <a:pathLst>
                <a:path w="1466121" h="134556">
                  <a:moveTo>
                    <a:pt x="0" y="74753"/>
                  </a:moveTo>
                  <a:lnTo>
                    <a:pt x="209445" y="44852"/>
                  </a:lnTo>
                  <a:lnTo>
                    <a:pt x="418891" y="29901"/>
                  </a:lnTo>
                  <a:lnTo>
                    <a:pt x="628337" y="0"/>
                  </a:lnTo>
                  <a:lnTo>
                    <a:pt x="837783" y="44852"/>
                  </a:lnTo>
                  <a:lnTo>
                    <a:pt x="1047229" y="74753"/>
                  </a:lnTo>
                  <a:lnTo>
                    <a:pt x="1256675" y="134556"/>
                  </a:lnTo>
                  <a:lnTo>
                    <a:pt x="1466121" y="104655"/>
                  </a:lnTo>
                </a:path>
              </a:pathLst>
            </a:custGeom>
            <a:ln w="40651" cap="flat">
              <a:solidFill>
                <a:srgbClr val="000000">
                  <a:alpha val="100000"/>
                </a:srgbClr>
              </a:solidFill>
              <a:prstDash val="solid"/>
              <a:round/>
            </a:ln>
          </p:spPr>
          <p:txBody>
            <a:bodyPr/>
            <a:lstStyle/>
            <a:p/>
          </p:txBody>
        </p:sp>
        <p:sp>
          <p:nvSpPr>
            <p:cNvPr id="169" name="pl169"/>
            <p:cNvSpPr/>
            <p:nvPr/>
          </p:nvSpPr>
          <p:spPr>
            <a:xfrm>
              <a:off x="2488015" y="2658964"/>
              <a:ext cx="1466121" cy="134556"/>
            </a:xfrm>
            <a:custGeom>
              <a:avLst/>
              <a:pathLst>
                <a:path w="1466121" h="134556">
                  <a:moveTo>
                    <a:pt x="0" y="74753"/>
                  </a:moveTo>
                  <a:lnTo>
                    <a:pt x="209445" y="44852"/>
                  </a:lnTo>
                  <a:lnTo>
                    <a:pt x="418891" y="29901"/>
                  </a:lnTo>
                  <a:lnTo>
                    <a:pt x="628337" y="0"/>
                  </a:lnTo>
                  <a:lnTo>
                    <a:pt x="837783" y="44852"/>
                  </a:lnTo>
                  <a:lnTo>
                    <a:pt x="1047229" y="74753"/>
                  </a:lnTo>
                  <a:lnTo>
                    <a:pt x="1256675" y="134556"/>
                  </a:lnTo>
                  <a:lnTo>
                    <a:pt x="1466121" y="104655"/>
                  </a:lnTo>
                </a:path>
              </a:pathLst>
            </a:custGeom>
            <a:ln w="35231" cap="flat">
              <a:solidFill>
                <a:srgbClr val="80BD41">
                  <a:alpha val="100000"/>
                </a:srgbClr>
              </a:solidFill>
              <a:prstDash val="solid"/>
              <a:round/>
            </a:ln>
          </p:spPr>
          <p:txBody>
            <a:bodyPr/>
            <a:lstStyle/>
            <a:p/>
          </p:txBody>
        </p:sp>
        <p:sp>
          <p:nvSpPr>
            <p:cNvPr id="170" name="pl170"/>
            <p:cNvSpPr/>
            <p:nvPr/>
          </p:nvSpPr>
          <p:spPr>
            <a:xfrm>
              <a:off x="2414709" y="270381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71" name="tx171"/>
            <p:cNvSpPr/>
            <p:nvPr/>
          </p:nvSpPr>
          <p:spPr>
            <a:xfrm>
              <a:off x="2439826" y="25551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2" name="tx172"/>
            <p:cNvSpPr/>
            <p:nvPr/>
          </p:nvSpPr>
          <p:spPr>
            <a:xfrm>
              <a:off x="2667332"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2876778" y="2510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4" name="tx174"/>
            <p:cNvSpPr/>
            <p:nvPr/>
          </p:nvSpPr>
          <p:spPr>
            <a:xfrm>
              <a:off x="3086224" y="24804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5" name="tx175"/>
            <p:cNvSpPr/>
            <p:nvPr/>
          </p:nvSpPr>
          <p:spPr>
            <a:xfrm>
              <a:off x="3295670"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6" name="tx176"/>
            <p:cNvSpPr/>
            <p:nvPr/>
          </p:nvSpPr>
          <p:spPr>
            <a:xfrm>
              <a:off x="3487056" y="25551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7" name="tx177"/>
            <p:cNvSpPr/>
            <p:nvPr/>
          </p:nvSpPr>
          <p:spPr>
            <a:xfrm>
              <a:off x="3696502" y="26149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78" name="tx178"/>
            <p:cNvSpPr/>
            <p:nvPr/>
          </p:nvSpPr>
          <p:spPr>
            <a:xfrm>
              <a:off x="3905948" y="25850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9" name="rc179"/>
            <p:cNvSpPr/>
            <p:nvPr/>
          </p:nvSpPr>
          <p:spPr>
            <a:xfrm>
              <a:off x="2414709" y="3483127"/>
              <a:ext cx="1612733" cy="1019640"/>
            </a:xfrm>
            <a:prstGeom prst="rect">
              <a:avLst/>
            </a:prstGeom>
            <a:solidFill>
              <a:srgbClr val="EBEBEB">
                <a:alpha val="100000"/>
              </a:srgbClr>
            </a:solidFill>
          </p:spPr>
          <p:txBody>
            <a:bodyPr/>
            <a:lstStyle/>
            <a:p/>
          </p:txBody>
        </p:sp>
        <p:sp>
          <p:nvSpPr>
            <p:cNvPr id="180" name="pl180"/>
            <p:cNvSpPr/>
            <p:nvPr/>
          </p:nvSpPr>
          <p:spPr>
            <a:xfrm>
              <a:off x="2414709" y="41947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81" name="pl181"/>
            <p:cNvSpPr/>
            <p:nvPr/>
          </p:nvSpPr>
          <p:spPr>
            <a:xfrm>
              <a:off x="2414709" y="38210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82" name="pl182"/>
            <p:cNvSpPr/>
            <p:nvPr/>
          </p:nvSpPr>
          <p:spPr>
            <a:xfrm>
              <a:off x="2414709" y="43816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3" name="pl183"/>
            <p:cNvSpPr/>
            <p:nvPr/>
          </p:nvSpPr>
          <p:spPr>
            <a:xfrm>
              <a:off x="2414709" y="4007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4" name="pl184"/>
            <p:cNvSpPr/>
            <p:nvPr/>
          </p:nvSpPr>
          <p:spPr>
            <a:xfrm>
              <a:off x="2414709" y="363413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5" name="pl185"/>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488015" y="4007898"/>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194" name="pl194"/>
            <p:cNvSpPr/>
            <p:nvPr/>
          </p:nvSpPr>
          <p:spPr>
            <a:xfrm>
              <a:off x="2488015" y="3903243"/>
              <a:ext cx="1466121" cy="299014"/>
            </a:xfrm>
            <a:custGeom>
              <a:avLst/>
              <a:pathLst>
                <a:path w="1466121" h="299014">
                  <a:moveTo>
                    <a:pt x="0" y="74753"/>
                  </a:moveTo>
                  <a:lnTo>
                    <a:pt x="209445" y="104655"/>
                  </a:lnTo>
                  <a:lnTo>
                    <a:pt x="418891" y="14950"/>
                  </a:lnTo>
                  <a:lnTo>
                    <a:pt x="628337" y="0"/>
                  </a:lnTo>
                  <a:lnTo>
                    <a:pt x="837783" y="149507"/>
                  </a:lnTo>
                  <a:lnTo>
                    <a:pt x="1047229" y="164458"/>
                  </a:lnTo>
                  <a:lnTo>
                    <a:pt x="1256675" y="299014"/>
                  </a:lnTo>
                  <a:lnTo>
                    <a:pt x="1466121" y="179408"/>
                  </a:lnTo>
                </a:path>
              </a:pathLst>
            </a:custGeom>
            <a:ln w="40651" cap="flat">
              <a:solidFill>
                <a:srgbClr val="BEBEBE">
                  <a:alpha val="69803"/>
                </a:srgbClr>
              </a:solidFill>
              <a:prstDash val="solid"/>
              <a:round/>
            </a:ln>
          </p:spPr>
          <p:txBody>
            <a:bodyPr/>
            <a:lstStyle/>
            <a:p/>
          </p:txBody>
        </p:sp>
        <p:sp>
          <p:nvSpPr>
            <p:cNvPr id="195" name="pl195"/>
            <p:cNvSpPr/>
            <p:nvPr/>
          </p:nvSpPr>
          <p:spPr>
            <a:xfrm>
              <a:off x="2488015" y="3903243"/>
              <a:ext cx="1466121" cy="299014"/>
            </a:xfrm>
            <a:custGeom>
              <a:avLst/>
              <a:pathLst>
                <a:path w="1466121" h="299014">
                  <a:moveTo>
                    <a:pt x="0" y="74753"/>
                  </a:moveTo>
                  <a:lnTo>
                    <a:pt x="209445" y="104655"/>
                  </a:lnTo>
                  <a:lnTo>
                    <a:pt x="418891" y="14950"/>
                  </a:lnTo>
                  <a:lnTo>
                    <a:pt x="628337" y="0"/>
                  </a:lnTo>
                  <a:lnTo>
                    <a:pt x="837783" y="149507"/>
                  </a:lnTo>
                  <a:lnTo>
                    <a:pt x="1047229" y="164458"/>
                  </a:lnTo>
                  <a:lnTo>
                    <a:pt x="1256675" y="299014"/>
                  </a:lnTo>
                  <a:lnTo>
                    <a:pt x="1466121" y="179408"/>
                  </a:lnTo>
                </a:path>
              </a:pathLst>
            </a:custGeom>
            <a:ln w="35231" cap="flat">
              <a:solidFill>
                <a:srgbClr val="BEBEBE">
                  <a:alpha val="69803"/>
                </a:srgbClr>
              </a:solidFill>
              <a:prstDash val="solid"/>
              <a:round/>
            </a:ln>
          </p:spPr>
          <p:txBody>
            <a:bodyPr/>
            <a:lstStyle/>
            <a:p/>
          </p:txBody>
        </p:sp>
        <p:sp>
          <p:nvSpPr>
            <p:cNvPr id="196" name="pl196"/>
            <p:cNvSpPr/>
            <p:nvPr/>
          </p:nvSpPr>
          <p:spPr>
            <a:xfrm>
              <a:off x="2488015" y="4007898"/>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197" name="pl197"/>
            <p:cNvSpPr/>
            <p:nvPr/>
          </p:nvSpPr>
          <p:spPr>
            <a:xfrm>
              <a:off x="2488015" y="3903243"/>
              <a:ext cx="1466121" cy="299014"/>
            </a:xfrm>
            <a:custGeom>
              <a:avLst/>
              <a:pathLst>
                <a:path w="1466121" h="299014">
                  <a:moveTo>
                    <a:pt x="0" y="74753"/>
                  </a:moveTo>
                  <a:lnTo>
                    <a:pt x="209445" y="104655"/>
                  </a:lnTo>
                  <a:lnTo>
                    <a:pt x="418891" y="14950"/>
                  </a:lnTo>
                  <a:lnTo>
                    <a:pt x="628337" y="0"/>
                  </a:lnTo>
                  <a:lnTo>
                    <a:pt x="837783" y="149507"/>
                  </a:lnTo>
                  <a:lnTo>
                    <a:pt x="1047229" y="164458"/>
                  </a:lnTo>
                  <a:lnTo>
                    <a:pt x="1256675" y="299014"/>
                  </a:lnTo>
                  <a:lnTo>
                    <a:pt x="1466121" y="179408"/>
                  </a:lnTo>
                </a:path>
              </a:pathLst>
            </a:custGeom>
            <a:ln w="40651" cap="flat">
              <a:solidFill>
                <a:srgbClr val="000000">
                  <a:alpha val="100000"/>
                </a:srgbClr>
              </a:solidFill>
              <a:prstDash val="solid"/>
              <a:round/>
            </a:ln>
          </p:spPr>
          <p:txBody>
            <a:bodyPr/>
            <a:lstStyle/>
            <a:p/>
          </p:txBody>
        </p:sp>
        <p:sp>
          <p:nvSpPr>
            <p:cNvPr id="198" name="pl198"/>
            <p:cNvSpPr/>
            <p:nvPr/>
          </p:nvSpPr>
          <p:spPr>
            <a:xfrm>
              <a:off x="2488015" y="3903243"/>
              <a:ext cx="1466121" cy="299014"/>
            </a:xfrm>
            <a:custGeom>
              <a:avLst/>
              <a:pathLst>
                <a:path w="1466121" h="299014">
                  <a:moveTo>
                    <a:pt x="0" y="74753"/>
                  </a:moveTo>
                  <a:lnTo>
                    <a:pt x="209445" y="104655"/>
                  </a:lnTo>
                  <a:lnTo>
                    <a:pt x="418891" y="14950"/>
                  </a:lnTo>
                  <a:lnTo>
                    <a:pt x="628337" y="0"/>
                  </a:lnTo>
                  <a:lnTo>
                    <a:pt x="837783" y="149507"/>
                  </a:lnTo>
                  <a:lnTo>
                    <a:pt x="1047229" y="164458"/>
                  </a:lnTo>
                  <a:lnTo>
                    <a:pt x="1256675" y="299014"/>
                  </a:lnTo>
                  <a:lnTo>
                    <a:pt x="1466121" y="179408"/>
                  </a:lnTo>
                </a:path>
              </a:pathLst>
            </a:custGeom>
            <a:ln w="35231" cap="flat">
              <a:solidFill>
                <a:srgbClr val="80BD41">
                  <a:alpha val="100000"/>
                </a:srgbClr>
              </a:solidFill>
              <a:prstDash val="solid"/>
              <a:round/>
            </a:ln>
          </p:spPr>
          <p:txBody>
            <a:bodyPr/>
            <a:lstStyle/>
            <a:p/>
          </p:txBody>
        </p:sp>
        <p:sp>
          <p:nvSpPr>
            <p:cNvPr id="199" name="pl199"/>
            <p:cNvSpPr/>
            <p:nvPr/>
          </p:nvSpPr>
          <p:spPr>
            <a:xfrm>
              <a:off x="2414709" y="400789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00" name="tx200"/>
            <p:cNvSpPr/>
            <p:nvPr/>
          </p:nvSpPr>
          <p:spPr>
            <a:xfrm>
              <a:off x="2457886" y="3799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1" name="tx201"/>
            <p:cNvSpPr/>
            <p:nvPr/>
          </p:nvSpPr>
          <p:spPr>
            <a:xfrm>
              <a:off x="2667332"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2" name="tx202"/>
            <p:cNvSpPr/>
            <p:nvPr/>
          </p:nvSpPr>
          <p:spPr>
            <a:xfrm>
              <a:off x="2876778" y="37396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3" name="tx203"/>
            <p:cNvSpPr/>
            <p:nvPr/>
          </p:nvSpPr>
          <p:spPr>
            <a:xfrm>
              <a:off x="3086224" y="3724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4" name="tx204"/>
            <p:cNvSpPr/>
            <p:nvPr/>
          </p:nvSpPr>
          <p:spPr>
            <a:xfrm>
              <a:off x="3277610" y="38741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05" name="tx205"/>
            <p:cNvSpPr/>
            <p:nvPr/>
          </p:nvSpPr>
          <p:spPr>
            <a:xfrm>
              <a:off x="3487056" y="38891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6" name="tx206"/>
            <p:cNvSpPr/>
            <p:nvPr/>
          </p:nvSpPr>
          <p:spPr>
            <a:xfrm>
              <a:off x="3666372" y="402370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07" name="tx207"/>
            <p:cNvSpPr/>
            <p:nvPr/>
          </p:nvSpPr>
          <p:spPr>
            <a:xfrm>
              <a:off x="3905948" y="39040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8" name="rc208"/>
            <p:cNvSpPr/>
            <p:nvPr/>
          </p:nvSpPr>
          <p:spPr>
            <a:xfrm>
              <a:off x="2414709" y="4787209"/>
              <a:ext cx="1612733" cy="1019640"/>
            </a:xfrm>
            <a:prstGeom prst="rect">
              <a:avLst/>
            </a:prstGeom>
            <a:solidFill>
              <a:srgbClr val="EBEBEB">
                <a:alpha val="100000"/>
              </a:srgbClr>
            </a:solidFill>
          </p:spPr>
          <p:txBody>
            <a:bodyPr/>
            <a:lstStyle/>
            <a:p/>
          </p:txBody>
        </p:sp>
        <p:sp>
          <p:nvSpPr>
            <p:cNvPr id="209" name="pl209"/>
            <p:cNvSpPr/>
            <p:nvPr/>
          </p:nvSpPr>
          <p:spPr>
            <a:xfrm>
              <a:off x="2414709" y="54988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10" name="pl210"/>
            <p:cNvSpPr/>
            <p:nvPr/>
          </p:nvSpPr>
          <p:spPr>
            <a:xfrm>
              <a:off x="2414709" y="51250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11" name="pl211"/>
            <p:cNvSpPr/>
            <p:nvPr/>
          </p:nvSpPr>
          <p:spPr>
            <a:xfrm>
              <a:off x="2414709" y="56857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2" name="pl212"/>
            <p:cNvSpPr/>
            <p:nvPr/>
          </p:nvSpPr>
          <p:spPr>
            <a:xfrm>
              <a:off x="2414709" y="5311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3" name="pl213"/>
            <p:cNvSpPr/>
            <p:nvPr/>
          </p:nvSpPr>
          <p:spPr>
            <a:xfrm>
              <a:off x="2414709" y="49382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4" name="pl214"/>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488015" y="5311980"/>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223" name="pl223"/>
            <p:cNvSpPr/>
            <p:nvPr/>
          </p:nvSpPr>
          <p:spPr>
            <a:xfrm>
              <a:off x="2488015" y="5311980"/>
              <a:ext cx="1466121" cy="119605"/>
            </a:xfrm>
            <a:custGeom>
              <a:avLst/>
              <a:pathLst>
                <a:path w="1466121" h="119605">
                  <a:moveTo>
                    <a:pt x="0" y="29901"/>
                  </a:moveTo>
                  <a:lnTo>
                    <a:pt x="209445" y="0"/>
                  </a:lnTo>
                  <a:lnTo>
                    <a:pt x="418891" y="0"/>
                  </a:lnTo>
                  <a:lnTo>
                    <a:pt x="628337" y="74753"/>
                  </a:lnTo>
                  <a:lnTo>
                    <a:pt x="837783" y="59802"/>
                  </a:lnTo>
                  <a:lnTo>
                    <a:pt x="1047229" y="119605"/>
                  </a:lnTo>
                  <a:lnTo>
                    <a:pt x="1256675" y="119605"/>
                  </a:lnTo>
                  <a:lnTo>
                    <a:pt x="1466121" y="119605"/>
                  </a:lnTo>
                </a:path>
              </a:pathLst>
            </a:custGeom>
            <a:ln w="40651" cap="flat">
              <a:solidFill>
                <a:srgbClr val="BEBEBE">
                  <a:alpha val="69803"/>
                </a:srgbClr>
              </a:solidFill>
              <a:prstDash val="solid"/>
              <a:round/>
            </a:ln>
          </p:spPr>
          <p:txBody>
            <a:bodyPr/>
            <a:lstStyle/>
            <a:p/>
          </p:txBody>
        </p:sp>
        <p:sp>
          <p:nvSpPr>
            <p:cNvPr id="224" name="pl224"/>
            <p:cNvSpPr/>
            <p:nvPr/>
          </p:nvSpPr>
          <p:spPr>
            <a:xfrm>
              <a:off x="2488015" y="5311980"/>
              <a:ext cx="1466121" cy="119605"/>
            </a:xfrm>
            <a:custGeom>
              <a:avLst/>
              <a:pathLst>
                <a:path w="1466121" h="119605">
                  <a:moveTo>
                    <a:pt x="0" y="29901"/>
                  </a:moveTo>
                  <a:lnTo>
                    <a:pt x="209445" y="0"/>
                  </a:lnTo>
                  <a:lnTo>
                    <a:pt x="418891" y="0"/>
                  </a:lnTo>
                  <a:lnTo>
                    <a:pt x="628337" y="74753"/>
                  </a:lnTo>
                  <a:lnTo>
                    <a:pt x="837783" y="59802"/>
                  </a:lnTo>
                  <a:lnTo>
                    <a:pt x="1047229" y="119605"/>
                  </a:lnTo>
                  <a:lnTo>
                    <a:pt x="1256675" y="119605"/>
                  </a:lnTo>
                  <a:lnTo>
                    <a:pt x="1466121" y="119605"/>
                  </a:lnTo>
                </a:path>
              </a:pathLst>
            </a:custGeom>
            <a:ln w="35231" cap="flat">
              <a:solidFill>
                <a:srgbClr val="BEBEBE">
                  <a:alpha val="69803"/>
                </a:srgbClr>
              </a:solidFill>
              <a:prstDash val="solid"/>
              <a:round/>
            </a:ln>
          </p:spPr>
          <p:txBody>
            <a:bodyPr/>
            <a:lstStyle/>
            <a:p/>
          </p:txBody>
        </p:sp>
        <p:sp>
          <p:nvSpPr>
            <p:cNvPr id="225" name="pl225"/>
            <p:cNvSpPr/>
            <p:nvPr/>
          </p:nvSpPr>
          <p:spPr>
            <a:xfrm>
              <a:off x="2488015" y="5311980"/>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226" name="pl226"/>
            <p:cNvSpPr/>
            <p:nvPr/>
          </p:nvSpPr>
          <p:spPr>
            <a:xfrm>
              <a:off x="2488015" y="5311980"/>
              <a:ext cx="1466121" cy="119605"/>
            </a:xfrm>
            <a:custGeom>
              <a:avLst/>
              <a:pathLst>
                <a:path w="1466121" h="119605">
                  <a:moveTo>
                    <a:pt x="0" y="29901"/>
                  </a:moveTo>
                  <a:lnTo>
                    <a:pt x="209445" y="0"/>
                  </a:lnTo>
                  <a:lnTo>
                    <a:pt x="418891" y="0"/>
                  </a:lnTo>
                  <a:lnTo>
                    <a:pt x="628337" y="74753"/>
                  </a:lnTo>
                  <a:lnTo>
                    <a:pt x="837783" y="59802"/>
                  </a:lnTo>
                  <a:lnTo>
                    <a:pt x="1047229" y="119605"/>
                  </a:lnTo>
                  <a:lnTo>
                    <a:pt x="1256675" y="119605"/>
                  </a:lnTo>
                  <a:lnTo>
                    <a:pt x="1466121" y="119605"/>
                  </a:lnTo>
                </a:path>
              </a:pathLst>
            </a:custGeom>
            <a:ln w="40651" cap="flat">
              <a:solidFill>
                <a:srgbClr val="000000">
                  <a:alpha val="100000"/>
                </a:srgbClr>
              </a:solidFill>
              <a:prstDash val="solid"/>
              <a:round/>
            </a:ln>
          </p:spPr>
          <p:txBody>
            <a:bodyPr/>
            <a:lstStyle/>
            <a:p/>
          </p:txBody>
        </p:sp>
        <p:sp>
          <p:nvSpPr>
            <p:cNvPr id="227" name="pl227"/>
            <p:cNvSpPr/>
            <p:nvPr/>
          </p:nvSpPr>
          <p:spPr>
            <a:xfrm>
              <a:off x="2488015" y="5311980"/>
              <a:ext cx="1466121" cy="119605"/>
            </a:xfrm>
            <a:custGeom>
              <a:avLst/>
              <a:pathLst>
                <a:path w="1466121" h="119605">
                  <a:moveTo>
                    <a:pt x="0" y="29901"/>
                  </a:moveTo>
                  <a:lnTo>
                    <a:pt x="209445" y="0"/>
                  </a:lnTo>
                  <a:lnTo>
                    <a:pt x="418891" y="0"/>
                  </a:lnTo>
                  <a:lnTo>
                    <a:pt x="628337" y="74753"/>
                  </a:lnTo>
                  <a:lnTo>
                    <a:pt x="837783" y="59802"/>
                  </a:lnTo>
                  <a:lnTo>
                    <a:pt x="1047229" y="119605"/>
                  </a:lnTo>
                  <a:lnTo>
                    <a:pt x="1256675" y="119605"/>
                  </a:lnTo>
                  <a:lnTo>
                    <a:pt x="1466121" y="119605"/>
                  </a:lnTo>
                </a:path>
              </a:pathLst>
            </a:custGeom>
            <a:ln w="35231" cap="flat">
              <a:solidFill>
                <a:srgbClr val="80BD41">
                  <a:alpha val="100000"/>
                </a:srgbClr>
              </a:solidFill>
              <a:prstDash val="solid"/>
              <a:round/>
            </a:ln>
          </p:spPr>
          <p:txBody>
            <a:bodyPr/>
            <a:lstStyle/>
            <a:p/>
          </p:txBody>
        </p:sp>
        <p:sp>
          <p:nvSpPr>
            <p:cNvPr id="228" name="pl228"/>
            <p:cNvSpPr/>
            <p:nvPr/>
          </p:nvSpPr>
          <p:spPr>
            <a:xfrm>
              <a:off x="2414709" y="531198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29" name="tx229"/>
            <p:cNvSpPr/>
            <p:nvPr/>
          </p:nvSpPr>
          <p:spPr>
            <a:xfrm>
              <a:off x="2439826" y="51633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0" name="tx230"/>
            <p:cNvSpPr/>
            <p:nvPr/>
          </p:nvSpPr>
          <p:spPr>
            <a:xfrm>
              <a:off x="2667332"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1" name="tx231"/>
            <p:cNvSpPr/>
            <p:nvPr/>
          </p:nvSpPr>
          <p:spPr>
            <a:xfrm>
              <a:off x="2876778"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2" name="tx232"/>
            <p:cNvSpPr/>
            <p:nvPr/>
          </p:nvSpPr>
          <p:spPr>
            <a:xfrm>
              <a:off x="3068164" y="52081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3" name="tx233"/>
            <p:cNvSpPr/>
            <p:nvPr/>
          </p:nvSpPr>
          <p:spPr>
            <a:xfrm>
              <a:off x="3277610" y="5193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34" name="tx234"/>
            <p:cNvSpPr/>
            <p:nvPr/>
          </p:nvSpPr>
          <p:spPr>
            <a:xfrm>
              <a:off x="3487056" y="52530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5" name="tx235"/>
            <p:cNvSpPr/>
            <p:nvPr/>
          </p:nvSpPr>
          <p:spPr>
            <a:xfrm>
              <a:off x="3696502" y="52530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6" name="tx236"/>
            <p:cNvSpPr/>
            <p:nvPr/>
          </p:nvSpPr>
          <p:spPr>
            <a:xfrm>
              <a:off x="3905948" y="525303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7" name="rc237"/>
            <p:cNvSpPr/>
            <p:nvPr/>
          </p:nvSpPr>
          <p:spPr>
            <a:xfrm>
              <a:off x="4097032" y="874964"/>
              <a:ext cx="1612733" cy="1019640"/>
            </a:xfrm>
            <a:prstGeom prst="rect">
              <a:avLst/>
            </a:prstGeom>
            <a:solidFill>
              <a:srgbClr val="EBEBEB">
                <a:alpha val="100000"/>
              </a:srgbClr>
            </a:solidFill>
          </p:spPr>
          <p:txBody>
            <a:bodyPr/>
            <a:lstStyle/>
            <a:p/>
          </p:txBody>
        </p:sp>
        <p:sp>
          <p:nvSpPr>
            <p:cNvPr id="238" name="pl238"/>
            <p:cNvSpPr/>
            <p:nvPr/>
          </p:nvSpPr>
          <p:spPr>
            <a:xfrm>
              <a:off x="4097032" y="15866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9" name="pl239"/>
            <p:cNvSpPr/>
            <p:nvPr/>
          </p:nvSpPr>
          <p:spPr>
            <a:xfrm>
              <a:off x="4097032" y="12128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40" name="pl240"/>
            <p:cNvSpPr/>
            <p:nvPr/>
          </p:nvSpPr>
          <p:spPr>
            <a:xfrm>
              <a:off x="4097032" y="177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1" name="pl241"/>
            <p:cNvSpPr/>
            <p:nvPr/>
          </p:nvSpPr>
          <p:spPr>
            <a:xfrm>
              <a:off x="4097032" y="13997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2" name="pl242"/>
            <p:cNvSpPr/>
            <p:nvPr/>
          </p:nvSpPr>
          <p:spPr>
            <a:xfrm>
              <a:off x="4097032" y="10259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3" name="pl243"/>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4170338" y="1399735"/>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252" name="pl252"/>
            <p:cNvSpPr/>
            <p:nvPr/>
          </p:nvSpPr>
          <p:spPr>
            <a:xfrm>
              <a:off x="4170338" y="1384784"/>
              <a:ext cx="1466121" cy="14950"/>
            </a:xfrm>
            <a:custGeom>
              <a:avLst/>
              <a:pathLst>
                <a:path w="1466121" h="14950">
                  <a:moveTo>
                    <a:pt x="0" y="14950"/>
                  </a:moveTo>
                  <a:lnTo>
                    <a:pt x="209445" y="14950"/>
                  </a:lnTo>
                  <a:lnTo>
                    <a:pt x="418891" y="14950"/>
                  </a:lnTo>
                  <a:lnTo>
                    <a:pt x="628337" y="14950"/>
                  </a:lnTo>
                  <a:lnTo>
                    <a:pt x="837783" y="14950"/>
                  </a:lnTo>
                  <a:lnTo>
                    <a:pt x="1047229" y="14950"/>
                  </a:lnTo>
                  <a:lnTo>
                    <a:pt x="1256675" y="14950"/>
                  </a:lnTo>
                  <a:lnTo>
                    <a:pt x="1466121" y="0"/>
                  </a:lnTo>
                </a:path>
              </a:pathLst>
            </a:custGeom>
            <a:ln w="40651" cap="flat">
              <a:solidFill>
                <a:srgbClr val="BEBEBE">
                  <a:alpha val="69803"/>
                </a:srgbClr>
              </a:solidFill>
              <a:prstDash val="solid"/>
              <a:round/>
            </a:ln>
          </p:spPr>
          <p:txBody>
            <a:bodyPr/>
            <a:lstStyle/>
            <a:p/>
          </p:txBody>
        </p:sp>
        <p:sp>
          <p:nvSpPr>
            <p:cNvPr id="253" name="pl253"/>
            <p:cNvSpPr/>
            <p:nvPr/>
          </p:nvSpPr>
          <p:spPr>
            <a:xfrm>
              <a:off x="4170338" y="1384784"/>
              <a:ext cx="1466121" cy="14950"/>
            </a:xfrm>
            <a:custGeom>
              <a:avLst/>
              <a:pathLst>
                <a:path w="1466121" h="14950">
                  <a:moveTo>
                    <a:pt x="0" y="14950"/>
                  </a:moveTo>
                  <a:lnTo>
                    <a:pt x="209445" y="14950"/>
                  </a:lnTo>
                  <a:lnTo>
                    <a:pt x="418891" y="14950"/>
                  </a:lnTo>
                  <a:lnTo>
                    <a:pt x="628337" y="14950"/>
                  </a:lnTo>
                  <a:lnTo>
                    <a:pt x="837783" y="14950"/>
                  </a:lnTo>
                  <a:lnTo>
                    <a:pt x="1047229" y="14950"/>
                  </a:lnTo>
                  <a:lnTo>
                    <a:pt x="1256675" y="14950"/>
                  </a:lnTo>
                  <a:lnTo>
                    <a:pt x="1466121" y="0"/>
                  </a:lnTo>
                </a:path>
              </a:pathLst>
            </a:custGeom>
            <a:ln w="35231" cap="flat">
              <a:solidFill>
                <a:srgbClr val="BEBEBE">
                  <a:alpha val="69803"/>
                </a:srgbClr>
              </a:solidFill>
              <a:prstDash val="solid"/>
              <a:round/>
            </a:ln>
          </p:spPr>
          <p:txBody>
            <a:bodyPr/>
            <a:lstStyle/>
            <a:p/>
          </p:txBody>
        </p:sp>
        <p:sp>
          <p:nvSpPr>
            <p:cNvPr id="254" name="pl254"/>
            <p:cNvSpPr/>
            <p:nvPr/>
          </p:nvSpPr>
          <p:spPr>
            <a:xfrm>
              <a:off x="4170338" y="1399735"/>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255" name="pl255"/>
            <p:cNvSpPr/>
            <p:nvPr/>
          </p:nvSpPr>
          <p:spPr>
            <a:xfrm>
              <a:off x="4170338" y="1384784"/>
              <a:ext cx="1466121" cy="14950"/>
            </a:xfrm>
            <a:custGeom>
              <a:avLst/>
              <a:pathLst>
                <a:path w="1466121" h="14950">
                  <a:moveTo>
                    <a:pt x="0" y="14950"/>
                  </a:moveTo>
                  <a:lnTo>
                    <a:pt x="209445" y="14950"/>
                  </a:lnTo>
                  <a:lnTo>
                    <a:pt x="418891" y="14950"/>
                  </a:lnTo>
                  <a:lnTo>
                    <a:pt x="628337" y="14950"/>
                  </a:lnTo>
                  <a:lnTo>
                    <a:pt x="837783" y="14950"/>
                  </a:lnTo>
                  <a:lnTo>
                    <a:pt x="1047229" y="14950"/>
                  </a:lnTo>
                  <a:lnTo>
                    <a:pt x="1256675" y="14950"/>
                  </a:lnTo>
                  <a:lnTo>
                    <a:pt x="1466121" y="0"/>
                  </a:lnTo>
                </a:path>
              </a:pathLst>
            </a:custGeom>
            <a:ln w="40651" cap="flat">
              <a:solidFill>
                <a:srgbClr val="000000">
                  <a:alpha val="100000"/>
                </a:srgbClr>
              </a:solidFill>
              <a:prstDash val="solid"/>
              <a:round/>
            </a:ln>
          </p:spPr>
          <p:txBody>
            <a:bodyPr/>
            <a:lstStyle/>
            <a:p/>
          </p:txBody>
        </p:sp>
        <p:sp>
          <p:nvSpPr>
            <p:cNvPr id="256" name="pl256"/>
            <p:cNvSpPr/>
            <p:nvPr/>
          </p:nvSpPr>
          <p:spPr>
            <a:xfrm>
              <a:off x="4170338" y="1384784"/>
              <a:ext cx="1466121" cy="14950"/>
            </a:xfrm>
            <a:custGeom>
              <a:avLst/>
              <a:pathLst>
                <a:path w="1466121" h="14950">
                  <a:moveTo>
                    <a:pt x="0" y="14950"/>
                  </a:moveTo>
                  <a:lnTo>
                    <a:pt x="209445" y="14950"/>
                  </a:lnTo>
                  <a:lnTo>
                    <a:pt x="418891" y="14950"/>
                  </a:lnTo>
                  <a:lnTo>
                    <a:pt x="628337" y="14950"/>
                  </a:lnTo>
                  <a:lnTo>
                    <a:pt x="837783" y="14950"/>
                  </a:lnTo>
                  <a:lnTo>
                    <a:pt x="1047229" y="14950"/>
                  </a:lnTo>
                  <a:lnTo>
                    <a:pt x="1256675" y="14950"/>
                  </a:lnTo>
                  <a:lnTo>
                    <a:pt x="1466121" y="0"/>
                  </a:lnTo>
                </a:path>
              </a:pathLst>
            </a:custGeom>
            <a:ln w="35231" cap="flat">
              <a:solidFill>
                <a:srgbClr val="80BD41">
                  <a:alpha val="100000"/>
                </a:srgbClr>
              </a:solidFill>
              <a:prstDash val="solid"/>
              <a:round/>
            </a:ln>
          </p:spPr>
          <p:txBody>
            <a:bodyPr/>
            <a:lstStyle/>
            <a:p/>
          </p:txBody>
        </p:sp>
        <p:sp>
          <p:nvSpPr>
            <p:cNvPr id="257" name="pl257"/>
            <p:cNvSpPr/>
            <p:nvPr/>
          </p:nvSpPr>
          <p:spPr>
            <a:xfrm>
              <a:off x="4097032" y="139973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58" name="tx258"/>
            <p:cNvSpPr/>
            <p:nvPr/>
          </p:nvSpPr>
          <p:spPr>
            <a:xfrm>
              <a:off x="4140208"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9" name="tx259"/>
            <p:cNvSpPr/>
            <p:nvPr/>
          </p:nvSpPr>
          <p:spPr>
            <a:xfrm>
              <a:off x="4349654"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0" name="tx260"/>
            <p:cNvSpPr/>
            <p:nvPr/>
          </p:nvSpPr>
          <p:spPr>
            <a:xfrm>
              <a:off x="4559100"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1" name="tx261"/>
            <p:cNvSpPr/>
            <p:nvPr/>
          </p:nvSpPr>
          <p:spPr>
            <a:xfrm>
              <a:off x="4768546"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2" name="tx262"/>
            <p:cNvSpPr/>
            <p:nvPr/>
          </p:nvSpPr>
          <p:spPr>
            <a:xfrm>
              <a:off x="4977992"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3" name="tx263"/>
            <p:cNvSpPr/>
            <p:nvPr/>
          </p:nvSpPr>
          <p:spPr>
            <a:xfrm>
              <a:off x="5187438"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4" name="tx264"/>
            <p:cNvSpPr/>
            <p:nvPr/>
          </p:nvSpPr>
          <p:spPr>
            <a:xfrm>
              <a:off x="5396884"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5" name="tx265"/>
            <p:cNvSpPr/>
            <p:nvPr/>
          </p:nvSpPr>
          <p:spPr>
            <a:xfrm>
              <a:off x="5606330" y="120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6" name="rc266"/>
            <p:cNvSpPr/>
            <p:nvPr/>
          </p:nvSpPr>
          <p:spPr>
            <a:xfrm>
              <a:off x="4097032" y="2179046"/>
              <a:ext cx="1612733" cy="1019640"/>
            </a:xfrm>
            <a:prstGeom prst="rect">
              <a:avLst/>
            </a:prstGeom>
            <a:solidFill>
              <a:srgbClr val="EBEBEB">
                <a:alpha val="100000"/>
              </a:srgbClr>
            </a:solidFill>
          </p:spPr>
          <p:txBody>
            <a:bodyPr/>
            <a:lstStyle/>
            <a:p/>
          </p:txBody>
        </p:sp>
        <p:sp>
          <p:nvSpPr>
            <p:cNvPr id="267" name="pl267"/>
            <p:cNvSpPr/>
            <p:nvPr/>
          </p:nvSpPr>
          <p:spPr>
            <a:xfrm>
              <a:off x="4097032" y="28907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8" name="pl268"/>
            <p:cNvSpPr/>
            <p:nvPr/>
          </p:nvSpPr>
          <p:spPr>
            <a:xfrm>
              <a:off x="4097032" y="25169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9" name="pl269"/>
            <p:cNvSpPr/>
            <p:nvPr/>
          </p:nvSpPr>
          <p:spPr>
            <a:xfrm>
              <a:off x="4097032" y="307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0" name="pl270"/>
            <p:cNvSpPr/>
            <p:nvPr/>
          </p:nvSpPr>
          <p:spPr>
            <a:xfrm>
              <a:off x="4097032" y="27038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1" name="pl271"/>
            <p:cNvSpPr/>
            <p:nvPr/>
          </p:nvSpPr>
          <p:spPr>
            <a:xfrm>
              <a:off x="4097032" y="23300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2" name="pl27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4170338" y="2703816"/>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281" name="pl281"/>
            <p:cNvSpPr/>
            <p:nvPr/>
          </p:nvSpPr>
          <p:spPr>
            <a:xfrm>
              <a:off x="4170338" y="2629063"/>
              <a:ext cx="1466121" cy="284063"/>
            </a:xfrm>
            <a:custGeom>
              <a:avLst/>
              <a:pathLst>
                <a:path w="1466121" h="284063">
                  <a:moveTo>
                    <a:pt x="0" y="0"/>
                  </a:moveTo>
                  <a:lnTo>
                    <a:pt x="209445" y="74753"/>
                  </a:lnTo>
                  <a:lnTo>
                    <a:pt x="418891" y="104655"/>
                  </a:lnTo>
                  <a:lnTo>
                    <a:pt x="628337" y="284063"/>
                  </a:lnTo>
                  <a:lnTo>
                    <a:pt x="837783" y="254162"/>
                  </a:lnTo>
                  <a:lnTo>
                    <a:pt x="1047229" y="134556"/>
                  </a:lnTo>
                  <a:lnTo>
                    <a:pt x="1256675" y="209310"/>
                  </a:lnTo>
                  <a:lnTo>
                    <a:pt x="1466121" y="149507"/>
                  </a:lnTo>
                </a:path>
              </a:pathLst>
            </a:custGeom>
            <a:ln w="40651" cap="flat">
              <a:solidFill>
                <a:srgbClr val="BEBEBE">
                  <a:alpha val="69803"/>
                </a:srgbClr>
              </a:solidFill>
              <a:prstDash val="solid"/>
              <a:round/>
            </a:ln>
          </p:spPr>
          <p:txBody>
            <a:bodyPr/>
            <a:lstStyle/>
            <a:p/>
          </p:txBody>
        </p:sp>
        <p:sp>
          <p:nvSpPr>
            <p:cNvPr id="282" name="pl282"/>
            <p:cNvSpPr/>
            <p:nvPr/>
          </p:nvSpPr>
          <p:spPr>
            <a:xfrm>
              <a:off x="4170338" y="2629063"/>
              <a:ext cx="1466121" cy="284063"/>
            </a:xfrm>
            <a:custGeom>
              <a:avLst/>
              <a:pathLst>
                <a:path w="1466121" h="284063">
                  <a:moveTo>
                    <a:pt x="0" y="0"/>
                  </a:moveTo>
                  <a:lnTo>
                    <a:pt x="209445" y="74753"/>
                  </a:lnTo>
                  <a:lnTo>
                    <a:pt x="418891" y="104655"/>
                  </a:lnTo>
                  <a:lnTo>
                    <a:pt x="628337" y="284063"/>
                  </a:lnTo>
                  <a:lnTo>
                    <a:pt x="837783" y="254162"/>
                  </a:lnTo>
                  <a:lnTo>
                    <a:pt x="1047229" y="134556"/>
                  </a:lnTo>
                  <a:lnTo>
                    <a:pt x="1256675" y="209310"/>
                  </a:lnTo>
                  <a:lnTo>
                    <a:pt x="1466121" y="149507"/>
                  </a:lnTo>
                </a:path>
              </a:pathLst>
            </a:custGeom>
            <a:ln w="35231" cap="flat">
              <a:solidFill>
                <a:srgbClr val="BEBEBE">
                  <a:alpha val="69803"/>
                </a:srgbClr>
              </a:solidFill>
              <a:prstDash val="solid"/>
              <a:round/>
            </a:ln>
          </p:spPr>
          <p:txBody>
            <a:bodyPr/>
            <a:lstStyle/>
            <a:p/>
          </p:txBody>
        </p:sp>
        <p:sp>
          <p:nvSpPr>
            <p:cNvPr id="283" name="pl283"/>
            <p:cNvSpPr/>
            <p:nvPr/>
          </p:nvSpPr>
          <p:spPr>
            <a:xfrm>
              <a:off x="4170338" y="2703816"/>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284" name="pl284"/>
            <p:cNvSpPr/>
            <p:nvPr/>
          </p:nvSpPr>
          <p:spPr>
            <a:xfrm>
              <a:off x="4170338" y="2629063"/>
              <a:ext cx="1466121" cy="284063"/>
            </a:xfrm>
            <a:custGeom>
              <a:avLst/>
              <a:pathLst>
                <a:path w="1466121" h="284063">
                  <a:moveTo>
                    <a:pt x="0" y="0"/>
                  </a:moveTo>
                  <a:lnTo>
                    <a:pt x="209445" y="74753"/>
                  </a:lnTo>
                  <a:lnTo>
                    <a:pt x="418891" y="104655"/>
                  </a:lnTo>
                  <a:lnTo>
                    <a:pt x="628337" y="284063"/>
                  </a:lnTo>
                  <a:lnTo>
                    <a:pt x="837783" y="254162"/>
                  </a:lnTo>
                  <a:lnTo>
                    <a:pt x="1047229" y="134556"/>
                  </a:lnTo>
                  <a:lnTo>
                    <a:pt x="1256675" y="209310"/>
                  </a:lnTo>
                  <a:lnTo>
                    <a:pt x="1466121" y="149507"/>
                  </a:lnTo>
                </a:path>
              </a:pathLst>
            </a:custGeom>
            <a:ln w="40651" cap="flat">
              <a:solidFill>
                <a:srgbClr val="000000">
                  <a:alpha val="100000"/>
                </a:srgbClr>
              </a:solidFill>
              <a:prstDash val="solid"/>
              <a:round/>
            </a:ln>
          </p:spPr>
          <p:txBody>
            <a:bodyPr/>
            <a:lstStyle/>
            <a:p/>
          </p:txBody>
        </p:sp>
        <p:sp>
          <p:nvSpPr>
            <p:cNvPr id="285" name="pl285"/>
            <p:cNvSpPr/>
            <p:nvPr/>
          </p:nvSpPr>
          <p:spPr>
            <a:xfrm>
              <a:off x="4170338" y="2629063"/>
              <a:ext cx="1466121" cy="284063"/>
            </a:xfrm>
            <a:custGeom>
              <a:avLst/>
              <a:pathLst>
                <a:path w="1466121" h="284063">
                  <a:moveTo>
                    <a:pt x="0" y="0"/>
                  </a:moveTo>
                  <a:lnTo>
                    <a:pt x="209445" y="74753"/>
                  </a:lnTo>
                  <a:lnTo>
                    <a:pt x="418891" y="104655"/>
                  </a:lnTo>
                  <a:lnTo>
                    <a:pt x="628337" y="284063"/>
                  </a:lnTo>
                  <a:lnTo>
                    <a:pt x="837783" y="254162"/>
                  </a:lnTo>
                  <a:lnTo>
                    <a:pt x="1047229" y="134556"/>
                  </a:lnTo>
                  <a:lnTo>
                    <a:pt x="1256675" y="209310"/>
                  </a:lnTo>
                  <a:lnTo>
                    <a:pt x="1466121" y="149507"/>
                  </a:lnTo>
                </a:path>
              </a:pathLst>
            </a:custGeom>
            <a:ln w="35231" cap="flat">
              <a:solidFill>
                <a:srgbClr val="80BD41">
                  <a:alpha val="100000"/>
                </a:srgbClr>
              </a:solidFill>
              <a:prstDash val="solid"/>
              <a:round/>
            </a:ln>
          </p:spPr>
          <p:txBody>
            <a:bodyPr/>
            <a:lstStyle/>
            <a:p/>
          </p:txBody>
        </p:sp>
        <p:sp>
          <p:nvSpPr>
            <p:cNvPr id="286" name="pl286"/>
            <p:cNvSpPr/>
            <p:nvPr/>
          </p:nvSpPr>
          <p:spPr>
            <a:xfrm>
              <a:off x="4097032" y="270381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7" name="tx287"/>
            <p:cNvSpPr/>
            <p:nvPr/>
          </p:nvSpPr>
          <p:spPr>
            <a:xfrm>
              <a:off x="4140208" y="24505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88" name="tx288"/>
            <p:cNvSpPr/>
            <p:nvPr/>
          </p:nvSpPr>
          <p:spPr>
            <a:xfrm>
              <a:off x="4349654"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9" name="tx289"/>
            <p:cNvSpPr/>
            <p:nvPr/>
          </p:nvSpPr>
          <p:spPr>
            <a:xfrm>
              <a:off x="4541041" y="25551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0" name="tx290"/>
            <p:cNvSpPr/>
            <p:nvPr/>
          </p:nvSpPr>
          <p:spPr>
            <a:xfrm>
              <a:off x="4720357" y="273457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91" name="tx291"/>
            <p:cNvSpPr/>
            <p:nvPr/>
          </p:nvSpPr>
          <p:spPr>
            <a:xfrm>
              <a:off x="4929803" y="270467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92" name="tx292"/>
            <p:cNvSpPr/>
            <p:nvPr/>
          </p:nvSpPr>
          <p:spPr>
            <a:xfrm>
              <a:off x="5169379" y="25850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93" name="tx293"/>
            <p:cNvSpPr/>
            <p:nvPr/>
          </p:nvSpPr>
          <p:spPr>
            <a:xfrm>
              <a:off x="5378824" y="26598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94" name="tx294"/>
            <p:cNvSpPr/>
            <p:nvPr/>
          </p:nvSpPr>
          <p:spPr>
            <a:xfrm>
              <a:off x="5588270" y="26000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5" name="rc295"/>
            <p:cNvSpPr/>
            <p:nvPr/>
          </p:nvSpPr>
          <p:spPr>
            <a:xfrm>
              <a:off x="4097032" y="3483127"/>
              <a:ext cx="1612733" cy="1019640"/>
            </a:xfrm>
            <a:prstGeom prst="rect">
              <a:avLst/>
            </a:prstGeom>
            <a:solidFill>
              <a:srgbClr val="EBEBEB">
                <a:alpha val="100000"/>
              </a:srgbClr>
            </a:solidFill>
          </p:spPr>
          <p:txBody>
            <a:bodyPr/>
            <a:lstStyle/>
            <a:p/>
          </p:txBody>
        </p:sp>
        <p:sp>
          <p:nvSpPr>
            <p:cNvPr id="296" name="pl296"/>
            <p:cNvSpPr/>
            <p:nvPr/>
          </p:nvSpPr>
          <p:spPr>
            <a:xfrm>
              <a:off x="4097032" y="41947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7" name="pl297"/>
            <p:cNvSpPr/>
            <p:nvPr/>
          </p:nvSpPr>
          <p:spPr>
            <a:xfrm>
              <a:off x="4097032" y="38210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8" name="pl298"/>
            <p:cNvSpPr/>
            <p:nvPr/>
          </p:nvSpPr>
          <p:spPr>
            <a:xfrm>
              <a:off x="4097032" y="43816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9" name="pl299"/>
            <p:cNvSpPr/>
            <p:nvPr/>
          </p:nvSpPr>
          <p:spPr>
            <a:xfrm>
              <a:off x="4097032" y="4007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0" name="pl300"/>
            <p:cNvSpPr/>
            <p:nvPr/>
          </p:nvSpPr>
          <p:spPr>
            <a:xfrm>
              <a:off x="4097032" y="363413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1" name="pl301"/>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170338" y="4007898"/>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310" name="pl310"/>
            <p:cNvSpPr/>
            <p:nvPr/>
          </p:nvSpPr>
          <p:spPr>
            <a:xfrm>
              <a:off x="4170338" y="4007898"/>
              <a:ext cx="1466121" cy="149507"/>
            </a:xfrm>
            <a:custGeom>
              <a:avLst/>
              <a:pathLst>
                <a:path w="1466121" h="149507">
                  <a:moveTo>
                    <a:pt x="0" y="14950"/>
                  </a:moveTo>
                  <a:lnTo>
                    <a:pt x="209445" y="0"/>
                  </a:lnTo>
                  <a:lnTo>
                    <a:pt x="418891" y="104655"/>
                  </a:lnTo>
                  <a:lnTo>
                    <a:pt x="628337" y="149507"/>
                  </a:lnTo>
                  <a:lnTo>
                    <a:pt x="837783" y="0"/>
                  </a:lnTo>
                  <a:lnTo>
                    <a:pt x="1047229" y="59802"/>
                  </a:lnTo>
                  <a:lnTo>
                    <a:pt x="1256675" y="0"/>
                  </a:lnTo>
                  <a:lnTo>
                    <a:pt x="1466121" y="44852"/>
                  </a:lnTo>
                </a:path>
              </a:pathLst>
            </a:custGeom>
            <a:ln w="40651" cap="flat">
              <a:solidFill>
                <a:srgbClr val="BEBEBE">
                  <a:alpha val="69803"/>
                </a:srgbClr>
              </a:solidFill>
              <a:prstDash val="solid"/>
              <a:round/>
            </a:ln>
          </p:spPr>
          <p:txBody>
            <a:bodyPr/>
            <a:lstStyle/>
            <a:p/>
          </p:txBody>
        </p:sp>
        <p:sp>
          <p:nvSpPr>
            <p:cNvPr id="311" name="pl311"/>
            <p:cNvSpPr/>
            <p:nvPr/>
          </p:nvSpPr>
          <p:spPr>
            <a:xfrm>
              <a:off x="4170338" y="4007898"/>
              <a:ext cx="1466121" cy="149507"/>
            </a:xfrm>
            <a:custGeom>
              <a:avLst/>
              <a:pathLst>
                <a:path w="1466121" h="149507">
                  <a:moveTo>
                    <a:pt x="0" y="14950"/>
                  </a:moveTo>
                  <a:lnTo>
                    <a:pt x="209445" y="0"/>
                  </a:lnTo>
                  <a:lnTo>
                    <a:pt x="418891" y="104655"/>
                  </a:lnTo>
                  <a:lnTo>
                    <a:pt x="628337" y="149507"/>
                  </a:lnTo>
                  <a:lnTo>
                    <a:pt x="837783" y="0"/>
                  </a:lnTo>
                  <a:lnTo>
                    <a:pt x="1047229" y="59802"/>
                  </a:lnTo>
                  <a:lnTo>
                    <a:pt x="1256675" y="0"/>
                  </a:lnTo>
                  <a:lnTo>
                    <a:pt x="1466121" y="44852"/>
                  </a:lnTo>
                </a:path>
              </a:pathLst>
            </a:custGeom>
            <a:ln w="35231" cap="flat">
              <a:solidFill>
                <a:srgbClr val="BEBEBE">
                  <a:alpha val="69803"/>
                </a:srgbClr>
              </a:solidFill>
              <a:prstDash val="solid"/>
              <a:round/>
            </a:ln>
          </p:spPr>
          <p:txBody>
            <a:bodyPr/>
            <a:lstStyle/>
            <a:p/>
          </p:txBody>
        </p:sp>
        <p:sp>
          <p:nvSpPr>
            <p:cNvPr id="312" name="pl312"/>
            <p:cNvSpPr/>
            <p:nvPr/>
          </p:nvSpPr>
          <p:spPr>
            <a:xfrm>
              <a:off x="4170338" y="4007898"/>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313" name="pl313"/>
            <p:cNvSpPr/>
            <p:nvPr/>
          </p:nvSpPr>
          <p:spPr>
            <a:xfrm>
              <a:off x="4170338" y="4007898"/>
              <a:ext cx="1466121" cy="149507"/>
            </a:xfrm>
            <a:custGeom>
              <a:avLst/>
              <a:pathLst>
                <a:path w="1466121" h="149507">
                  <a:moveTo>
                    <a:pt x="0" y="14950"/>
                  </a:moveTo>
                  <a:lnTo>
                    <a:pt x="209445" y="0"/>
                  </a:lnTo>
                  <a:lnTo>
                    <a:pt x="418891" y="104655"/>
                  </a:lnTo>
                  <a:lnTo>
                    <a:pt x="628337" y="149507"/>
                  </a:lnTo>
                  <a:lnTo>
                    <a:pt x="837783" y="0"/>
                  </a:lnTo>
                  <a:lnTo>
                    <a:pt x="1047229" y="59802"/>
                  </a:lnTo>
                  <a:lnTo>
                    <a:pt x="1256675" y="0"/>
                  </a:lnTo>
                  <a:lnTo>
                    <a:pt x="1466121" y="44852"/>
                  </a:lnTo>
                </a:path>
              </a:pathLst>
            </a:custGeom>
            <a:ln w="40651" cap="flat">
              <a:solidFill>
                <a:srgbClr val="000000">
                  <a:alpha val="100000"/>
                </a:srgbClr>
              </a:solidFill>
              <a:prstDash val="solid"/>
              <a:round/>
            </a:ln>
          </p:spPr>
          <p:txBody>
            <a:bodyPr/>
            <a:lstStyle/>
            <a:p/>
          </p:txBody>
        </p:sp>
        <p:sp>
          <p:nvSpPr>
            <p:cNvPr id="314" name="pl314"/>
            <p:cNvSpPr/>
            <p:nvPr/>
          </p:nvSpPr>
          <p:spPr>
            <a:xfrm>
              <a:off x="4170338" y="4007898"/>
              <a:ext cx="1466121" cy="149507"/>
            </a:xfrm>
            <a:custGeom>
              <a:avLst/>
              <a:pathLst>
                <a:path w="1466121" h="149507">
                  <a:moveTo>
                    <a:pt x="0" y="14950"/>
                  </a:moveTo>
                  <a:lnTo>
                    <a:pt x="209445" y="0"/>
                  </a:lnTo>
                  <a:lnTo>
                    <a:pt x="418891" y="104655"/>
                  </a:lnTo>
                  <a:lnTo>
                    <a:pt x="628337" y="149507"/>
                  </a:lnTo>
                  <a:lnTo>
                    <a:pt x="837783" y="0"/>
                  </a:lnTo>
                  <a:lnTo>
                    <a:pt x="1047229" y="59802"/>
                  </a:lnTo>
                  <a:lnTo>
                    <a:pt x="1256675" y="0"/>
                  </a:lnTo>
                  <a:lnTo>
                    <a:pt x="1466121" y="44852"/>
                  </a:lnTo>
                </a:path>
              </a:pathLst>
            </a:custGeom>
            <a:ln w="35231" cap="flat">
              <a:solidFill>
                <a:srgbClr val="80BD41">
                  <a:alpha val="100000"/>
                </a:srgbClr>
              </a:solidFill>
              <a:prstDash val="solid"/>
              <a:round/>
            </a:ln>
          </p:spPr>
          <p:txBody>
            <a:bodyPr/>
            <a:lstStyle/>
            <a:p/>
          </p:txBody>
        </p:sp>
        <p:sp>
          <p:nvSpPr>
            <p:cNvPr id="315" name="pl315"/>
            <p:cNvSpPr/>
            <p:nvPr/>
          </p:nvSpPr>
          <p:spPr>
            <a:xfrm>
              <a:off x="4097032" y="400789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16" name="tx316"/>
            <p:cNvSpPr/>
            <p:nvPr/>
          </p:nvSpPr>
          <p:spPr>
            <a:xfrm>
              <a:off x="4122149" y="38442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7" name="tx317"/>
            <p:cNvSpPr/>
            <p:nvPr/>
          </p:nvSpPr>
          <p:spPr>
            <a:xfrm>
              <a:off x="4349654"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8" name="tx318"/>
            <p:cNvSpPr/>
            <p:nvPr/>
          </p:nvSpPr>
          <p:spPr>
            <a:xfrm>
              <a:off x="4541041" y="39339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19" name="tx319"/>
            <p:cNvSpPr/>
            <p:nvPr/>
          </p:nvSpPr>
          <p:spPr>
            <a:xfrm>
              <a:off x="4720357" y="397885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20" name="tx320"/>
            <p:cNvSpPr/>
            <p:nvPr/>
          </p:nvSpPr>
          <p:spPr>
            <a:xfrm>
              <a:off x="4977992"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1" name="tx321"/>
            <p:cNvSpPr/>
            <p:nvPr/>
          </p:nvSpPr>
          <p:spPr>
            <a:xfrm>
              <a:off x="5169379" y="38891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2" name="tx322"/>
            <p:cNvSpPr/>
            <p:nvPr/>
          </p:nvSpPr>
          <p:spPr>
            <a:xfrm>
              <a:off x="5396884"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3" name="tx323"/>
            <p:cNvSpPr/>
            <p:nvPr/>
          </p:nvSpPr>
          <p:spPr>
            <a:xfrm>
              <a:off x="5588270" y="38741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4" name="rc324"/>
            <p:cNvSpPr/>
            <p:nvPr/>
          </p:nvSpPr>
          <p:spPr>
            <a:xfrm>
              <a:off x="4097032" y="4787209"/>
              <a:ext cx="1612733" cy="1019640"/>
            </a:xfrm>
            <a:prstGeom prst="rect">
              <a:avLst/>
            </a:prstGeom>
            <a:solidFill>
              <a:srgbClr val="EBEBEB">
                <a:alpha val="100000"/>
              </a:srgbClr>
            </a:solidFill>
          </p:spPr>
          <p:txBody>
            <a:bodyPr/>
            <a:lstStyle/>
            <a:p/>
          </p:txBody>
        </p:sp>
        <p:sp>
          <p:nvSpPr>
            <p:cNvPr id="325" name="pl325"/>
            <p:cNvSpPr/>
            <p:nvPr/>
          </p:nvSpPr>
          <p:spPr>
            <a:xfrm>
              <a:off x="4097032" y="54988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6" name="pl326"/>
            <p:cNvSpPr/>
            <p:nvPr/>
          </p:nvSpPr>
          <p:spPr>
            <a:xfrm>
              <a:off x="4097032" y="51250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7" name="pl327"/>
            <p:cNvSpPr/>
            <p:nvPr/>
          </p:nvSpPr>
          <p:spPr>
            <a:xfrm>
              <a:off x="4097032" y="56857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8" name="pl328"/>
            <p:cNvSpPr/>
            <p:nvPr/>
          </p:nvSpPr>
          <p:spPr>
            <a:xfrm>
              <a:off x="4097032" y="5311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9" name="pl329"/>
            <p:cNvSpPr/>
            <p:nvPr/>
          </p:nvSpPr>
          <p:spPr>
            <a:xfrm>
              <a:off x="4097032" y="49382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0" name="pl330"/>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4170338" y="5311980"/>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339" name="pl339"/>
            <p:cNvSpPr/>
            <p:nvPr/>
          </p:nvSpPr>
          <p:spPr>
            <a:xfrm>
              <a:off x="4170338" y="5252177"/>
              <a:ext cx="1466121" cy="119605"/>
            </a:xfrm>
            <a:custGeom>
              <a:avLst/>
              <a:pathLst>
                <a:path w="1466121" h="119605">
                  <a:moveTo>
                    <a:pt x="0" y="59802"/>
                  </a:moveTo>
                  <a:lnTo>
                    <a:pt x="209445" y="59802"/>
                  </a:lnTo>
                  <a:lnTo>
                    <a:pt x="418891" y="119605"/>
                  </a:lnTo>
                  <a:lnTo>
                    <a:pt x="628337" y="89704"/>
                  </a:lnTo>
                  <a:lnTo>
                    <a:pt x="837783" y="119605"/>
                  </a:lnTo>
                  <a:lnTo>
                    <a:pt x="1047229" y="89704"/>
                  </a:lnTo>
                  <a:lnTo>
                    <a:pt x="1256675" y="44852"/>
                  </a:lnTo>
                  <a:lnTo>
                    <a:pt x="1466121" y="0"/>
                  </a:lnTo>
                </a:path>
              </a:pathLst>
            </a:custGeom>
            <a:ln w="40651" cap="flat">
              <a:solidFill>
                <a:srgbClr val="BEBEBE">
                  <a:alpha val="69803"/>
                </a:srgbClr>
              </a:solidFill>
              <a:prstDash val="solid"/>
              <a:round/>
            </a:ln>
          </p:spPr>
          <p:txBody>
            <a:bodyPr/>
            <a:lstStyle/>
            <a:p/>
          </p:txBody>
        </p:sp>
        <p:sp>
          <p:nvSpPr>
            <p:cNvPr id="340" name="pl340"/>
            <p:cNvSpPr/>
            <p:nvPr/>
          </p:nvSpPr>
          <p:spPr>
            <a:xfrm>
              <a:off x="4170338" y="5252177"/>
              <a:ext cx="1466121" cy="119605"/>
            </a:xfrm>
            <a:custGeom>
              <a:avLst/>
              <a:pathLst>
                <a:path w="1466121" h="119605">
                  <a:moveTo>
                    <a:pt x="0" y="59802"/>
                  </a:moveTo>
                  <a:lnTo>
                    <a:pt x="209445" y="59802"/>
                  </a:lnTo>
                  <a:lnTo>
                    <a:pt x="418891" y="119605"/>
                  </a:lnTo>
                  <a:lnTo>
                    <a:pt x="628337" y="89704"/>
                  </a:lnTo>
                  <a:lnTo>
                    <a:pt x="837783" y="119605"/>
                  </a:lnTo>
                  <a:lnTo>
                    <a:pt x="1047229" y="89704"/>
                  </a:lnTo>
                  <a:lnTo>
                    <a:pt x="1256675" y="44852"/>
                  </a:lnTo>
                  <a:lnTo>
                    <a:pt x="1466121" y="0"/>
                  </a:lnTo>
                </a:path>
              </a:pathLst>
            </a:custGeom>
            <a:ln w="35231" cap="flat">
              <a:solidFill>
                <a:srgbClr val="BEBEBE">
                  <a:alpha val="69803"/>
                </a:srgbClr>
              </a:solidFill>
              <a:prstDash val="solid"/>
              <a:round/>
            </a:ln>
          </p:spPr>
          <p:txBody>
            <a:bodyPr/>
            <a:lstStyle/>
            <a:p/>
          </p:txBody>
        </p:sp>
        <p:sp>
          <p:nvSpPr>
            <p:cNvPr id="341" name="pl341"/>
            <p:cNvSpPr/>
            <p:nvPr/>
          </p:nvSpPr>
          <p:spPr>
            <a:xfrm>
              <a:off x="4170338" y="5311980"/>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342" name="pl342"/>
            <p:cNvSpPr/>
            <p:nvPr/>
          </p:nvSpPr>
          <p:spPr>
            <a:xfrm>
              <a:off x="4170338" y="5252177"/>
              <a:ext cx="1466121" cy="119605"/>
            </a:xfrm>
            <a:custGeom>
              <a:avLst/>
              <a:pathLst>
                <a:path w="1466121" h="119605">
                  <a:moveTo>
                    <a:pt x="0" y="59802"/>
                  </a:moveTo>
                  <a:lnTo>
                    <a:pt x="209445" y="59802"/>
                  </a:lnTo>
                  <a:lnTo>
                    <a:pt x="418891" y="119605"/>
                  </a:lnTo>
                  <a:lnTo>
                    <a:pt x="628337" y="89704"/>
                  </a:lnTo>
                  <a:lnTo>
                    <a:pt x="837783" y="119605"/>
                  </a:lnTo>
                  <a:lnTo>
                    <a:pt x="1047229" y="89704"/>
                  </a:lnTo>
                  <a:lnTo>
                    <a:pt x="1256675" y="44852"/>
                  </a:lnTo>
                  <a:lnTo>
                    <a:pt x="1466121" y="0"/>
                  </a:lnTo>
                </a:path>
              </a:pathLst>
            </a:custGeom>
            <a:ln w="40651" cap="flat">
              <a:solidFill>
                <a:srgbClr val="000000">
                  <a:alpha val="100000"/>
                </a:srgbClr>
              </a:solidFill>
              <a:prstDash val="solid"/>
              <a:round/>
            </a:ln>
          </p:spPr>
          <p:txBody>
            <a:bodyPr/>
            <a:lstStyle/>
            <a:p/>
          </p:txBody>
        </p:sp>
        <p:sp>
          <p:nvSpPr>
            <p:cNvPr id="343" name="pl343"/>
            <p:cNvSpPr/>
            <p:nvPr/>
          </p:nvSpPr>
          <p:spPr>
            <a:xfrm>
              <a:off x="4170338" y="5252177"/>
              <a:ext cx="1466121" cy="119605"/>
            </a:xfrm>
            <a:custGeom>
              <a:avLst/>
              <a:pathLst>
                <a:path w="1466121" h="119605">
                  <a:moveTo>
                    <a:pt x="0" y="59802"/>
                  </a:moveTo>
                  <a:lnTo>
                    <a:pt x="209445" y="59802"/>
                  </a:lnTo>
                  <a:lnTo>
                    <a:pt x="418891" y="119605"/>
                  </a:lnTo>
                  <a:lnTo>
                    <a:pt x="628337" y="89704"/>
                  </a:lnTo>
                  <a:lnTo>
                    <a:pt x="837783" y="119605"/>
                  </a:lnTo>
                  <a:lnTo>
                    <a:pt x="1047229" y="89704"/>
                  </a:lnTo>
                  <a:lnTo>
                    <a:pt x="1256675" y="44852"/>
                  </a:lnTo>
                  <a:lnTo>
                    <a:pt x="1466121" y="0"/>
                  </a:lnTo>
                </a:path>
              </a:pathLst>
            </a:custGeom>
            <a:ln w="35231" cap="flat">
              <a:solidFill>
                <a:srgbClr val="80BD41">
                  <a:alpha val="100000"/>
                </a:srgbClr>
              </a:solidFill>
              <a:prstDash val="solid"/>
              <a:round/>
            </a:ln>
          </p:spPr>
          <p:txBody>
            <a:bodyPr/>
            <a:lstStyle/>
            <a:p/>
          </p:txBody>
        </p:sp>
        <p:sp>
          <p:nvSpPr>
            <p:cNvPr id="344" name="pl344"/>
            <p:cNvSpPr/>
            <p:nvPr/>
          </p:nvSpPr>
          <p:spPr>
            <a:xfrm>
              <a:off x="4097032" y="531198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45" name="tx345"/>
            <p:cNvSpPr/>
            <p:nvPr/>
          </p:nvSpPr>
          <p:spPr>
            <a:xfrm>
              <a:off x="4140208"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6" name="tx346"/>
            <p:cNvSpPr/>
            <p:nvPr/>
          </p:nvSpPr>
          <p:spPr>
            <a:xfrm>
              <a:off x="4349654"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7" name="tx347"/>
            <p:cNvSpPr/>
            <p:nvPr/>
          </p:nvSpPr>
          <p:spPr>
            <a:xfrm>
              <a:off x="4541041" y="5193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8" name="tx348"/>
            <p:cNvSpPr/>
            <p:nvPr/>
          </p:nvSpPr>
          <p:spPr>
            <a:xfrm>
              <a:off x="4750487" y="51633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9" name="tx349"/>
            <p:cNvSpPr/>
            <p:nvPr/>
          </p:nvSpPr>
          <p:spPr>
            <a:xfrm>
              <a:off x="4959933" y="5193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0" name="tx350"/>
            <p:cNvSpPr/>
            <p:nvPr/>
          </p:nvSpPr>
          <p:spPr>
            <a:xfrm>
              <a:off x="5169379" y="51633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51" name="tx351"/>
            <p:cNvSpPr/>
            <p:nvPr/>
          </p:nvSpPr>
          <p:spPr>
            <a:xfrm>
              <a:off x="5396884" y="5118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2" name="tx352"/>
            <p:cNvSpPr/>
            <p:nvPr/>
          </p:nvSpPr>
          <p:spPr>
            <a:xfrm>
              <a:off x="5606330" y="50736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3" name="rc353"/>
            <p:cNvSpPr/>
            <p:nvPr/>
          </p:nvSpPr>
          <p:spPr>
            <a:xfrm>
              <a:off x="5779354" y="874964"/>
              <a:ext cx="1612733" cy="1019640"/>
            </a:xfrm>
            <a:prstGeom prst="rect">
              <a:avLst/>
            </a:prstGeom>
            <a:solidFill>
              <a:srgbClr val="EBEBEB">
                <a:alpha val="100000"/>
              </a:srgbClr>
            </a:solidFill>
          </p:spPr>
          <p:txBody>
            <a:bodyPr/>
            <a:lstStyle/>
            <a:p/>
          </p:txBody>
        </p:sp>
        <p:sp>
          <p:nvSpPr>
            <p:cNvPr id="354" name="pl354"/>
            <p:cNvSpPr/>
            <p:nvPr/>
          </p:nvSpPr>
          <p:spPr>
            <a:xfrm>
              <a:off x="5779354" y="15866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5" name="pl355"/>
            <p:cNvSpPr/>
            <p:nvPr/>
          </p:nvSpPr>
          <p:spPr>
            <a:xfrm>
              <a:off x="5779354" y="12128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6" name="pl356"/>
            <p:cNvSpPr/>
            <p:nvPr/>
          </p:nvSpPr>
          <p:spPr>
            <a:xfrm>
              <a:off x="5779354" y="177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7" name="pl357"/>
            <p:cNvSpPr/>
            <p:nvPr/>
          </p:nvSpPr>
          <p:spPr>
            <a:xfrm>
              <a:off x="5779354" y="13997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8" name="pl358"/>
            <p:cNvSpPr/>
            <p:nvPr/>
          </p:nvSpPr>
          <p:spPr>
            <a:xfrm>
              <a:off x="5779354" y="10259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9" name="pl359"/>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5852660" y="1399735"/>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368" name="pl368"/>
            <p:cNvSpPr/>
            <p:nvPr/>
          </p:nvSpPr>
          <p:spPr>
            <a:xfrm>
              <a:off x="5852660" y="1295079"/>
              <a:ext cx="1466121" cy="299014"/>
            </a:xfrm>
            <a:custGeom>
              <a:avLst/>
              <a:pathLst>
                <a:path w="1466121" h="299014">
                  <a:moveTo>
                    <a:pt x="0" y="104655"/>
                  </a:moveTo>
                  <a:lnTo>
                    <a:pt x="209445" y="104655"/>
                  </a:lnTo>
                  <a:lnTo>
                    <a:pt x="418891" y="209310"/>
                  </a:lnTo>
                  <a:lnTo>
                    <a:pt x="628337" y="299014"/>
                  </a:lnTo>
                  <a:lnTo>
                    <a:pt x="837783" y="0"/>
                  </a:lnTo>
                  <a:lnTo>
                    <a:pt x="1047229" y="179408"/>
                  </a:lnTo>
                  <a:lnTo>
                    <a:pt x="1256675" y="194359"/>
                  </a:lnTo>
                  <a:lnTo>
                    <a:pt x="1466121" y="194359"/>
                  </a:lnTo>
                </a:path>
              </a:pathLst>
            </a:custGeom>
            <a:ln w="40651" cap="flat">
              <a:solidFill>
                <a:srgbClr val="BEBEBE">
                  <a:alpha val="69803"/>
                </a:srgbClr>
              </a:solidFill>
              <a:prstDash val="solid"/>
              <a:round/>
            </a:ln>
          </p:spPr>
          <p:txBody>
            <a:bodyPr/>
            <a:lstStyle/>
            <a:p/>
          </p:txBody>
        </p:sp>
        <p:sp>
          <p:nvSpPr>
            <p:cNvPr id="369" name="pl369"/>
            <p:cNvSpPr/>
            <p:nvPr/>
          </p:nvSpPr>
          <p:spPr>
            <a:xfrm>
              <a:off x="5852660" y="1295079"/>
              <a:ext cx="1466121" cy="299014"/>
            </a:xfrm>
            <a:custGeom>
              <a:avLst/>
              <a:pathLst>
                <a:path w="1466121" h="299014">
                  <a:moveTo>
                    <a:pt x="0" y="104655"/>
                  </a:moveTo>
                  <a:lnTo>
                    <a:pt x="209445" y="104655"/>
                  </a:lnTo>
                  <a:lnTo>
                    <a:pt x="418891" y="209310"/>
                  </a:lnTo>
                  <a:lnTo>
                    <a:pt x="628337" y="299014"/>
                  </a:lnTo>
                  <a:lnTo>
                    <a:pt x="837783" y="0"/>
                  </a:lnTo>
                  <a:lnTo>
                    <a:pt x="1047229" y="179408"/>
                  </a:lnTo>
                  <a:lnTo>
                    <a:pt x="1256675" y="194359"/>
                  </a:lnTo>
                  <a:lnTo>
                    <a:pt x="1466121" y="194359"/>
                  </a:lnTo>
                </a:path>
              </a:pathLst>
            </a:custGeom>
            <a:ln w="35231" cap="flat">
              <a:solidFill>
                <a:srgbClr val="BEBEBE">
                  <a:alpha val="69803"/>
                </a:srgbClr>
              </a:solidFill>
              <a:prstDash val="solid"/>
              <a:round/>
            </a:ln>
          </p:spPr>
          <p:txBody>
            <a:bodyPr/>
            <a:lstStyle/>
            <a:p/>
          </p:txBody>
        </p:sp>
        <p:sp>
          <p:nvSpPr>
            <p:cNvPr id="370" name="pl370"/>
            <p:cNvSpPr/>
            <p:nvPr/>
          </p:nvSpPr>
          <p:spPr>
            <a:xfrm>
              <a:off x="5852660" y="1399735"/>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371" name="pl371"/>
            <p:cNvSpPr/>
            <p:nvPr/>
          </p:nvSpPr>
          <p:spPr>
            <a:xfrm>
              <a:off x="5852660" y="1295079"/>
              <a:ext cx="1466121" cy="299014"/>
            </a:xfrm>
            <a:custGeom>
              <a:avLst/>
              <a:pathLst>
                <a:path w="1466121" h="299014">
                  <a:moveTo>
                    <a:pt x="0" y="104655"/>
                  </a:moveTo>
                  <a:lnTo>
                    <a:pt x="209445" y="104655"/>
                  </a:lnTo>
                  <a:lnTo>
                    <a:pt x="418891" y="209310"/>
                  </a:lnTo>
                  <a:lnTo>
                    <a:pt x="628337" y="299014"/>
                  </a:lnTo>
                  <a:lnTo>
                    <a:pt x="837783" y="0"/>
                  </a:lnTo>
                  <a:lnTo>
                    <a:pt x="1047229" y="179408"/>
                  </a:lnTo>
                  <a:lnTo>
                    <a:pt x="1256675" y="194359"/>
                  </a:lnTo>
                  <a:lnTo>
                    <a:pt x="1466121" y="194359"/>
                  </a:lnTo>
                </a:path>
              </a:pathLst>
            </a:custGeom>
            <a:ln w="40651" cap="flat">
              <a:solidFill>
                <a:srgbClr val="000000">
                  <a:alpha val="100000"/>
                </a:srgbClr>
              </a:solidFill>
              <a:prstDash val="solid"/>
              <a:round/>
            </a:ln>
          </p:spPr>
          <p:txBody>
            <a:bodyPr/>
            <a:lstStyle/>
            <a:p/>
          </p:txBody>
        </p:sp>
        <p:sp>
          <p:nvSpPr>
            <p:cNvPr id="372" name="pl372"/>
            <p:cNvSpPr/>
            <p:nvPr/>
          </p:nvSpPr>
          <p:spPr>
            <a:xfrm>
              <a:off x="5852660" y="1295079"/>
              <a:ext cx="1466121" cy="299014"/>
            </a:xfrm>
            <a:custGeom>
              <a:avLst/>
              <a:pathLst>
                <a:path w="1466121" h="299014">
                  <a:moveTo>
                    <a:pt x="0" y="104655"/>
                  </a:moveTo>
                  <a:lnTo>
                    <a:pt x="209445" y="104655"/>
                  </a:lnTo>
                  <a:lnTo>
                    <a:pt x="418891" y="209310"/>
                  </a:lnTo>
                  <a:lnTo>
                    <a:pt x="628337" y="299014"/>
                  </a:lnTo>
                  <a:lnTo>
                    <a:pt x="837783" y="0"/>
                  </a:lnTo>
                  <a:lnTo>
                    <a:pt x="1047229" y="179408"/>
                  </a:lnTo>
                  <a:lnTo>
                    <a:pt x="1256675" y="194359"/>
                  </a:lnTo>
                  <a:lnTo>
                    <a:pt x="1466121" y="194359"/>
                  </a:lnTo>
                </a:path>
              </a:pathLst>
            </a:custGeom>
            <a:ln w="35231" cap="flat">
              <a:solidFill>
                <a:srgbClr val="80BD41">
                  <a:alpha val="100000"/>
                </a:srgbClr>
              </a:solidFill>
              <a:prstDash val="solid"/>
              <a:round/>
            </a:ln>
          </p:spPr>
          <p:txBody>
            <a:bodyPr/>
            <a:lstStyle/>
            <a:p/>
          </p:txBody>
        </p:sp>
        <p:sp>
          <p:nvSpPr>
            <p:cNvPr id="373" name="pl373"/>
            <p:cNvSpPr/>
            <p:nvPr/>
          </p:nvSpPr>
          <p:spPr>
            <a:xfrm>
              <a:off x="5779354" y="139973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74" name="tx374"/>
            <p:cNvSpPr/>
            <p:nvPr/>
          </p:nvSpPr>
          <p:spPr>
            <a:xfrm>
              <a:off x="5822531"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5" name="tx375"/>
            <p:cNvSpPr/>
            <p:nvPr/>
          </p:nvSpPr>
          <p:spPr>
            <a:xfrm>
              <a:off x="6031977"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6" name="tx376"/>
            <p:cNvSpPr/>
            <p:nvPr/>
          </p:nvSpPr>
          <p:spPr>
            <a:xfrm>
              <a:off x="6223363" y="13258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77" name="tx377"/>
            <p:cNvSpPr/>
            <p:nvPr/>
          </p:nvSpPr>
          <p:spPr>
            <a:xfrm>
              <a:off x="6402680" y="141553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78" name="tx378"/>
            <p:cNvSpPr/>
            <p:nvPr/>
          </p:nvSpPr>
          <p:spPr>
            <a:xfrm>
              <a:off x="6660315" y="11165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79" name="tx379"/>
            <p:cNvSpPr/>
            <p:nvPr/>
          </p:nvSpPr>
          <p:spPr>
            <a:xfrm>
              <a:off x="6851701" y="12959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0" name="tx380"/>
            <p:cNvSpPr/>
            <p:nvPr/>
          </p:nvSpPr>
          <p:spPr>
            <a:xfrm>
              <a:off x="7061147" y="13108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81" name="tx381"/>
            <p:cNvSpPr/>
            <p:nvPr/>
          </p:nvSpPr>
          <p:spPr>
            <a:xfrm>
              <a:off x="7270593" y="13108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82" name="rc382"/>
            <p:cNvSpPr/>
            <p:nvPr/>
          </p:nvSpPr>
          <p:spPr>
            <a:xfrm>
              <a:off x="5779354" y="2179046"/>
              <a:ext cx="1612733" cy="1019640"/>
            </a:xfrm>
            <a:prstGeom prst="rect">
              <a:avLst/>
            </a:prstGeom>
            <a:solidFill>
              <a:srgbClr val="EBEBEB">
                <a:alpha val="100000"/>
              </a:srgbClr>
            </a:solidFill>
          </p:spPr>
          <p:txBody>
            <a:bodyPr/>
            <a:lstStyle/>
            <a:p/>
          </p:txBody>
        </p:sp>
        <p:sp>
          <p:nvSpPr>
            <p:cNvPr id="383" name="pl383"/>
            <p:cNvSpPr/>
            <p:nvPr/>
          </p:nvSpPr>
          <p:spPr>
            <a:xfrm>
              <a:off x="5779354" y="28907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4" name="pl384"/>
            <p:cNvSpPr/>
            <p:nvPr/>
          </p:nvSpPr>
          <p:spPr>
            <a:xfrm>
              <a:off x="5779354" y="25169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5" name="pl385"/>
            <p:cNvSpPr/>
            <p:nvPr/>
          </p:nvSpPr>
          <p:spPr>
            <a:xfrm>
              <a:off x="5779354" y="307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6" name="pl386"/>
            <p:cNvSpPr/>
            <p:nvPr/>
          </p:nvSpPr>
          <p:spPr>
            <a:xfrm>
              <a:off x="5779354" y="27038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7" name="pl387"/>
            <p:cNvSpPr/>
            <p:nvPr/>
          </p:nvSpPr>
          <p:spPr>
            <a:xfrm>
              <a:off x="5779354" y="23300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8" name="pl388"/>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5852660" y="2703816"/>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397" name="pl397"/>
            <p:cNvSpPr/>
            <p:nvPr/>
          </p:nvSpPr>
          <p:spPr>
            <a:xfrm>
              <a:off x="5852660" y="2703816"/>
              <a:ext cx="1466121" cy="134556"/>
            </a:xfrm>
            <a:custGeom>
              <a:avLst/>
              <a:pathLst>
                <a:path w="1466121" h="134556">
                  <a:moveTo>
                    <a:pt x="0" y="44852"/>
                  </a:moveTo>
                  <a:lnTo>
                    <a:pt x="209445" y="0"/>
                  </a:lnTo>
                  <a:lnTo>
                    <a:pt x="418891" y="14950"/>
                  </a:lnTo>
                  <a:lnTo>
                    <a:pt x="628337" y="29901"/>
                  </a:lnTo>
                  <a:lnTo>
                    <a:pt x="837783" y="134556"/>
                  </a:lnTo>
                  <a:lnTo>
                    <a:pt x="1047229" y="59802"/>
                  </a:lnTo>
                  <a:lnTo>
                    <a:pt x="1256675" y="59802"/>
                  </a:lnTo>
                  <a:lnTo>
                    <a:pt x="1466121" y="74753"/>
                  </a:lnTo>
                </a:path>
              </a:pathLst>
            </a:custGeom>
            <a:ln w="40651" cap="flat">
              <a:solidFill>
                <a:srgbClr val="BEBEBE">
                  <a:alpha val="69803"/>
                </a:srgbClr>
              </a:solidFill>
              <a:prstDash val="solid"/>
              <a:round/>
            </a:ln>
          </p:spPr>
          <p:txBody>
            <a:bodyPr/>
            <a:lstStyle/>
            <a:p/>
          </p:txBody>
        </p:sp>
        <p:sp>
          <p:nvSpPr>
            <p:cNvPr id="398" name="pl398"/>
            <p:cNvSpPr/>
            <p:nvPr/>
          </p:nvSpPr>
          <p:spPr>
            <a:xfrm>
              <a:off x="5852660" y="2703816"/>
              <a:ext cx="1466121" cy="134556"/>
            </a:xfrm>
            <a:custGeom>
              <a:avLst/>
              <a:pathLst>
                <a:path w="1466121" h="134556">
                  <a:moveTo>
                    <a:pt x="0" y="44852"/>
                  </a:moveTo>
                  <a:lnTo>
                    <a:pt x="209445" y="0"/>
                  </a:lnTo>
                  <a:lnTo>
                    <a:pt x="418891" y="14950"/>
                  </a:lnTo>
                  <a:lnTo>
                    <a:pt x="628337" y="29901"/>
                  </a:lnTo>
                  <a:lnTo>
                    <a:pt x="837783" y="134556"/>
                  </a:lnTo>
                  <a:lnTo>
                    <a:pt x="1047229" y="59802"/>
                  </a:lnTo>
                  <a:lnTo>
                    <a:pt x="1256675" y="59802"/>
                  </a:lnTo>
                  <a:lnTo>
                    <a:pt x="1466121" y="74753"/>
                  </a:lnTo>
                </a:path>
              </a:pathLst>
            </a:custGeom>
            <a:ln w="35231" cap="flat">
              <a:solidFill>
                <a:srgbClr val="BEBEBE">
                  <a:alpha val="69803"/>
                </a:srgbClr>
              </a:solidFill>
              <a:prstDash val="solid"/>
              <a:round/>
            </a:ln>
          </p:spPr>
          <p:txBody>
            <a:bodyPr/>
            <a:lstStyle/>
            <a:p/>
          </p:txBody>
        </p:sp>
        <p:sp>
          <p:nvSpPr>
            <p:cNvPr id="399" name="pl399"/>
            <p:cNvSpPr/>
            <p:nvPr/>
          </p:nvSpPr>
          <p:spPr>
            <a:xfrm>
              <a:off x="5852660" y="2703816"/>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400" name="pl400"/>
            <p:cNvSpPr/>
            <p:nvPr/>
          </p:nvSpPr>
          <p:spPr>
            <a:xfrm>
              <a:off x="5852660" y="2703816"/>
              <a:ext cx="1466121" cy="134556"/>
            </a:xfrm>
            <a:custGeom>
              <a:avLst/>
              <a:pathLst>
                <a:path w="1466121" h="134556">
                  <a:moveTo>
                    <a:pt x="0" y="44852"/>
                  </a:moveTo>
                  <a:lnTo>
                    <a:pt x="209445" y="0"/>
                  </a:lnTo>
                  <a:lnTo>
                    <a:pt x="418891" y="14950"/>
                  </a:lnTo>
                  <a:lnTo>
                    <a:pt x="628337" y="29901"/>
                  </a:lnTo>
                  <a:lnTo>
                    <a:pt x="837783" y="134556"/>
                  </a:lnTo>
                  <a:lnTo>
                    <a:pt x="1047229" y="59802"/>
                  </a:lnTo>
                  <a:lnTo>
                    <a:pt x="1256675" y="59802"/>
                  </a:lnTo>
                  <a:lnTo>
                    <a:pt x="1466121" y="74753"/>
                  </a:lnTo>
                </a:path>
              </a:pathLst>
            </a:custGeom>
            <a:ln w="40651" cap="flat">
              <a:solidFill>
                <a:srgbClr val="000000">
                  <a:alpha val="100000"/>
                </a:srgbClr>
              </a:solidFill>
              <a:prstDash val="solid"/>
              <a:round/>
            </a:ln>
          </p:spPr>
          <p:txBody>
            <a:bodyPr/>
            <a:lstStyle/>
            <a:p/>
          </p:txBody>
        </p:sp>
        <p:sp>
          <p:nvSpPr>
            <p:cNvPr id="401" name="pl401"/>
            <p:cNvSpPr/>
            <p:nvPr/>
          </p:nvSpPr>
          <p:spPr>
            <a:xfrm>
              <a:off x="5852660" y="2703816"/>
              <a:ext cx="1466121" cy="134556"/>
            </a:xfrm>
            <a:custGeom>
              <a:avLst/>
              <a:pathLst>
                <a:path w="1466121" h="134556">
                  <a:moveTo>
                    <a:pt x="0" y="44852"/>
                  </a:moveTo>
                  <a:lnTo>
                    <a:pt x="209445" y="0"/>
                  </a:lnTo>
                  <a:lnTo>
                    <a:pt x="418891" y="14950"/>
                  </a:lnTo>
                  <a:lnTo>
                    <a:pt x="628337" y="29901"/>
                  </a:lnTo>
                  <a:lnTo>
                    <a:pt x="837783" y="134556"/>
                  </a:lnTo>
                  <a:lnTo>
                    <a:pt x="1047229" y="59802"/>
                  </a:lnTo>
                  <a:lnTo>
                    <a:pt x="1256675" y="59802"/>
                  </a:lnTo>
                  <a:lnTo>
                    <a:pt x="1466121" y="74753"/>
                  </a:lnTo>
                </a:path>
              </a:pathLst>
            </a:custGeom>
            <a:ln w="35231" cap="flat">
              <a:solidFill>
                <a:srgbClr val="80BD41">
                  <a:alpha val="100000"/>
                </a:srgbClr>
              </a:solidFill>
              <a:prstDash val="solid"/>
              <a:round/>
            </a:ln>
          </p:spPr>
          <p:txBody>
            <a:bodyPr/>
            <a:lstStyle/>
            <a:p/>
          </p:txBody>
        </p:sp>
        <p:sp>
          <p:nvSpPr>
            <p:cNvPr id="402" name="pl402"/>
            <p:cNvSpPr/>
            <p:nvPr/>
          </p:nvSpPr>
          <p:spPr>
            <a:xfrm>
              <a:off x="5779354" y="270381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3" name="tx403"/>
            <p:cNvSpPr/>
            <p:nvPr/>
          </p:nvSpPr>
          <p:spPr>
            <a:xfrm>
              <a:off x="5804472" y="25701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4" name="tx404"/>
            <p:cNvSpPr/>
            <p:nvPr/>
          </p:nvSpPr>
          <p:spPr>
            <a:xfrm>
              <a:off x="6031977"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5" name="tx405"/>
            <p:cNvSpPr/>
            <p:nvPr/>
          </p:nvSpPr>
          <p:spPr>
            <a:xfrm>
              <a:off x="6223363" y="2540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6" name="tx406"/>
            <p:cNvSpPr/>
            <p:nvPr/>
          </p:nvSpPr>
          <p:spPr>
            <a:xfrm>
              <a:off x="6432809" y="25551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7" name="tx407"/>
            <p:cNvSpPr/>
            <p:nvPr/>
          </p:nvSpPr>
          <p:spPr>
            <a:xfrm>
              <a:off x="6642255" y="265981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08" name="tx408"/>
            <p:cNvSpPr/>
            <p:nvPr/>
          </p:nvSpPr>
          <p:spPr>
            <a:xfrm>
              <a:off x="6851701" y="25850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9" name="tx409"/>
            <p:cNvSpPr/>
            <p:nvPr/>
          </p:nvSpPr>
          <p:spPr>
            <a:xfrm>
              <a:off x="7061147" y="25850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10" name="tx410"/>
            <p:cNvSpPr/>
            <p:nvPr/>
          </p:nvSpPr>
          <p:spPr>
            <a:xfrm>
              <a:off x="7270593" y="26000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11" name="rc411"/>
            <p:cNvSpPr/>
            <p:nvPr/>
          </p:nvSpPr>
          <p:spPr>
            <a:xfrm>
              <a:off x="5779354" y="3483127"/>
              <a:ext cx="1612733" cy="1019640"/>
            </a:xfrm>
            <a:prstGeom prst="rect">
              <a:avLst/>
            </a:prstGeom>
            <a:solidFill>
              <a:srgbClr val="EBEBEB">
                <a:alpha val="100000"/>
              </a:srgbClr>
            </a:solidFill>
          </p:spPr>
          <p:txBody>
            <a:bodyPr/>
            <a:lstStyle/>
            <a:p/>
          </p:txBody>
        </p:sp>
        <p:sp>
          <p:nvSpPr>
            <p:cNvPr id="412" name="pl412"/>
            <p:cNvSpPr/>
            <p:nvPr/>
          </p:nvSpPr>
          <p:spPr>
            <a:xfrm>
              <a:off x="5779354" y="41947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3" name="pl413"/>
            <p:cNvSpPr/>
            <p:nvPr/>
          </p:nvSpPr>
          <p:spPr>
            <a:xfrm>
              <a:off x="5779354" y="38210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4" name="pl414"/>
            <p:cNvSpPr/>
            <p:nvPr/>
          </p:nvSpPr>
          <p:spPr>
            <a:xfrm>
              <a:off x="5779354" y="43816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4007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779354" y="363413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7" name="pl41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52660" y="4007898"/>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426" name="pl426"/>
            <p:cNvSpPr/>
            <p:nvPr/>
          </p:nvSpPr>
          <p:spPr>
            <a:xfrm>
              <a:off x="5852660" y="4007898"/>
              <a:ext cx="1466121" cy="89704"/>
            </a:xfrm>
            <a:custGeom>
              <a:avLst/>
              <a:pathLst>
                <a:path w="1466121" h="89704">
                  <a:moveTo>
                    <a:pt x="0" y="0"/>
                  </a:moveTo>
                  <a:lnTo>
                    <a:pt x="209445" y="0"/>
                  </a:lnTo>
                  <a:lnTo>
                    <a:pt x="418891" y="29901"/>
                  </a:lnTo>
                  <a:lnTo>
                    <a:pt x="628337" y="74753"/>
                  </a:lnTo>
                  <a:lnTo>
                    <a:pt x="837783" y="29901"/>
                  </a:lnTo>
                  <a:lnTo>
                    <a:pt x="1047229" y="29901"/>
                  </a:lnTo>
                  <a:lnTo>
                    <a:pt x="1256675" y="89704"/>
                  </a:lnTo>
                  <a:lnTo>
                    <a:pt x="1466121" y="14950"/>
                  </a:lnTo>
                </a:path>
              </a:pathLst>
            </a:custGeom>
            <a:ln w="40651" cap="flat">
              <a:solidFill>
                <a:srgbClr val="BEBEBE">
                  <a:alpha val="69803"/>
                </a:srgbClr>
              </a:solidFill>
              <a:prstDash val="solid"/>
              <a:round/>
            </a:ln>
          </p:spPr>
          <p:txBody>
            <a:bodyPr/>
            <a:lstStyle/>
            <a:p/>
          </p:txBody>
        </p:sp>
        <p:sp>
          <p:nvSpPr>
            <p:cNvPr id="427" name="pl427"/>
            <p:cNvSpPr/>
            <p:nvPr/>
          </p:nvSpPr>
          <p:spPr>
            <a:xfrm>
              <a:off x="5852660" y="4007898"/>
              <a:ext cx="1466121" cy="89704"/>
            </a:xfrm>
            <a:custGeom>
              <a:avLst/>
              <a:pathLst>
                <a:path w="1466121" h="89704">
                  <a:moveTo>
                    <a:pt x="0" y="0"/>
                  </a:moveTo>
                  <a:lnTo>
                    <a:pt x="209445" y="0"/>
                  </a:lnTo>
                  <a:lnTo>
                    <a:pt x="418891" y="29901"/>
                  </a:lnTo>
                  <a:lnTo>
                    <a:pt x="628337" y="74753"/>
                  </a:lnTo>
                  <a:lnTo>
                    <a:pt x="837783" y="29901"/>
                  </a:lnTo>
                  <a:lnTo>
                    <a:pt x="1047229" y="29901"/>
                  </a:lnTo>
                  <a:lnTo>
                    <a:pt x="1256675" y="89704"/>
                  </a:lnTo>
                  <a:lnTo>
                    <a:pt x="1466121" y="14950"/>
                  </a:lnTo>
                </a:path>
              </a:pathLst>
            </a:custGeom>
            <a:ln w="35231" cap="flat">
              <a:solidFill>
                <a:srgbClr val="BEBEBE">
                  <a:alpha val="69803"/>
                </a:srgbClr>
              </a:solidFill>
              <a:prstDash val="solid"/>
              <a:round/>
            </a:ln>
          </p:spPr>
          <p:txBody>
            <a:bodyPr/>
            <a:lstStyle/>
            <a:p/>
          </p:txBody>
        </p:sp>
        <p:sp>
          <p:nvSpPr>
            <p:cNvPr id="428" name="pl428"/>
            <p:cNvSpPr/>
            <p:nvPr/>
          </p:nvSpPr>
          <p:spPr>
            <a:xfrm>
              <a:off x="5852660" y="4007898"/>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429" name="pl429"/>
            <p:cNvSpPr/>
            <p:nvPr/>
          </p:nvSpPr>
          <p:spPr>
            <a:xfrm>
              <a:off x="5852660" y="4007898"/>
              <a:ext cx="1466121" cy="89704"/>
            </a:xfrm>
            <a:custGeom>
              <a:avLst/>
              <a:pathLst>
                <a:path w="1466121" h="89704">
                  <a:moveTo>
                    <a:pt x="0" y="0"/>
                  </a:moveTo>
                  <a:lnTo>
                    <a:pt x="209445" y="0"/>
                  </a:lnTo>
                  <a:lnTo>
                    <a:pt x="418891" y="29901"/>
                  </a:lnTo>
                  <a:lnTo>
                    <a:pt x="628337" y="74753"/>
                  </a:lnTo>
                  <a:lnTo>
                    <a:pt x="837783" y="29901"/>
                  </a:lnTo>
                  <a:lnTo>
                    <a:pt x="1047229" y="29901"/>
                  </a:lnTo>
                  <a:lnTo>
                    <a:pt x="1256675" y="89704"/>
                  </a:lnTo>
                  <a:lnTo>
                    <a:pt x="1466121" y="14950"/>
                  </a:lnTo>
                </a:path>
              </a:pathLst>
            </a:custGeom>
            <a:ln w="40651" cap="flat">
              <a:solidFill>
                <a:srgbClr val="000000">
                  <a:alpha val="100000"/>
                </a:srgbClr>
              </a:solidFill>
              <a:prstDash val="solid"/>
              <a:round/>
            </a:ln>
          </p:spPr>
          <p:txBody>
            <a:bodyPr/>
            <a:lstStyle/>
            <a:p/>
          </p:txBody>
        </p:sp>
        <p:sp>
          <p:nvSpPr>
            <p:cNvPr id="430" name="pl430"/>
            <p:cNvSpPr/>
            <p:nvPr/>
          </p:nvSpPr>
          <p:spPr>
            <a:xfrm>
              <a:off x="5852660" y="4007898"/>
              <a:ext cx="1466121" cy="89704"/>
            </a:xfrm>
            <a:custGeom>
              <a:avLst/>
              <a:pathLst>
                <a:path w="1466121" h="89704">
                  <a:moveTo>
                    <a:pt x="0" y="0"/>
                  </a:moveTo>
                  <a:lnTo>
                    <a:pt x="209445" y="0"/>
                  </a:lnTo>
                  <a:lnTo>
                    <a:pt x="418891" y="29901"/>
                  </a:lnTo>
                  <a:lnTo>
                    <a:pt x="628337" y="74753"/>
                  </a:lnTo>
                  <a:lnTo>
                    <a:pt x="837783" y="29901"/>
                  </a:lnTo>
                  <a:lnTo>
                    <a:pt x="1047229" y="29901"/>
                  </a:lnTo>
                  <a:lnTo>
                    <a:pt x="1256675" y="89704"/>
                  </a:lnTo>
                  <a:lnTo>
                    <a:pt x="1466121" y="14950"/>
                  </a:lnTo>
                </a:path>
              </a:pathLst>
            </a:custGeom>
            <a:ln w="35231" cap="flat">
              <a:solidFill>
                <a:srgbClr val="80BD41">
                  <a:alpha val="100000"/>
                </a:srgbClr>
              </a:solidFill>
              <a:prstDash val="solid"/>
              <a:round/>
            </a:ln>
          </p:spPr>
          <p:txBody>
            <a:bodyPr/>
            <a:lstStyle/>
            <a:p/>
          </p:txBody>
        </p:sp>
        <p:sp>
          <p:nvSpPr>
            <p:cNvPr id="431" name="pl431"/>
            <p:cNvSpPr/>
            <p:nvPr/>
          </p:nvSpPr>
          <p:spPr>
            <a:xfrm>
              <a:off x="5779354" y="400789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2" name="tx432"/>
            <p:cNvSpPr/>
            <p:nvPr/>
          </p:nvSpPr>
          <p:spPr>
            <a:xfrm>
              <a:off x="5822531"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031977"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4" name="tx434"/>
            <p:cNvSpPr/>
            <p:nvPr/>
          </p:nvSpPr>
          <p:spPr>
            <a:xfrm>
              <a:off x="6223363" y="38592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5" name="tx435"/>
            <p:cNvSpPr/>
            <p:nvPr/>
          </p:nvSpPr>
          <p:spPr>
            <a:xfrm>
              <a:off x="6432809" y="39040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6" name="tx436"/>
            <p:cNvSpPr/>
            <p:nvPr/>
          </p:nvSpPr>
          <p:spPr>
            <a:xfrm>
              <a:off x="6642255" y="38592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7" name="tx437"/>
            <p:cNvSpPr/>
            <p:nvPr/>
          </p:nvSpPr>
          <p:spPr>
            <a:xfrm>
              <a:off x="6851701" y="38592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8" name="tx438"/>
            <p:cNvSpPr/>
            <p:nvPr/>
          </p:nvSpPr>
          <p:spPr>
            <a:xfrm>
              <a:off x="7061147" y="3919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39" name="tx439"/>
            <p:cNvSpPr/>
            <p:nvPr/>
          </p:nvSpPr>
          <p:spPr>
            <a:xfrm>
              <a:off x="7270593" y="38442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40" name="rc440"/>
            <p:cNvSpPr/>
            <p:nvPr/>
          </p:nvSpPr>
          <p:spPr>
            <a:xfrm>
              <a:off x="5779354" y="4787209"/>
              <a:ext cx="1612733" cy="1019640"/>
            </a:xfrm>
            <a:prstGeom prst="rect">
              <a:avLst/>
            </a:prstGeom>
            <a:solidFill>
              <a:srgbClr val="EBEBEB">
                <a:alpha val="100000"/>
              </a:srgbClr>
            </a:solidFill>
          </p:spPr>
          <p:txBody>
            <a:bodyPr/>
            <a:lstStyle/>
            <a:p/>
          </p:txBody>
        </p:sp>
        <p:sp>
          <p:nvSpPr>
            <p:cNvPr id="441" name="pl441"/>
            <p:cNvSpPr/>
            <p:nvPr/>
          </p:nvSpPr>
          <p:spPr>
            <a:xfrm>
              <a:off x="5779354" y="54988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51250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56857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5311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49382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5852660" y="5311980"/>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455" name="pl455"/>
            <p:cNvSpPr/>
            <p:nvPr/>
          </p:nvSpPr>
          <p:spPr>
            <a:xfrm>
              <a:off x="5852660" y="5267128"/>
              <a:ext cx="1466121" cy="104655"/>
            </a:xfrm>
            <a:custGeom>
              <a:avLst/>
              <a:pathLst>
                <a:path w="1466121" h="104655">
                  <a:moveTo>
                    <a:pt x="0" y="14950"/>
                  </a:moveTo>
                  <a:lnTo>
                    <a:pt x="209445" y="44852"/>
                  </a:lnTo>
                  <a:lnTo>
                    <a:pt x="418891" y="104655"/>
                  </a:lnTo>
                  <a:lnTo>
                    <a:pt x="628337" y="0"/>
                  </a:lnTo>
                  <a:lnTo>
                    <a:pt x="837783" y="44852"/>
                  </a:lnTo>
                  <a:lnTo>
                    <a:pt x="1047229" y="74753"/>
                  </a:lnTo>
                  <a:lnTo>
                    <a:pt x="1256675" y="59802"/>
                  </a:lnTo>
                  <a:lnTo>
                    <a:pt x="1466121" y="0"/>
                  </a:lnTo>
                </a:path>
              </a:pathLst>
            </a:custGeom>
            <a:ln w="40651" cap="flat">
              <a:solidFill>
                <a:srgbClr val="BEBEBE">
                  <a:alpha val="69803"/>
                </a:srgbClr>
              </a:solidFill>
              <a:prstDash val="solid"/>
              <a:round/>
            </a:ln>
          </p:spPr>
          <p:txBody>
            <a:bodyPr/>
            <a:lstStyle/>
            <a:p/>
          </p:txBody>
        </p:sp>
        <p:sp>
          <p:nvSpPr>
            <p:cNvPr id="456" name="pl456"/>
            <p:cNvSpPr/>
            <p:nvPr/>
          </p:nvSpPr>
          <p:spPr>
            <a:xfrm>
              <a:off x="5852660" y="5267128"/>
              <a:ext cx="1466121" cy="104655"/>
            </a:xfrm>
            <a:custGeom>
              <a:avLst/>
              <a:pathLst>
                <a:path w="1466121" h="104655">
                  <a:moveTo>
                    <a:pt x="0" y="14950"/>
                  </a:moveTo>
                  <a:lnTo>
                    <a:pt x="209445" y="44852"/>
                  </a:lnTo>
                  <a:lnTo>
                    <a:pt x="418891" y="104655"/>
                  </a:lnTo>
                  <a:lnTo>
                    <a:pt x="628337" y="0"/>
                  </a:lnTo>
                  <a:lnTo>
                    <a:pt x="837783" y="44852"/>
                  </a:lnTo>
                  <a:lnTo>
                    <a:pt x="1047229" y="74753"/>
                  </a:lnTo>
                  <a:lnTo>
                    <a:pt x="1256675" y="59802"/>
                  </a:lnTo>
                  <a:lnTo>
                    <a:pt x="1466121" y="0"/>
                  </a:lnTo>
                </a:path>
              </a:pathLst>
            </a:custGeom>
            <a:ln w="35231" cap="flat">
              <a:solidFill>
                <a:srgbClr val="BEBEBE">
                  <a:alpha val="69803"/>
                </a:srgbClr>
              </a:solidFill>
              <a:prstDash val="solid"/>
              <a:round/>
            </a:ln>
          </p:spPr>
          <p:txBody>
            <a:bodyPr/>
            <a:lstStyle/>
            <a:p/>
          </p:txBody>
        </p:sp>
        <p:sp>
          <p:nvSpPr>
            <p:cNvPr id="457" name="pl457"/>
            <p:cNvSpPr/>
            <p:nvPr/>
          </p:nvSpPr>
          <p:spPr>
            <a:xfrm>
              <a:off x="5852660" y="5311980"/>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458" name="pl458"/>
            <p:cNvSpPr/>
            <p:nvPr/>
          </p:nvSpPr>
          <p:spPr>
            <a:xfrm>
              <a:off x="5852660" y="5267128"/>
              <a:ext cx="1466121" cy="104655"/>
            </a:xfrm>
            <a:custGeom>
              <a:avLst/>
              <a:pathLst>
                <a:path w="1466121" h="104655">
                  <a:moveTo>
                    <a:pt x="0" y="14950"/>
                  </a:moveTo>
                  <a:lnTo>
                    <a:pt x="209445" y="44852"/>
                  </a:lnTo>
                  <a:lnTo>
                    <a:pt x="418891" y="104655"/>
                  </a:lnTo>
                  <a:lnTo>
                    <a:pt x="628337" y="0"/>
                  </a:lnTo>
                  <a:lnTo>
                    <a:pt x="837783" y="44852"/>
                  </a:lnTo>
                  <a:lnTo>
                    <a:pt x="1047229" y="74753"/>
                  </a:lnTo>
                  <a:lnTo>
                    <a:pt x="1256675" y="59802"/>
                  </a:lnTo>
                  <a:lnTo>
                    <a:pt x="1466121" y="0"/>
                  </a:lnTo>
                </a:path>
              </a:pathLst>
            </a:custGeom>
            <a:ln w="40651" cap="flat">
              <a:solidFill>
                <a:srgbClr val="000000">
                  <a:alpha val="100000"/>
                </a:srgbClr>
              </a:solidFill>
              <a:prstDash val="solid"/>
              <a:round/>
            </a:ln>
          </p:spPr>
          <p:txBody>
            <a:bodyPr/>
            <a:lstStyle/>
            <a:p/>
          </p:txBody>
        </p:sp>
        <p:sp>
          <p:nvSpPr>
            <p:cNvPr id="459" name="pl459"/>
            <p:cNvSpPr/>
            <p:nvPr/>
          </p:nvSpPr>
          <p:spPr>
            <a:xfrm>
              <a:off x="5852660" y="5267128"/>
              <a:ext cx="1466121" cy="104655"/>
            </a:xfrm>
            <a:custGeom>
              <a:avLst/>
              <a:pathLst>
                <a:path w="1466121" h="104655">
                  <a:moveTo>
                    <a:pt x="0" y="14950"/>
                  </a:moveTo>
                  <a:lnTo>
                    <a:pt x="209445" y="44852"/>
                  </a:lnTo>
                  <a:lnTo>
                    <a:pt x="418891" y="104655"/>
                  </a:lnTo>
                  <a:lnTo>
                    <a:pt x="628337" y="0"/>
                  </a:lnTo>
                  <a:lnTo>
                    <a:pt x="837783" y="44852"/>
                  </a:lnTo>
                  <a:lnTo>
                    <a:pt x="1047229" y="74753"/>
                  </a:lnTo>
                  <a:lnTo>
                    <a:pt x="1256675" y="59802"/>
                  </a:lnTo>
                  <a:lnTo>
                    <a:pt x="1466121" y="0"/>
                  </a:lnTo>
                </a:path>
              </a:pathLst>
            </a:custGeom>
            <a:ln w="35231" cap="flat">
              <a:solidFill>
                <a:srgbClr val="80BD41">
                  <a:alpha val="100000"/>
                </a:srgbClr>
              </a:solidFill>
              <a:prstDash val="solid"/>
              <a:round/>
            </a:ln>
          </p:spPr>
          <p:txBody>
            <a:bodyPr/>
            <a:lstStyle/>
            <a:p/>
          </p:txBody>
        </p:sp>
        <p:sp>
          <p:nvSpPr>
            <p:cNvPr id="460" name="pl460"/>
            <p:cNvSpPr/>
            <p:nvPr/>
          </p:nvSpPr>
          <p:spPr>
            <a:xfrm>
              <a:off x="5779354" y="531198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1" name="tx461"/>
            <p:cNvSpPr/>
            <p:nvPr/>
          </p:nvSpPr>
          <p:spPr>
            <a:xfrm>
              <a:off x="5822531" y="51035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2" name="tx462"/>
            <p:cNvSpPr/>
            <p:nvPr/>
          </p:nvSpPr>
          <p:spPr>
            <a:xfrm>
              <a:off x="6031977"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6223363" y="5193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4" name="tx464"/>
            <p:cNvSpPr/>
            <p:nvPr/>
          </p:nvSpPr>
          <p:spPr>
            <a:xfrm>
              <a:off x="6450869" y="50885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5" name="tx465"/>
            <p:cNvSpPr/>
            <p:nvPr/>
          </p:nvSpPr>
          <p:spPr>
            <a:xfrm>
              <a:off x="6660315"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6" name="tx466"/>
            <p:cNvSpPr/>
            <p:nvPr/>
          </p:nvSpPr>
          <p:spPr>
            <a:xfrm>
              <a:off x="6851701" y="51633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67" name="tx467"/>
            <p:cNvSpPr/>
            <p:nvPr/>
          </p:nvSpPr>
          <p:spPr>
            <a:xfrm>
              <a:off x="7061147" y="51483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8" name="tx468"/>
            <p:cNvSpPr/>
            <p:nvPr/>
          </p:nvSpPr>
          <p:spPr>
            <a:xfrm>
              <a:off x="7288652" y="50885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9" name="rc469"/>
            <p:cNvSpPr/>
            <p:nvPr/>
          </p:nvSpPr>
          <p:spPr>
            <a:xfrm>
              <a:off x="7461677" y="874964"/>
              <a:ext cx="1612733" cy="1019640"/>
            </a:xfrm>
            <a:prstGeom prst="rect">
              <a:avLst/>
            </a:prstGeom>
            <a:solidFill>
              <a:srgbClr val="EBEBEB">
                <a:alpha val="100000"/>
              </a:srgbClr>
            </a:solidFill>
          </p:spPr>
          <p:txBody>
            <a:bodyPr/>
            <a:lstStyle/>
            <a:p/>
          </p:txBody>
        </p:sp>
        <p:sp>
          <p:nvSpPr>
            <p:cNvPr id="470" name="pl470"/>
            <p:cNvSpPr/>
            <p:nvPr/>
          </p:nvSpPr>
          <p:spPr>
            <a:xfrm>
              <a:off x="7461677" y="1586619"/>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1" name="pl471"/>
            <p:cNvSpPr/>
            <p:nvPr/>
          </p:nvSpPr>
          <p:spPr>
            <a:xfrm>
              <a:off x="7461677" y="12128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7461677" y="1773503"/>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3" name="pl473"/>
            <p:cNvSpPr/>
            <p:nvPr/>
          </p:nvSpPr>
          <p:spPr>
            <a:xfrm>
              <a:off x="7461677" y="13997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4" name="pl474"/>
            <p:cNvSpPr/>
            <p:nvPr/>
          </p:nvSpPr>
          <p:spPr>
            <a:xfrm>
              <a:off x="7461677" y="102596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7534983" y="1399735"/>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484" name="pl484"/>
            <p:cNvSpPr/>
            <p:nvPr/>
          </p:nvSpPr>
          <p:spPr>
            <a:xfrm>
              <a:off x="7534983" y="1235277"/>
              <a:ext cx="1466121" cy="194359"/>
            </a:xfrm>
            <a:custGeom>
              <a:avLst/>
              <a:pathLst>
                <a:path w="1466121" h="194359">
                  <a:moveTo>
                    <a:pt x="0" y="194359"/>
                  </a:moveTo>
                  <a:lnTo>
                    <a:pt x="209445" y="164458"/>
                  </a:lnTo>
                  <a:lnTo>
                    <a:pt x="418891" y="149507"/>
                  </a:lnTo>
                  <a:lnTo>
                    <a:pt x="628337" y="179408"/>
                  </a:lnTo>
                  <a:lnTo>
                    <a:pt x="837783" y="149507"/>
                  </a:lnTo>
                  <a:lnTo>
                    <a:pt x="1047229" y="89704"/>
                  </a:lnTo>
                  <a:lnTo>
                    <a:pt x="1256675" y="89704"/>
                  </a:lnTo>
                  <a:lnTo>
                    <a:pt x="1466121" y="0"/>
                  </a:lnTo>
                </a:path>
              </a:pathLst>
            </a:custGeom>
            <a:ln w="40651" cap="flat">
              <a:solidFill>
                <a:srgbClr val="BEBEBE">
                  <a:alpha val="69803"/>
                </a:srgbClr>
              </a:solidFill>
              <a:prstDash val="solid"/>
              <a:round/>
            </a:ln>
          </p:spPr>
          <p:txBody>
            <a:bodyPr/>
            <a:lstStyle/>
            <a:p/>
          </p:txBody>
        </p:sp>
        <p:sp>
          <p:nvSpPr>
            <p:cNvPr id="485" name="pl485"/>
            <p:cNvSpPr/>
            <p:nvPr/>
          </p:nvSpPr>
          <p:spPr>
            <a:xfrm>
              <a:off x="7534983" y="1235277"/>
              <a:ext cx="1466121" cy="194359"/>
            </a:xfrm>
            <a:custGeom>
              <a:avLst/>
              <a:pathLst>
                <a:path w="1466121" h="194359">
                  <a:moveTo>
                    <a:pt x="0" y="194359"/>
                  </a:moveTo>
                  <a:lnTo>
                    <a:pt x="209445" y="164458"/>
                  </a:lnTo>
                  <a:lnTo>
                    <a:pt x="418891" y="149507"/>
                  </a:lnTo>
                  <a:lnTo>
                    <a:pt x="628337" y="179408"/>
                  </a:lnTo>
                  <a:lnTo>
                    <a:pt x="837783" y="149507"/>
                  </a:lnTo>
                  <a:lnTo>
                    <a:pt x="1047229" y="89704"/>
                  </a:lnTo>
                  <a:lnTo>
                    <a:pt x="1256675" y="89704"/>
                  </a:lnTo>
                  <a:lnTo>
                    <a:pt x="1466121" y="0"/>
                  </a:lnTo>
                </a:path>
              </a:pathLst>
            </a:custGeom>
            <a:ln w="35231" cap="flat">
              <a:solidFill>
                <a:srgbClr val="BEBEBE">
                  <a:alpha val="69803"/>
                </a:srgbClr>
              </a:solidFill>
              <a:prstDash val="solid"/>
              <a:round/>
            </a:ln>
          </p:spPr>
          <p:txBody>
            <a:bodyPr/>
            <a:lstStyle/>
            <a:p/>
          </p:txBody>
        </p:sp>
        <p:sp>
          <p:nvSpPr>
            <p:cNvPr id="486" name="pl486"/>
            <p:cNvSpPr/>
            <p:nvPr/>
          </p:nvSpPr>
          <p:spPr>
            <a:xfrm>
              <a:off x="7534983" y="1399735"/>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487" name="pl487"/>
            <p:cNvSpPr/>
            <p:nvPr/>
          </p:nvSpPr>
          <p:spPr>
            <a:xfrm>
              <a:off x="7534983" y="1235277"/>
              <a:ext cx="1466121" cy="194359"/>
            </a:xfrm>
            <a:custGeom>
              <a:avLst/>
              <a:pathLst>
                <a:path w="1466121" h="194359">
                  <a:moveTo>
                    <a:pt x="0" y="194359"/>
                  </a:moveTo>
                  <a:lnTo>
                    <a:pt x="209445" y="164458"/>
                  </a:lnTo>
                  <a:lnTo>
                    <a:pt x="418891" y="149507"/>
                  </a:lnTo>
                  <a:lnTo>
                    <a:pt x="628337" y="179408"/>
                  </a:lnTo>
                  <a:lnTo>
                    <a:pt x="837783" y="149507"/>
                  </a:lnTo>
                  <a:lnTo>
                    <a:pt x="1047229" y="89704"/>
                  </a:lnTo>
                  <a:lnTo>
                    <a:pt x="1256675" y="89704"/>
                  </a:lnTo>
                  <a:lnTo>
                    <a:pt x="1466121" y="0"/>
                  </a:lnTo>
                </a:path>
              </a:pathLst>
            </a:custGeom>
            <a:ln w="40651" cap="flat">
              <a:solidFill>
                <a:srgbClr val="000000">
                  <a:alpha val="100000"/>
                </a:srgbClr>
              </a:solidFill>
              <a:prstDash val="solid"/>
              <a:round/>
            </a:ln>
          </p:spPr>
          <p:txBody>
            <a:bodyPr/>
            <a:lstStyle/>
            <a:p/>
          </p:txBody>
        </p:sp>
        <p:sp>
          <p:nvSpPr>
            <p:cNvPr id="488" name="pl488"/>
            <p:cNvSpPr/>
            <p:nvPr/>
          </p:nvSpPr>
          <p:spPr>
            <a:xfrm>
              <a:off x="7534983" y="1235277"/>
              <a:ext cx="1466121" cy="194359"/>
            </a:xfrm>
            <a:custGeom>
              <a:avLst/>
              <a:pathLst>
                <a:path w="1466121" h="194359">
                  <a:moveTo>
                    <a:pt x="0" y="194359"/>
                  </a:moveTo>
                  <a:lnTo>
                    <a:pt x="209445" y="164458"/>
                  </a:lnTo>
                  <a:lnTo>
                    <a:pt x="418891" y="149507"/>
                  </a:lnTo>
                  <a:lnTo>
                    <a:pt x="628337" y="179408"/>
                  </a:lnTo>
                  <a:lnTo>
                    <a:pt x="837783" y="149507"/>
                  </a:lnTo>
                  <a:lnTo>
                    <a:pt x="1047229" y="89704"/>
                  </a:lnTo>
                  <a:lnTo>
                    <a:pt x="1256675" y="89704"/>
                  </a:lnTo>
                  <a:lnTo>
                    <a:pt x="1466121" y="0"/>
                  </a:lnTo>
                </a:path>
              </a:pathLst>
            </a:custGeom>
            <a:ln w="35231" cap="flat">
              <a:solidFill>
                <a:srgbClr val="80BD41">
                  <a:alpha val="100000"/>
                </a:srgbClr>
              </a:solidFill>
              <a:prstDash val="solid"/>
              <a:round/>
            </a:ln>
          </p:spPr>
          <p:txBody>
            <a:bodyPr/>
            <a:lstStyle/>
            <a:p/>
          </p:txBody>
        </p:sp>
        <p:sp>
          <p:nvSpPr>
            <p:cNvPr id="489" name="pl489"/>
            <p:cNvSpPr/>
            <p:nvPr/>
          </p:nvSpPr>
          <p:spPr>
            <a:xfrm>
              <a:off x="7461677" y="1399735"/>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0" name="tx490"/>
            <p:cNvSpPr/>
            <p:nvPr/>
          </p:nvSpPr>
          <p:spPr>
            <a:xfrm>
              <a:off x="7486794" y="12510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91" name="tx491"/>
            <p:cNvSpPr/>
            <p:nvPr/>
          </p:nvSpPr>
          <p:spPr>
            <a:xfrm>
              <a:off x="7714299" y="1221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2" name="tx492"/>
            <p:cNvSpPr/>
            <p:nvPr/>
          </p:nvSpPr>
          <p:spPr>
            <a:xfrm>
              <a:off x="7923745" y="120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3" name="tx493"/>
            <p:cNvSpPr/>
            <p:nvPr/>
          </p:nvSpPr>
          <p:spPr>
            <a:xfrm>
              <a:off x="8115132" y="1236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4" name="tx494"/>
            <p:cNvSpPr/>
            <p:nvPr/>
          </p:nvSpPr>
          <p:spPr>
            <a:xfrm>
              <a:off x="8342637" y="12062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5" name="tx495"/>
            <p:cNvSpPr/>
            <p:nvPr/>
          </p:nvSpPr>
          <p:spPr>
            <a:xfrm>
              <a:off x="8552083" y="1146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6" name="tx496"/>
            <p:cNvSpPr/>
            <p:nvPr/>
          </p:nvSpPr>
          <p:spPr>
            <a:xfrm>
              <a:off x="8761529" y="1146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7" name="tx497"/>
            <p:cNvSpPr/>
            <p:nvPr/>
          </p:nvSpPr>
          <p:spPr>
            <a:xfrm>
              <a:off x="8944869" y="105672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98" name="rc498"/>
            <p:cNvSpPr/>
            <p:nvPr/>
          </p:nvSpPr>
          <p:spPr>
            <a:xfrm>
              <a:off x="7461677" y="2179046"/>
              <a:ext cx="1612733" cy="1019640"/>
            </a:xfrm>
            <a:prstGeom prst="rect">
              <a:avLst/>
            </a:prstGeom>
            <a:solidFill>
              <a:srgbClr val="EBEBEB">
                <a:alpha val="100000"/>
              </a:srgbClr>
            </a:solidFill>
          </p:spPr>
          <p:txBody>
            <a:bodyPr/>
            <a:lstStyle/>
            <a:p/>
          </p:txBody>
        </p:sp>
        <p:sp>
          <p:nvSpPr>
            <p:cNvPr id="499" name="pl499"/>
            <p:cNvSpPr/>
            <p:nvPr/>
          </p:nvSpPr>
          <p:spPr>
            <a:xfrm>
              <a:off x="7461677" y="2890701"/>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0" name="pl500"/>
            <p:cNvSpPr/>
            <p:nvPr/>
          </p:nvSpPr>
          <p:spPr>
            <a:xfrm>
              <a:off x="7461677" y="25169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1" name="pl501"/>
            <p:cNvSpPr/>
            <p:nvPr/>
          </p:nvSpPr>
          <p:spPr>
            <a:xfrm>
              <a:off x="7461677" y="307758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2" name="pl502"/>
            <p:cNvSpPr/>
            <p:nvPr/>
          </p:nvSpPr>
          <p:spPr>
            <a:xfrm>
              <a:off x="7461677" y="270381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3" name="pl503"/>
            <p:cNvSpPr/>
            <p:nvPr/>
          </p:nvSpPr>
          <p:spPr>
            <a:xfrm>
              <a:off x="7461677" y="23300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4" name="pl504"/>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5" name="pl505"/>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534983" y="2703816"/>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513" name="pl513"/>
            <p:cNvSpPr/>
            <p:nvPr/>
          </p:nvSpPr>
          <p:spPr>
            <a:xfrm>
              <a:off x="7534983" y="2688866"/>
              <a:ext cx="1466121" cy="59802"/>
            </a:xfrm>
            <a:custGeom>
              <a:avLst/>
              <a:pathLst>
                <a:path w="1466121" h="59802">
                  <a:moveTo>
                    <a:pt x="0" y="0"/>
                  </a:moveTo>
                  <a:lnTo>
                    <a:pt x="209445" y="14950"/>
                  </a:lnTo>
                  <a:lnTo>
                    <a:pt x="418891" y="29901"/>
                  </a:lnTo>
                  <a:lnTo>
                    <a:pt x="628337" y="29901"/>
                  </a:lnTo>
                  <a:lnTo>
                    <a:pt x="837783" y="29901"/>
                  </a:lnTo>
                  <a:lnTo>
                    <a:pt x="1047229" y="14950"/>
                  </a:lnTo>
                  <a:lnTo>
                    <a:pt x="1256675" y="59802"/>
                  </a:lnTo>
                  <a:lnTo>
                    <a:pt x="1466121" y="14950"/>
                  </a:lnTo>
                </a:path>
              </a:pathLst>
            </a:custGeom>
            <a:ln w="40651" cap="flat">
              <a:solidFill>
                <a:srgbClr val="BEBEBE">
                  <a:alpha val="69803"/>
                </a:srgbClr>
              </a:solidFill>
              <a:prstDash val="solid"/>
              <a:round/>
            </a:ln>
          </p:spPr>
          <p:txBody>
            <a:bodyPr/>
            <a:lstStyle/>
            <a:p/>
          </p:txBody>
        </p:sp>
        <p:sp>
          <p:nvSpPr>
            <p:cNvPr id="514" name="pl514"/>
            <p:cNvSpPr/>
            <p:nvPr/>
          </p:nvSpPr>
          <p:spPr>
            <a:xfrm>
              <a:off x="7534983" y="2688866"/>
              <a:ext cx="1466121" cy="59802"/>
            </a:xfrm>
            <a:custGeom>
              <a:avLst/>
              <a:pathLst>
                <a:path w="1466121" h="59802">
                  <a:moveTo>
                    <a:pt x="0" y="0"/>
                  </a:moveTo>
                  <a:lnTo>
                    <a:pt x="209445" y="14950"/>
                  </a:lnTo>
                  <a:lnTo>
                    <a:pt x="418891" y="29901"/>
                  </a:lnTo>
                  <a:lnTo>
                    <a:pt x="628337" y="29901"/>
                  </a:lnTo>
                  <a:lnTo>
                    <a:pt x="837783" y="29901"/>
                  </a:lnTo>
                  <a:lnTo>
                    <a:pt x="1047229" y="14950"/>
                  </a:lnTo>
                  <a:lnTo>
                    <a:pt x="1256675" y="59802"/>
                  </a:lnTo>
                  <a:lnTo>
                    <a:pt x="1466121" y="14950"/>
                  </a:lnTo>
                </a:path>
              </a:pathLst>
            </a:custGeom>
            <a:ln w="35231" cap="flat">
              <a:solidFill>
                <a:srgbClr val="BEBEBE">
                  <a:alpha val="69803"/>
                </a:srgbClr>
              </a:solidFill>
              <a:prstDash val="solid"/>
              <a:round/>
            </a:ln>
          </p:spPr>
          <p:txBody>
            <a:bodyPr/>
            <a:lstStyle/>
            <a:p/>
          </p:txBody>
        </p:sp>
        <p:sp>
          <p:nvSpPr>
            <p:cNvPr id="515" name="pl515"/>
            <p:cNvSpPr/>
            <p:nvPr/>
          </p:nvSpPr>
          <p:spPr>
            <a:xfrm>
              <a:off x="7534983" y="2703816"/>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516" name="pl516"/>
            <p:cNvSpPr/>
            <p:nvPr/>
          </p:nvSpPr>
          <p:spPr>
            <a:xfrm>
              <a:off x="7534983" y="2688866"/>
              <a:ext cx="1466121" cy="59802"/>
            </a:xfrm>
            <a:custGeom>
              <a:avLst/>
              <a:pathLst>
                <a:path w="1466121" h="59802">
                  <a:moveTo>
                    <a:pt x="0" y="0"/>
                  </a:moveTo>
                  <a:lnTo>
                    <a:pt x="209445" y="14950"/>
                  </a:lnTo>
                  <a:lnTo>
                    <a:pt x="418891" y="29901"/>
                  </a:lnTo>
                  <a:lnTo>
                    <a:pt x="628337" y="29901"/>
                  </a:lnTo>
                  <a:lnTo>
                    <a:pt x="837783" y="29901"/>
                  </a:lnTo>
                  <a:lnTo>
                    <a:pt x="1047229" y="14950"/>
                  </a:lnTo>
                  <a:lnTo>
                    <a:pt x="1256675" y="59802"/>
                  </a:lnTo>
                  <a:lnTo>
                    <a:pt x="1466121" y="14950"/>
                  </a:lnTo>
                </a:path>
              </a:pathLst>
            </a:custGeom>
            <a:ln w="40651" cap="flat">
              <a:solidFill>
                <a:srgbClr val="000000">
                  <a:alpha val="100000"/>
                </a:srgbClr>
              </a:solidFill>
              <a:prstDash val="solid"/>
              <a:round/>
            </a:ln>
          </p:spPr>
          <p:txBody>
            <a:bodyPr/>
            <a:lstStyle/>
            <a:p/>
          </p:txBody>
        </p:sp>
        <p:sp>
          <p:nvSpPr>
            <p:cNvPr id="517" name="pl517"/>
            <p:cNvSpPr/>
            <p:nvPr/>
          </p:nvSpPr>
          <p:spPr>
            <a:xfrm>
              <a:off x="7534983" y="2688866"/>
              <a:ext cx="1466121" cy="59802"/>
            </a:xfrm>
            <a:custGeom>
              <a:avLst/>
              <a:pathLst>
                <a:path w="1466121" h="59802">
                  <a:moveTo>
                    <a:pt x="0" y="0"/>
                  </a:moveTo>
                  <a:lnTo>
                    <a:pt x="209445" y="14950"/>
                  </a:lnTo>
                  <a:lnTo>
                    <a:pt x="418891" y="29901"/>
                  </a:lnTo>
                  <a:lnTo>
                    <a:pt x="628337" y="29901"/>
                  </a:lnTo>
                  <a:lnTo>
                    <a:pt x="837783" y="29901"/>
                  </a:lnTo>
                  <a:lnTo>
                    <a:pt x="1047229" y="14950"/>
                  </a:lnTo>
                  <a:lnTo>
                    <a:pt x="1256675" y="59802"/>
                  </a:lnTo>
                  <a:lnTo>
                    <a:pt x="1466121" y="14950"/>
                  </a:lnTo>
                </a:path>
              </a:pathLst>
            </a:custGeom>
            <a:ln w="35231" cap="flat">
              <a:solidFill>
                <a:srgbClr val="80BD41">
                  <a:alpha val="100000"/>
                </a:srgbClr>
              </a:solidFill>
              <a:prstDash val="solid"/>
              <a:round/>
            </a:ln>
          </p:spPr>
          <p:txBody>
            <a:bodyPr/>
            <a:lstStyle/>
            <a:p/>
          </p:txBody>
        </p:sp>
        <p:sp>
          <p:nvSpPr>
            <p:cNvPr id="518" name="pl518"/>
            <p:cNvSpPr/>
            <p:nvPr/>
          </p:nvSpPr>
          <p:spPr>
            <a:xfrm>
              <a:off x="7461677" y="270381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19" name="tx519"/>
            <p:cNvSpPr/>
            <p:nvPr/>
          </p:nvSpPr>
          <p:spPr>
            <a:xfrm>
              <a:off x="7504854" y="2510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0" name="tx520"/>
            <p:cNvSpPr/>
            <p:nvPr/>
          </p:nvSpPr>
          <p:spPr>
            <a:xfrm>
              <a:off x="7714299"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1" name="tx521"/>
            <p:cNvSpPr/>
            <p:nvPr/>
          </p:nvSpPr>
          <p:spPr>
            <a:xfrm>
              <a:off x="7905686" y="2540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2" name="tx522"/>
            <p:cNvSpPr/>
            <p:nvPr/>
          </p:nvSpPr>
          <p:spPr>
            <a:xfrm>
              <a:off x="8115132" y="2540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3" name="tx523"/>
            <p:cNvSpPr/>
            <p:nvPr/>
          </p:nvSpPr>
          <p:spPr>
            <a:xfrm>
              <a:off x="8324578" y="25402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4" name="tx524"/>
            <p:cNvSpPr/>
            <p:nvPr/>
          </p:nvSpPr>
          <p:spPr>
            <a:xfrm>
              <a:off x="8552083"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5" name="tx525"/>
            <p:cNvSpPr/>
            <p:nvPr/>
          </p:nvSpPr>
          <p:spPr>
            <a:xfrm>
              <a:off x="8743470" y="257011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26" name="tx526"/>
            <p:cNvSpPr/>
            <p:nvPr/>
          </p:nvSpPr>
          <p:spPr>
            <a:xfrm>
              <a:off x="8970975" y="2525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7" name="rc527"/>
            <p:cNvSpPr/>
            <p:nvPr/>
          </p:nvSpPr>
          <p:spPr>
            <a:xfrm>
              <a:off x="7461677" y="3483127"/>
              <a:ext cx="1612733" cy="1019640"/>
            </a:xfrm>
            <a:prstGeom prst="rect">
              <a:avLst/>
            </a:prstGeom>
            <a:solidFill>
              <a:srgbClr val="EBEBEB">
                <a:alpha val="100000"/>
              </a:srgbClr>
            </a:solidFill>
          </p:spPr>
          <p:txBody>
            <a:bodyPr/>
            <a:lstStyle/>
            <a:p/>
          </p:txBody>
        </p:sp>
        <p:sp>
          <p:nvSpPr>
            <p:cNvPr id="528" name="pl528"/>
            <p:cNvSpPr/>
            <p:nvPr/>
          </p:nvSpPr>
          <p:spPr>
            <a:xfrm>
              <a:off x="7461677" y="419478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9" name="pl529"/>
            <p:cNvSpPr/>
            <p:nvPr/>
          </p:nvSpPr>
          <p:spPr>
            <a:xfrm>
              <a:off x="7461677" y="382101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0" name="pl530"/>
            <p:cNvSpPr/>
            <p:nvPr/>
          </p:nvSpPr>
          <p:spPr>
            <a:xfrm>
              <a:off x="7461677" y="438166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1" name="pl531"/>
            <p:cNvSpPr/>
            <p:nvPr/>
          </p:nvSpPr>
          <p:spPr>
            <a:xfrm>
              <a:off x="7461677" y="400789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2" name="pl532"/>
            <p:cNvSpPr/>
            <p:nvPr/>
          </p:nvSpPr>
          <p:spPr>
            <a:xfrm>
              <a:off x="7461677" y="363413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3" name="pl533"/>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534983" y="4007898"/>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542" name="pl542"/>
            <p:cNvSpPr/>
            <p:nvPr/>
          </p:nvSpPr>
          <p:spPr>
            <a:xfrm>
              <a:off x="7534983" y="3992947"/>
              <a:ext cx="1466121" cy="313965"/>
            </a:xfrm>
            <a:custGeom>
              <a:avLst/>
              <a:pathLst>
                <a:path w="1466121" h="313965">
                  <a:moveTo>
                    <a:pt x="0" y="59802"/>
                  </a:moveTo>
                  <a:lnTo>
                    <a:pt x="209445" y="14950"/>
                  </a:lnTo>
                  <a:lnTo>
                    <a:pt x="418891" y="29901"/>
                  </a:lnTo>
                  <a:lnTo>
                    <a:pt x="628337" y="0"/>
                  </a:lnTo>
                  <a:lnTo>
                    <a:pt x="837783" y="14950"/>
                  </a:lnTo>
                  <a:lnTo>
                    <a:pt x="1047229" y="104655"/>
                  </a:lnTo>
                  <a:lnTo>
                    <a:pt x="1256675" y="179408"/>
                  </a:lnTo>
                  <a:lnTo>
                    <a:pt x="1466121" y="313965"/>
                  </a:lnTo>
                </a:path>
              </a:pathLst>
            </a:custGeom>
            <a:ln w="40651" cap="flat">
              <a:solidFill>
                <a:srgbClr val="BEBEBE">
                  <a:alpha val="69803"/>
                </a:srgbClr>
              </a:solidFill>
              <a:prstDash val="solid"/>
              <a:round/>
            </a:ln>
          </p:spPr>
          <p:txBody>
            <a:bodyPr/>
            <a:lstStyle/>
            <a:p/>
          </p:txBody>
        </p:sp>
        <p:sp>
          <p:nvSpPr>
            <p:cNvPr id="543" name="pl543"/>
            <p:cNvSpPr/>
            <p:nvPr/>
          </p:nvSpPr>
          <p:spPr>
            <a:xfrm>
              <a:off x="7534983" y="3992947"/>
              <a:ext cx="1466121" cy="313965"/>
            </a:xfrm>
            <a:custGeom>
              <a:avLst/>
              <a:pathLst>
                <a:path w="1466121" h="313965">
                  <a:moveTo>
                    <a:pt x="0" y="59802"/>
                  </a:moveTo>
                  <a:lnTo>
                    <a:pt x="209445" y="14950"/>
                  </a:lnTo>
                  <a:lnTo>
                    <a:pt x="418891" y="29901"/>
                  </a:lnTo>
                  <a:lnTo>
                    <a:pt x="628337" y="0"/>
                  </a:lnTo>
                  <a:lnTo>
                    <a:pt x="837783" y="14950"/>
                  </a:lnTo>
                  <a:lnTo>
                    <a:pt x="1047229" y="104655"/>
                  </a:lnTo>
                  <a:lnTo>
                    <a:pt x="1256675" y="179408"/>
                  </a:lnTo>
                  <a:lnTo>
                    <a:pt x="1466121" y="313965"/>
                  </a:lnTo>
                </a:path>
              </a:pathLst>
            </a:custGeom>
            <a:ln w="35231" cap="flat">
              <a:solidFill>
                <a:srgbClr val="BEBEBE">
                  <a:alpha val="69803"/>
                </a:srgbClr>
              </a:solidFill>
              <a:prstDash val="solid"/>
              <a:round/>
            </a:ln>
          </p:spPr>
          <p:txBody>
            <a:bodyPr/>
            <a:lstStyle/>
            <a:p/>
          </p:txBody>
        </p:sp>
        <p:sp>
          <p:nvSpPr>
            <p:cNvPr id="544" name="pl544"/>
            <p:cNvSpPr/>
            <p:nvPr/>
          </p:nvSpPr>
          <p:spPr>
            <a:xfrm>
              <a:off x="7534983" y="4007898"/>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545" name="pl545"/>
            <p:cNvSpPr/>
            <p:nvPr/>
          </p:nvSpPr>
          <p:spPr>
            <a:xfrm>
              <a:off x="7534983" y="3992947"/>
              <a:ext cx="1466121" cy="313965"/>
            </a:xfrm>
            <a:custGeom>
              <a:avLst/>
              <a:pathLst>
                <a:path w="1466121" h="313965">
                  <a:moveTo>
                    <a:pt x="0" y="59802"/>
                  </a:moveTo>
                  <a:lnTo>
                    <a:pt x="209445" y="14950"/>
                  </a:lnTo>
                  <a:lnTo>
                    <a:pt x="418891" y="29901"/>
                  </a:lnTo>
                  <a:lnTo>
                    <a:pt x="628337" y="0"/>
                  </a:lnTo>
                  <a:lnTo>
                    <a:pt x="837783" y="14950"/>
                  </a:lnTo>
                  <a:lnTo>
                    <a:pt x="1047229" y="104655"/>
                  </a:lnTo>
                  <a:lnTo>
                    <a:pt x="1256675" y="179408"/>
                  </a:lnTo>
                  <a:lnTo>
                    <a:pt x="1466121" y="313965"/>
                  </a:lnTo>
                </a:path>
              </a:pathLst>
            </a:custGeom>
            <a:ln w="40651" cap="flat">
              <a:solidFill>
                <a:srgbClr val="000000">
                  <a:alpha val="100000"/>
                </a:srgbClr>
              </a:solidFill>
              <a:prstDash val="solid"/>
              <a:round/>
            </a:ln>
          </p:spPr>
          <p:txBody>
            <a:bodyPr/>
            <a:lstStyle/>
            <a:p/>
          </p:txBody>
        </p:sp>
        <p:sp>
          <p:nvSpPr>
            <p:cNvPr id="546" name="pl546"/>
            <p:cNvSpPr/>
            <p:nvPr/>
          </p:nvSpPr>
          <p:spPr>
            <a:xfrm>
              <a:off x="7534983" y="3992947"/>
              <a:ext cx="1466121" cy="313965"/>
            </a:xfrm>
            <a:custGeom>
              <a:avLst/>
              <a:pathLst>
                <a:path w="1466121" h="313965">
                  <a:moveTo>
                    <a:pt x="0" y="59802"/>
                  </a:moveTo>
                  <a:lnTo>
                    <a:pt x="209445" y="14950"/>
                  </a:lnTo>
                  <a:lnTo>
                    <a:pt x="418891" y="29901"/>
                  </a:lnTo>
                  <a:lnTo>
                    <a:pt x="628337" y="0"/>
                  </a:lnTo>
                  <a:lnTo>
                    <a:pt x="837783" y="14950"/>
                  </a:lnTo>
                  <a:lnTo>
                    <a:pt x="1047229" y="104655"/>
                  </a:lnTo>
                  <a:lnTo>
                    <a:pt x="1256675" y="179408"/>
                  </a:lnTo>
                  <a:lnTo>
                    <a:pt x="1466121" y="313965"/>
                  </a:lnTo>
                </a:path>
              </a:pathLst>
            </a:custGeom>
            <a:ln w="35231" cap="flat">
              <a:solidFill>
                <a:srgbClr val="80BD41">
                  <a:alpha val="100000"/>
                </a:srgbClr>
              </a:solidFill>
              <a:prstDash val="solid"/>
              <a:round/>
            </a:ln>
          </p:spPr>
          <p:txBody>
            <a:bodyPr/>
            <a:lstStyle/>
            <a:p/>
          </p:txBody>
        </p:sp>
        <p:sp>
          <p:nvSpPr>
            <p:cNvPr id="547" name="pl547"/>
            <p:cNvSpPr/>
            <p:nvPr/>
          </p:nvSpPr>
          <p:spPr>
            <a:xfrm>
              <a:off x="7461677" y="4007898"/>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48" name="tx548"/>
            <p:cNvSpPr/>
            <p:nvPr/>
          </p:nvSpPr>
          <p:spPr>
            <a:xfrm>
              <a:off x="7486794" y="38741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49" name="tx549"/>
            <p:cNvSpPr/>
            <p:nvPr/>
          </p:nvSpPr>
          <p:spPr>
            <a:xfrm>
              <a:off x="7714299"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0" name="tx550"/>
            <p:cNvSpPr/>
            <p:nvPr/>
          </p:nvSpPr>
          <p:spPr>
            <a:xfrm>
              <a:off x="7905686" y="38442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1" name="tx551"/>
            <p:cNvSpPr/>
            <p:nvPr/>
          </p:nvSpPr>
          <p:spPr>
            <a:xfrm>
              <a:off x="8133191" y="3814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2" name="tx552"/>
            <p:cNvSpPr/>
            <p:nvPr/>
          </p:nvSpPr>
          <p:spPr>
            <a:xfrm>
              <a:off x="8342637" y="3829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3" name="tx553"/>
            <p:cNvSpPr/>
            <p:nvPr/>
          </p:nvSpPr>
          <p:spPr>
            <a:xfrm>
              <a:off x="8534024" y="3919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54" name="tx554"/>
            <p:cNvSpPr/>
            <p:nvPr/>
          </p:nvSpPr>
          <p:spPr>
            <a:xfrm>
              <a:off x="8717363" y="3993801"/>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55" name="tx555"/>
            <p:cNvSpPr/>
            <p:nvPr/>
          </p:nvSpPr>
          <p:spPr>
            <a:xfrm>
              <a:off x="8922786" y="412835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556" name="rc556"/>
            <p:cNvSpPr/>
            <p:nvPr/>
          </p:nvSpPr>
          <p:spPr>
            <a:xfrm>
              <a:off x="7461677" y="4787209"/>
              <a:ext cx="1612733" cy="1019640"/>
            </a:xfrm>
            <a:prstGeom prst="rect">
              <a:avLst/>
            </a:prstGeom>
            <a:solidFill>
              <a:srgbClr val="EBEBEB">
                <a:alpha val="100000"/>
              </a:srgbClr>
            </a:solidFill>
          </p:spPr>
          <p:txBody>
            <a:bodyPr/>
            <a:lstStyle/>
            <a:p/>
          </p:txBody>
        </p:sp>
        <p:sp>
          <p:nvSpPr>
            <p:cNvPr id="557" name="pl557"/>
            <p:cNvSpPr/>
            <p:nvPr/>
          </p:nvSpPr>
          <p:spPr>
            <a:xfrm>
              <a:off x="7461677" y="5498864"/>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8" name="pl558"/>
            <p:cNvSpPr/>
            <p:nvPr/>
          </p:nvSpPr>
          <p:spPr>
            <a:xfrm>
              <a:off x="7461677" y="5125096"/>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9" name="pl559"/>
            <p:cNvSpPr/>
            <p:nvPr/>
          </p:nvSpPr>
          <p:spPr>
            <a:xfrm>
              <a:off x="7461677" y="5685748"/>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0" name="pl560"/>
            <p:cNvSpPr/>
            <p:nvPr/>
          </p:nvSpPr>
          <p:spPr>
            <a:xfrm>
              <a:off x="7461677" y="5311980"/>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1" name="pl561"/>
            <p:cNvSpPr/>
            <p:nvPr/>
          </p:nvSpPr>
          <p:spPr>
            <a:xfrm>
              <a:off x="7461677" y="493821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2" name="pl56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7534983" y="5311980"/>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BEBEBE">
                  <a:alpha val="69803"/>
                </a:srgbClr>
              </a:solidFill>
              <a:prstDash val="solid"/>
              <a:round/>
            </a:ln>
          </p:spPr>
          <p:txBody>
            <a:bodyPr/>
            <a:lstStyle/>
            <a:p/>
          </p:txBody>
        </p:sp>
        <p:sp>
          <p:nvSpPr>
            <p:cNvPr id="571" name="pl571"/>
            <p:cNvSpPr/>
            <p:nvPr/>
          </p:nvSpPr>
          <p:spPr>
            <a:xfrm>
              <a:off x="7534983" y="5297029"/>
              <a:ext cx="1466121" cy="74753"/>
            </a:xfrm>
            <a:custGeom>
              <a:avLst/>
              <a:pathLst>
                <a:path w="1466121" h="74753">
                  <a:moveTo>
                    <a:pt x="0" y="29901"/>
                  </a:moveTo>
                  <a:lnTo>
                    <a:pt x="209445" y="14950"/>
                  </a:lnTo>
                  <a:lnTo>
                    <a:pt x="418891" y="74753"/>
                  </a:lnTo>
                  <a:lnTo>
                    <a:pt x="628337" y="44852"/>
                  </a:lnTo>
                  <a:lnTo>
                    <a:pt x="837783" y="14950"/>
                  </a:lnTo>
                  <a:lnTo>
                    <a:pt x="1047229" y="14950"/>
                  </a:lnTo>
                  <a:lnTo>
                    <a:pt x="1256675" y="0"/>
                  </a:lnTo>
                  <a:lnTo>
                    <a:pt x="1466121" y="0"/>
                  </a:lnTo>
                </a:path>
              </a:pathLst>
            </a:custGeom>
            <a:ln w="40651" cap="flat">
              <a:solidFill>
                <a:srgbClr val="BEBEBE">
                  <a:alpha val="69803"/>
                </a:srgbClr>
              </a:solidFill>
              <a:prstDash val="solid"/>
              <a:round/>
            </a:ln>
          </p:spPr>
          <p:txBody>
            <a:bodyPr/>
            <a:lstStyle/>
            <a:p/>
          </p:txBody>
        </p:sp>
        <p:sp>
          <p:nvSpPr>
            <p:cNvPr id="572" name="pl572"/>
            <p:cNvSpPr/>
            <p:nvPr/>
          </p:nvSpPr>
          <p:spPr>
            <a:xfrm>
              <a:off x="7534983" y="5297029"/>
              <a:ext cx="1466121" cy="74753"/>
            </a:xfrm>
            <a:custGeom>
              <a:avLst/>
              <a:pathLst>
                <a:path w="1466121" h="74753">
                  <a:moveTo>
                    <a:pt x="0" y="29901"/>
                  </a:moveTo>
                  <a:lnTo>
                    <a:pt x="209445" y="14950"/>
                  </a:lnTo>
                  <a:lnTo>
                    <a:pt x="418891" y="74753"/>
                  </a:lnTo>
                  <a:lnTo>
                    <a:pt x="628337" y="44852"/>
                  </a:lnTo>
                  <a:lnTo>
                    <a:pt x="837783" y="14950"/>
                  </a:lnTo>
                  <a:lnTo>
                    <a:pt x="1047229" y="14950"/>
                  </a:lnTo>
                  <a:lnTo>
                    <a:pt x="1256675" y="0"/>
                  </a:lnTo>
                  <a:lnTo>
                    <a:pt x="1466121" y="0"/>
                  </a:lnTo>
                </a:path>
              </a:pathLst>
            </a:custGeom>
            <a:ln w="35231" cap="flat">
              <a:solidFill>
                <a:srgbClr val="BEBEBE">
                  <a:alpha val="69803"/>
                </a:srgbClr>
              </a:solidFill>
              <a:prstDash val="solid"/>
              <a:round/>
            </a:ln>
          </p:spPr>
          <p:txBody>
            <a:bodyPr/>
            <a:lstStyle/>
            <a:p/>
          </p:txBody>
        </p:sp>
        <p:sp>
          <p:nvSpPr>
            <p:cNvPr id="573" name="pl573"/>
            <p:cNvSpPr/>
            <p:nvPr/>
          </p:nvSpPr>
          <p:spPr>
            <a:xfrm>
              <a:off x="7534983" y="5311980"/>
              <a:ext cx="1466121" cy="59802"/>
            </a:xfrm>
            <a:custGeom>
              <a:avLst/>
              <a:pathLst>
                <a:path w="1466121" h="59802">
                  <a:moveTo>
                    <a:pt x="0" y="14950"/>
                  </a:moveTo>
                  <a:lnTo>
                    <a:pt x="209445" y="0"/>
                  </a:lnTo>
                  <a:lnTo>
                    <a:pt x="418891" y="14950"/>
                  </a:lnTo>
                  <a:lnTo>
                    <a:pt x="628337" y="59802"/>
                  </a:lnTo>
                  <a:lnTo>
                    <a:pt x="837783" y="59802"/>
                  </a:lnTo>
                  <a:lnTo>
                    <a:pt x="1047229" y="29901"/>
                  </a:lnTo>
                  <a:lnTo>
                    <a:pt x="1256675" y="29901"/>
                  </a:lnTo>
                  <a:lnTo>
                    <a:pt x="1466121" y="14950"/>
                  </a:lnTo>
                </a:path>
              </a:pathLst>
            </a:custGeom>
            <a:ln w="20325" cap="flat">
              <a:solidFill>
                <a:srgbClr val="6B6B6B">
                  <a:alpha val="100000"/>
                </a:srgbClr>
              </a:solidFill>
              <a:prstDash val="solid"/>
              <a:round/>
            </a:ln>
          </p:spPr>
          <p:txBody>
            <a:bodyPr/>
            <a:lstStyle/>
            <a:p/>
          </p:txBody>
        </p:sp>
        <p:sp>
          <p:nvSpPr>
            <p:cNvPr id="574" name="pl574"/>
            <p:cNvSpPr/>
            <p:nvPr/>
          </p:nvSpPr>
          <p:spPr>
            <a:xfrm>
              <a:off x="7534983" y="5297029"/>
              <a:ext cx="1466121" cy="74753"/>
            </a:xfrm>
            <a:custGeom>
              <a:avLst/>
              <a:pathLst>
                <a:path w="1466121" h="74753">
                  <a:moveTo>
                    <a:pt x="0" y="29901"/>
                  </a:moveTo>
                  <a:lnTo>
                    <a:pt x="209445" y="14950"/>
                  </a:lnTo>
                  <a:lnTo>
                    <a:pt x="418891" y="74753"/>
                  </a:lnTo>
                  <a:lnTo>
                    <a:pt x="628337" y="44852"/>
                  </a:lnTo>
                  <a:lnTo>
                    <a:pt x="837783" y="14950"/>
                  </a:lnTo>
                  <a:lnTo>
                    <a:pt x="1047229" y="14950"/>
                  </a:lnTo>
                  <a:lnTo>
                    <a:pt x="1256675" y="0"/>
                  </a:lnTo>
                  <a:lnTo>
                    <a:pt x="1466121" y="0"/>
                  </a:lnTo>
                </a:path>
              </a:pathLst>
            </a:custGeom>
            <a:ln w="40651" cap="flat">
              <a:solidFill>
                <a:srgbClr val="000000">
                  <a:alpha val="100000"/>
                </a:srgbClr>
              </a:solidFill>
              <a:prstDash val="solid"/>
              <a:round/>
            </a:ln>
          </p:spPr>
          <p:txBody>
            <a:bodyPr/>
            <a:lstStyle/>
            <a:p/>
          </p:txBody>
        </p:sp>
        <p:sp>
          <p:nvSpPr>
            <p:cNvPr id="575" name="pl575"/>
            <p:cNvSpPr/>
            <p:nvPr/>
          </p:nvSpPr>
          <p:spPr>
            <a:xfrm>
              <a:off x="7534983" y="5297029"/>
              <a:ext cx="1466121" cy="74753"/>
            </a:xfrm>
            <a:custGeom>
              <a:avLst/>
              <a:pathLst>
                <a:path w="1466121" h="74753">
                  <a:moveTo>
                    <a:pt x="0" y="29901"/>
                  </a:moveTo>
                  <a:lnTo>
                    <a:pt x="209445" y="14950"/>
                  </a:lnTo>
                  <a:lnTo>
                    <a:pt x="418891" y="74753"/>
                  </a:lnTo>
                  <a:lnTo>
                    <a:pt x="628337" y="44852"/>
                  </a:lnTo>
                  <a:lnTo>
                    <a:pt x="837783" y="14950"/>
                  </a:lnTo>
                  <a:lnTo>
                    <a:pt x="1047229" y="14950"/>
                  </a:lnTo>
                  <a:lnTo>
                    <a:pt x="1256675" y="0"/>
                  </a:lnTo>
                  <a:lnTo>
                    <a:pt x="1466121" y="0"/>
                  </a:lnTo>
                </a:path>
              </a:pathLst>
            </a:custGeom>
            <a:ln w="35231" cap="flat">
              <a:solidFill>
                <a:srgbClr val="80BD41">
                  <a:alpha val="100000"/>
                </a:srgbClr>
              </a:solidFill>
              <a:prstDash val="solid"/>
              <a:round/>
            </a:ln>
          </p:spPr>
          <p:txBody>
            <a:bodyPr/>
            <a:lstStyle/>
            <a:p/>
          </p:txBody>
        </p:sp>
        <p:sp>
          <p:nvSpPr>
            <p:cNvPr id="576" name="pl576"/>
            <p:cNvSpPr/>
            <p:nvPr/>
          </p:nvSpPr>
          <p:spPr>
            <a:xfrm>
              <a:off x="7461677" y="5311980"/>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77" name="tx577"/>
            <p:cNvSpPr/>
            <p:nvPr/>
          </p:nvSpPr>
          <p:spPr>
            <a:xfrm>
              <a:off x="7486794" y="51483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8" name="tx578"/>
            <p:cNvSpPr/>
            <p:nvPr/>
          </p:nvSpPr>
          <p:spPr>
            <a:xfrm>
              <a:off x="7714299"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9" name="tx579"/>
            <p:cNvSpPr/>
            <p:nvPr/>
          </p:nvSpPr>
          <p:spPr>
            <a:xfrm>
              <a:off x="7905686" y="5193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80" name="tx580"/>
            <p:cNvSpPr/>
            <p:nvPr/>
          </p:nvSpPr>
          <p:spPr>
            <a:xfrm>
              <a:off x="8115132" y="51633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1" name="tx581"/>
            <p:cNvSpPr/>
            <p:nvPr/>
          </p:nvSpPr>
          <p:spPr>
            <a:xfrm>
              <a:off x="8342637"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2" name="tx582"/>
            <p:cNvSpPr/>
            <p:nvPr/>
          </p:nvSpPr>
          <p:spPr>
            <a:xfrm>
              <a:off x="8552083" y="5133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3" name="tx583"/>
            <p:cNvSpPr/>
            <p:nvPr/>
          </p:nvSpPr>
          <p:spPr>
            <a:xfrm>
              <a:off x="8761529" y="5118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4" name="tx584"/>
            <p:cNvSpPr/>
            <p:nvPr/>
          </p:nvSpPr>
          <p:spPr>
            <a:xfrm>
              <a:off x="8970975" y="5118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5" name="tx585"/>
            <p:cNvSpPr/>
            <p:nvPr/>
          </p:nvSpPr>
          <p:spPr>
            <a:xfrm>
              <a:off x="1132211" y="4639778"/>
              <a:ext cx="813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586" name="tx586"/>
            <p:cNvSpPr/>
            <p:nvPr/>
          </p:nvSpPr>
          <p:spPr>
            <a:xfrm>
              <a:off x="2949042" y="4639778"/>
              <a:ext cx="5440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587" name="tx587"/>
            <p:cNvSpPr/>
            <p:nvPr/>
          </p:nvSpPr>
          <p:spPr>
            <a:xfrm>
              <a:off x="4664420" y="4639778"/>
              <a:ext cx="4779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588" name="tx588"/>
            <p:cNvSpPr/>
            <p:nvPr/>
          </p:nvSpPr>
          <p:spPr>
            <a:xfrm>
              <a:off x="6377741" y="4639778"/>
              <a:ext cx="4159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589" name="tx589"/>
            <p:cNvSpPr/>
            <p:nvPr/>
          </p:nvSpPr>
          <p:spPr>
            <a:xfrm>
              <a:off x="7970086" y="4639778"/>
              <a:ext cx="595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590" name="tx590"/>
            <p:cNvSpPr/>
            <p:nvPr/>
          </p:nvSpPr>
          <p:spPr>
            <a:xfrm>
              <a:off x="1156946" y="3335696"/>
              <a:ext cx="7636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591" name="tx591"/>
            <p:cNvSpPr/>
            <p:nvPr/>
          </p:nvSpPr>
          <p:spPr>
            <a:xfrm>
              <a:off x="2991333" y="3335696"/>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592" name="tx592"/>
            <p:cNvSpPr/>
            <p:nvPr/>
          </p:nvSpPr>
          <p:spPr>
            <a:xfrm>
              <a:off x="4658248" y="3335696"/>
              <a:ext cx="4903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593" name="tx593"/>
            <p:cNvSpPr/>
            <p:nvPr/>
          </p:nvSpPr>
          <p:spPr>
            <a:xfrm>
              <a:off x="6219321" y="3335696"/>
              <a:ext cx="73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SEYCHELLES</a:t>
              </a:r>
            </a:p>
          </p:txBody>
        </p:sp>
        <p:sp>
          <p:nvSpPr>
            <p:cNvPr id="594" name="tx594"/>
            <p:cNvSpPr/>
            <p:nvPr/>
          </p:nvSpPr>
          <p:spPr>
            <a:xfrm>
              <a:off x="7855238" y="3335696"/>
              <a:ext cx="8256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595" name="tx595"/>
            <p:cNvSpPr/>
            <p:nvPr/>
          </p:nvSpPr>
          <p:spPr>
            <a:xfrm>
              <a:off x="1353542" y="2031614"/>
              <a:ext cx="3704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596" name="tx596"/>
            <p:cNvSpPr/>
            <p:nvPr/>
          </p:nvSpPr>
          <p:spPr>
            <a:xfrm>
              <a:off x="2954071" y="2031614"/>
              <a:ext cx="5340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597" name="tx597"/>
            <p:cNvSpPr/>
            <p:nvPr/>
          </p:nvSpPr>
          <p:spPr>
            <a:xfrm>
              <a:off x="4506092" y="2031614"/>
              <a:ext cx="7946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598" name="tx598"/>
            <p:cNvSpPr/>
            <p:nvPr/>
          </p:nvSpPr>
          <p:spPr>
            <a:xfrm>
              <a:off x="6367362" y="2031614"/>
              <a:ext cx="4367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599" name="tx599"/>
            <p:cNvSpPr/>
            <p:nvPr/>
          </p:nvSpPr>
          <p:spPr>
            <a:xfrm>
              <a:off x="7960805" y="2031614"/>
              <a:ext cx="6144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MAURITIUS</a:t>
              </a:r>
            </a:p>
          </p:txBody>
        </p:sp>
        <p:sp>
          <p:nvSpPr>
            <p:cNvPr id="600" name="tx600"/>
            <p:cNvSpPr/>
            <p:nvPr/>
          </p:nvSpPr>
          <p:spPr>
            <a:xfrm>
              <a:off x="1221137" y="727533"/>
              <a:ext cx="635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601" name="tx601"/>
            <p:cNvSpPr/>
            <p:nvPr/>
          </p:nvSpPr>
          <p:spPr>
            <a:xfrm>
              <a:off x="2926182" y="727533"/>
              <a:ext cx="58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02" name="tx602"/>
            <p:cNvSpPr/>
            <p:nvPr/>
          </p:nvSpPr>
          <p:spPr>
            <a:xfrm>
              <a:off x="4661311" y="727533"/>
              <a:ext cx="484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603" name="tx603"/>
            <p:cNvSpPr/>
            <p:nvPr/>
          </p:nvSpPr>
          <p:spPr>
            <a:xfrm>
              <a:off x="6321917" y="727533"/>
              <a:ext cx="5276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04" name="tx604"/>
            <p:cNvSpPr/>
            <p:nvPr/>
          </p:nvSpPr>
          <p:spPr>
            <a:xfrm>
              <a:off x="8007257" y="727533"/>
              <a:ext cx="5215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05" name="pl60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pl60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0" name="pl61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1" name="pl61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2" name="pl61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3" name="tx61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4" name="tx61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5" name="tx61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6" name="tx61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7" name="tx61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8" name="tx61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9" name="tx61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0" name="tx62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1" name="pl62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pl62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tx62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0" name="tx63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1" name="tx63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2" name="tx63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3" name="tx63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4" name="tx63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5" name="tx63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6" name="tx63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7" name="pl63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pl64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tx64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6" name="tx64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7" name="tx64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8" name="tx64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9" name="tx64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0" name="tx65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1" name="tx65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2" name="tx65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3" name="pl65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tx66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2" name="tx66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3" name="tx66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4" name="tx66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5" name="tx66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6" name="tx66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7" name="tx66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8" name="tx66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9" name="pl66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tx67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8" name="tx67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9" name="tx67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0" name="tx68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1" name="tx68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2" name="tx68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3" name="tx68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4" name="tx68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5" name="tx685"/>
            <p:cNvSpPr/>
            <p:nvPr/>
          </p:nvSpPr>
          <p:spPr>
            <a:xfrm>
              <a:off x="508182" y="1733498"/>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86" name="tx686"/>
            <p:cNvSpPr/>
            <p:nvPr/>
          </p:nvSpPr>
          <p:spPr>
            <a:xfrm>
              <a:off x="607577" y="135973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87" name="tx687"/>
            <p:cNvSpPr/>
            <p:nvPr/>
          </p:nvSpPr>
          <p:spPr>
            <a:xfrm>
              <a:off x="545398" y="9859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88" name="pl688"/>
            <p:cNvSpPr/>
            <p:nvPr/>
          </p:nvSpPr>
          <p:spPr>
            <a:xfrm>
              <a:off x="697592" y="17735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9" name="pl689"/>
            <p:cNvSpPr/>
            <p:nvPr/>
          </p:nvSpPr>
          <p:spPr>
            <a:xfrm>
              <a:off x="697592" y="13997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0" name="pl690"/>
            <p:cNvSpPr/>
            <p:nvPr/>
          </p:nvSpPr>
          <p:spPr>
            <a:xfrm>
              <a:off x="697592" y="10259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1" name="tx691"/>
            <p:cNvSpPr/>
            <p:nvPr/>
          </p:nvSpPr>
          <p:spPr>
            <a:xfrm>
              <a:off x="508182" y="3037580"/>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2" name="tx692"/>
            <p:cNvSpPr/>
            <p:nvPr/>
          </p:nvSpPr>
          <p:spPr>
            <a:xfrm>
              <a:off x="607577" y="266381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3" name="tx693"/>
            <p:cNvSpPr/>
            <p:nvPr/>
          </p:nvSpPr>
          <p:spPr>
            <a:xfrm>
              <a:off x="545398" y="229004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4" name="pl694"/>
            <p:cNvSpPr/>
            <p:nvPr/>
          </p:nvSpPr>
          <p:spPr>
            <a:xfrm>
              <a:off x="697592" y="30775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5" name="pl695"/>
            <p:cNvSpPr/>
            <p:nvPr/>
          </p:nvSpPr>
          <p:spPr>
            <a:xfrm>
              <a:off x="697592" y="27038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6" name="pl696"/>
            <p:cNvSpPr/>
            <p:nvPr/>
          </p:nvSpPr>
          <p:spPr>
            <a:xfrm>
              <a:off x="697592" y="23300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7" name="tx697"/>
            <p:cNvSpPr/>
            <p:nvPr/>
          </p:nvSpPr>
          <p:spPr>
            <a:xfrm>
              <a:off x="508182" y="434166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8" name="tx698"/>
            <p:cNvSpPr/>
            <p:nvPr/>
          </p:nvSpPr>
          <p:spPr>
            <a:xfrm>
              <a:off x="607577" y="39678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9" name="tx699"/>
            <p:cNvSpPr/>
            <p:nvPr/>
          </p:nvSpPr>
          <p:spPr>
            <a:xfrm>
              <a:off x="545398" y="35941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0" name="pl700"/>
            <p:cNvSpPr/>
            <p:nvPr/>
          </p:nvSpPr>
          <p:spPr>
            <a:xfrm>
              <a:off x="697592" y="43816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1" name="pl701"/>
            <p:cNvSpPr/>
            <p:nvPr/>
          </p:nvSpPr>
          <p:spPr>
            <a:xfrm>
              <a:off x="697592" y="40078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2" name="pl702"/>
            <p:cNvSpPr/>
            <p:nvPr/>
          </p:nvSpPr>
          <p:spPr>
            <a:xfrm>
              <a:off x="697592" y="36341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3" name="tx703"/>
            <p:cNvSpPr/>
            <p:nvPr/>
          </p:nvSpPr>
          <p:spPr>
            <a:xfrm>
              <a:off x="508182" y="5645743"/>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4" name="tx704"/>
            <p:cNvSpPr/>
            <p:nvPr/>
          </p:nvSpPr>
          <p:spPr>
            <a:xfrm>
              <a:off x="607577" y="527197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05" name="tx705"/>
            <p:cNvSpPr/>
            <p:nvPr/>
          </p:nvSpPr>
          <p:spPr>
            <a:xfrm>
              <a:off x="545398" y="48982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6" name="pl706"/>
            <p:cNvSpPr/>
            <p:nvPr/>
          </p:nvSpPr>
          <p:spPr>
            <a:xfrm>
              <a:off x="697592" y="56857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7" name="pl707"/>
            <p:cNvSpPr/>
            <p:nvPr/>
          </p:nvSpPr>
          <p:spPr>
            <a:xfrm>
              <a:off x="697592" y="53119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8" name="pl708"/>
            <p:cNvSpPr/>
            <p:nvPr/>
          </p:nvSpPr>
          <p:spPr>
            <a:xfrm>
              <a:off x="697592" y="49382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tx709"/>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10" name="tx710"/>
            <p:cNvSpPr/>
            <p:nvPr/>
          </p:nvSpPr>
          <p:spPr>
            <a:xfrm>
              <a:off x="732387" y="435349"/>
              <a:ext cx="667082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AFRO-East &amp; South, 2018-2025</a:t>
              </a:r>
            </a:p>
          </p:txBody>
        </p:sp>
        <p:sp>
          <p:nvSpPr>
            <p:cNvPr id="711" name="tx71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2" name="tx712"/>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13" name="tx713"/>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DTP3 coverage compared to 2019, by country.
Coverage was higher in 2025 compared to 2019 in 6 countries (ERITREA, ETHIOPIA, SOUTH SUDAN, UGANDA, ZAMBIA, and ZIMBABWE).
The largest increase in coverage was 12% points in SOUTH SUDAN from 61% in 2019 to 73% in 2025.
Coverage was lower than in 2019 in 12 countries (COMOROS, ESWATINI, KENYA, LESOTHO, MADAGASCAR, MALAWI, MOZAMBIQUE, NAMIBIA, RWANDA, SEYCHELLES, SOUTH AFRICA, and TANZANIA).
The largest decline in coverage was 20% points in SOUTH AFRICA from 85% in 2019 to 65% in 2025.</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94542"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9825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0197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0569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641940" y="5677754"/>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9" name="pl9"/>
            <p:cNvSpPr/>
            <p:nvPr/>
          </p:nvSpPr>
          <p:spPr>
            <a:xfrm>
              <a:off x="1641940" y="5421752"/>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0" name="pl10"/>
            <p:cNvSpPr/>
            <p:nvPr/>
          </p:nvSpPr>
          <p:spPr>
            <a:xfrm>
              <a:off x="1641940" y="5165750"/>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1" name="pl11"/>
            <p:cNvSpPr/>
            <p:nvPr/>
          </p:nvSpPr>
          <p:spPr>
            <a:xfrm>
              <a:off x="1641940" y="4909747"/>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2" name="pl12"/>
            <p:cNvSpPr/>
            <p:nvPr/>
          </p:nvSpPr>
          <p:spPr>
            <a:xfrm>
              <a:off x="1641940" y="4653745"/>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3" name="pl13"/>
            <p:cNvSpPr/>
            <p:nvPr/>
          </p:nvSpPr>
          <p:spPr>
            <a:xfrm>
              <a:off x="1641940" y="4397743"/>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4" name="pl14"/>
            <p:cNvSpPr/>
            <p:nvPr/>
          </p:nvSpPr>
          <p:spPr>
            <a:xfrm>
              <a:off x="1641940" y="4141741"/>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5" name="pl15"/>
            <p:cNvSpPr/>
            <p:nvPr/>
          </p:nvSpPr>
          <p:spPr>
            <a:xfrm>
              <a:off x="1641940" y="3885739"/>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6" name="pl16"/>
            <p:cNvSpPr/>
            <p:nvPr/>
          </p:nvSpPr>
          <p:spPr>
            <a:xfrm>
              <a:off x="1641940" y="3629736"/>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7" name="pl17"/>
            <p:cNvSpPr/>
            <p:nvPr/>
          </p:nvSpPr>
          <p:spPr>
            <a:xfrm>
              <a:off x="1641940" y="3373734"/>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8" name="pl18"/>
            <p:cNvSpPr/>
            <p:nvPr/>
          </p:nvSpPr>
          <p:spPr>
            <a:xfrm>
              <a:off x="1641940" y="3117732"/>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9" name="pl19"/>
            <p:cNvSpPr/>
            <p:nvPr/>
          </p:nvSpPr>
          <p:spPr>
            <a:xfrm>
              <a:off x="1641940" y="2861730"/>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0" name="pl20"/>
            <p:cNvSpPr/>
            <p:nvPr/>
          </p:nvSpPr>
          <p:spPr>
            <a:xfrm>
              <a:off x="1641940" y="2605728"/>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1" name="pl21"/>
            <p:cNvSpPr/>
            <p:nvPr/>
          </p:nvSpPr>
          <p:spPr>
            <a:xfrm>
              <a:off x="1641940" y="2349726"/>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2" name="pl22"/>
            <p:cNvSpPr/>
            <p:nvPr/>
          </p:nvSpPr>
          <p:spPr>
            <a:xfrm>
              <a:off x="1641940" y="2093723"/>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3" name="pl23"/>
            <p:cNvSpPr/>
            <p:nvPr/>
          </p:nvSpPr>
          <p:spPr>
            <a:xfrm>
              <a:off x="1641940" y="1837721"/>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4" name="pl24"/>
            <p:cNvSpPr/>
            <p:nvPr/>
          </p:nvSpPr>
          <p:spPr>
            <a:xfrm>
              <a:off x="1641940" y="1581719"/>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5" name="pl25"/>
            <p:cNvSpPr/>
            <p:nvPr/>
          </p:nvSpPr>
          <p:spPr>
            <a:xfrm>
              <a:off x="1641940" y="1325717"/>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6" name="pl26"/>
            <p:cNvSpPr/>
            <p:nvPr/>
          </p:nvSpPr>
          <p:spPr>
            <a:xfrm>
              <a:off x="1641940" y="1069715"/>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7" name="pl27"/>
            <p:cNvSpPr/>
            <p:nvPr/>
          </p:nvSpPr>
          <p:spPr>
            <a:xfrm>
              <a:off x="1641940" y="813713"/>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8" name="pl28"/>
            <p:cNvSpPr/>
            <p:nvPr/>
          </p:nvSpPr>
          <p:spPr>
            <a:xfrm>
              <a:off x="194268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44640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5011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383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9575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536509" y="813713"/>
              <a:ext cx="360891" cy="0"/>
            </a:xfrm>
            <a:custGeom>
              <a:avLst/>
              <a:pathLst>
                <a:path w="360891" h="0">
                  <a:moveTo>
                    <a:pt x="0" y="0"/>
                  </a:moveTo>
                  <a:lnTo>
                    <a:pt x="60148" y="0"/>
                  </a:lnTo>
                  <a:lnTo>
                    <a:pt x="240594" y="0"/>
                  </a:lnTo>
                  <a:lnTo>
                    <a:pt x="240594" y="0"/>
                  </a:lnTo>
                  <a:lnTo>
                    <a:pt x="240594" y="0"/>
                  </a:lnTo>
                  <a:lnTo>
                    <a:pt x="300743" y="0"/>
                  </a:lnTo>
                  <a:lnTo>
                    <a:pt x="360891" y="0"/>
                  </a:lnTo>
                </a:path>
              </a:pathLst>
            </a:custGeom>
            <a:ln w="108405" cap="flat">
              <a:solidFill>
                <a:srgbClr val="E8E8E8">
                  <a:alpha val="100000"/>
                </a:srgbClr>
              </a:solidFill>
              <a:prstDash val="solid"/>
              <a:round/>
            </a:ln>
          </p:spPr>
          <p:txBody>
            <a:bodyPr/>
            <a:lstStyle/>
            <a:p/>
          </p:txBody>
        </p:sp>
        <p:sp>
          <p:nvSpPr>
            <p:cNvPr id="34" name="pl34"/>
            <p:cNvSpPr/>
            <p:nvPr/>
          </p:nvSpPr>
          <p:spPr>
            <a:xfrm>
              <a:off x="7295914" y="1069715"/>
              <a:ext cx="481189" cy="0"/>
            </a:xfrm>
            <a:custGeom>
              <a:avLst/>
              <a:pathLst>
                <a:path w="481189" h="0">
                  <a:moveTo>
                    <a:pt x="0" y="0"/>
                  </a:moveTo>
                  <a:lnTo>
                    <a:pt x="0" y="0"/>
                  </a:lnTo>
                  <a:lnTo>
                    <a:pt x="120297" y="0"/>
                  </a:lnTo>
                  <a:lnTo>
                    <a:pt x="120297" y="0"/>
                  </a:lnTo>
                  <a:lnTo>
                    <a:pt x="240594" y="0"/>
                  </a:lnTo>
                  <a:lnTo>
                    <a:pt x="300743" y="0"/>
                  </a:lnTo>
                  <a:lnTo>
                    <a:pt x="481189" y="0"/>
                  </a:lnTo>
                </a:path>
              </a:pathLst>
            </a:custGeom>
            <a:ln w="108405" cap="flat">
              <a:solidFill>
                <a:srgbClr val="E8E8E8">
                  <a:alpha val="100000"/>
                </a:srgbClr>
              </a:solidFill>
              <a:prstDash val="solid"/>
              <a:round/>
            </a:ln>
          </p:spPr>
          <p:txBody>
            <a:bodyPr/>
            <a:lstStyle/>
            <a:p/>
          </p:txBody>
        </p:sp>
        <p:sp>
          <p:nvSpPr>
            <p:cNvPr id="35" name="pl35"/>
            <p:cNvSpPr/>
            <p:nvPr/>
          </p:nvSpPr>
          <p:spPr>
            <a:xfrm>
              <a:off x="7656806" y="1325717"/>
              <a:ext cx="60148" cy="0"/>
            </a:xfrm>
            <a:custGeom>
              <a:avLst/>
              <a:pathLst>
                <a:path w="60148" h="0">
                  <a:moveTo>
                    <a:pt x="0" y="0"/>
                  </a:moveTo>
                  <a:lnTo>
                    <a:pt x="0" y="0"/>
                  </a:lnTo>
                  <a:lnTo>
                    <a:pt x="0" y="0"/>
                  </a:lnTo>
                  <a:lnTo>
                    <a:pt x="0" y="0"/>
                  </a:lnTo>
                  <a:lnTo>
                    <a:pt x="0" y="0"/>
                  </a:lnTo>
                  <a:lnTo>
                    <a:pt x="0" y="0"/>
                  </a:lnTo>
                  <a:lnTo>
                    <a:pt x="60148" y="0"/>
                  </a:lnTo>
                </a:path>
              </a:pathLst>
            </a:custGeom>
            <a:ln w="108405" cap="flat">
              <a:solidFill>
                <a:srgbClr val="E8E8E8">
                  <a:alpha val="100000"/>
                </a:srgbClr>
              </a:solidFill>
              <a:prstDash val="solid"/>
              <a:round/>
            </a:ln>
          </p:spPr>
          <p:txBody>
            <a:bodyPr/>
            <a:lstStyle/>
            <a:p/>
          </p:txBody>
        </p:sp>
        <p:sp>
          <p:nvSpPr>
            <p:cNvPr id="36" name="pl36"/>
            <p:cNvSpPr/>
            <p:nvPr/>
          </p:nvSpPr>
          <p:spPr>
            <a:xfrm>
              <a:off x="7536509" y="1581719"/>
              <a:ext cx="180445" cy="0"/>
            </a:xfrm>
            <a:custGeom>
              <a:avLst/>
              <a:pathLst>
                <a:path w="180445" h="0">
                  <a:moveTo>
                    <a:pt x="0" y="0"/>
                  </a:moveTo>
                  <a:lnTo>
                    <a:pt x="120297" y="0"/>
                  </a:lnTo>
                  <a:lnTo>
                    <a:pt x="120297" y="0"/>
                  </a:lnTo>
                  <a:lnTo>
                    <a:pt x="120297" y="0"/>
                  </a:lnTo>
                  <a:lnTo>
                    <a:pt x="180445" y="0"/>
                  </a:lnTo>
                  <a:lnTo>
                    <a:pt x="180445" y="0"/>
                  </a:lnTo>
                  <a:lnTo>
                    <a:pt x="180445" y="0"/>
                  </a:lnTo>
                </a:path>
              </a:pathLst>
            </a:custGeom>
            <a:ln w="108405" cap="flat">
              <a:solidFill>
                <a:srgbClr val="E8E8E8">
                  <a:alpha val="100000"/>
                </a:srgbClr>
              </a:solidFill>
              <a:prstDash val="solid"/>
              <a:round/>
            </a:ln>
          </p:spPr>
          <p:txBody>
            <a:bodyPr/>
            <a:lstStyle/>
            <a:p/>
          </p:txBody>
        </p:sp>
        <p:sp>
          <p:nvSpPr>
            <p:cNvPr id="37" name="pl37"/>
            <p:cNvSpPr/>
            <p:nvPr/>
          </p:nvSpPr>
          <p:spPr>
            <a:xfrm>
              <a:off x="7115468" y="1837721"/>
              <a:ext cx="541337" cy="0"/>
            </a:xfrm>
            <a:custGeom>
              <a:avLst/>
              <a:pathLst>
                <a:path w="541337" h="0">
                  <a:moveTo>
                    <a:pt x="0" y="0"/>
                  </a:moveTo>
                  <a:lnTo>
                    <a:pt x="541337" y="0"/>
                  </a:lnTo>
                  <a:lnTo>
                    <a:pt x="541337" y="0"/>
                  </a:lnTo>
                  <a:lnTo>
                    <a:pt x="541337" y="0"/>
                  </a:lnTo>
                  <a:lnTo>
                    <a:pt x="541337" y="0"/>
                  </a:lnTo>
                  <a:lnTo>
                    <a:pt x="541337" y="0"/>
                  </a:lnTo>
                  <a:lnTo>
                    <a:pt x="541337" y="0"/>
                  </a:lnTo>
                </a:path>
              </a:pathLst>
            </a:custGeom>
            <a:ln w="108405" cap="flat">
              <a:solidFill>
                <a:srgbClr val="E8E8E8">
                  <a:alpha val="100000"/>
                </a:srgbClr>
              </a:solidFill>
              <a:prstDash val="solid"/>
              <a:round/>
            </a:ln>
          </p:spPr>
          <p:txBody>
            <a:bodyPr/>
            <a:lstStyle/>
            <a:p/>
          </p:txBody>
        </p:sp>
        <p:sp>
          <p:nvSpPr>
            <p:cNvPr id="38" name="pl38"/>
            <p:cNvSpPr/>
            <p:nvPr/>
          </p:nvSpPr>
          <p:spPr>
            <a:xfrm>
              <a:off x="7235765" y="2093723"/>
              <a:ext cx="601486" cy="0"/>
            </a:xfrm>
            <a:custGeom>
              <a:avLst/>
              <a:pathLst>
                <a:path w="601486" h="0">
                  <a:moveTo>
                    <a:pt x="0" y="0"/>
                  </a:moveTo>
                  <a:lnTo>
                    <a:pt x="180445" y="0"/>
                  </a:lnTo>
                  <a:lnTo>
                    <a:pt x="360891" y="0"/>
                  </a:lnTo>
                  <a:lnTo>
                    <a:pt x="421040" y="0"/>
                  </a:lnTo>
                  <a:lnTo>
                    <a:pt x="601486" y="0"/>
                  </a:lnTo>
                  <a:lnTo>
                    <a:pt x="601486" y="0"/>
                  </a:lnTo>
                  <a:lnTo>
                    <a:pt x="601486" y="0"/>
                  </a:lnTo>
                </a:path>
              </a:pathLst>
            </a:custGeom>
            <a:ln w="108405" cap="flat">
              <a:solidFill>
                <a:srgbClr val="E8E8E8">
                  <a:alpha val="100000"/>
                </a:srgbClr>
              </a:solidFill>
              <a:prstDash val="solid"/>
              <a:round/>
            </a:ln>
          </p:spPr>
          <p:txBody>
            <a:bodyPr/>
            <a:lstStyle/>
            <a:p/>
          </p:txBody>
        </p:sp>
        <p:sp>
          <p:nvSpPr>
            <p:cNvPr id="39" name="pl39"/>
            <p:cNvSpPr/>
            <p:nvPr/>
          </p:nvSpPr>
          <p:spPr>
            <a:xfrm>
              <a:off x="6995171" y="2349726"/>
              <a:ext cx="421040" cy="0"/>
            </a:xfrm>
            <a:custGeom>
              <a:avLst/>
              <a:pathLst>
                <a:path w="421040" h="0">
                  <a:moveTo>
                    <a:pt x="0" y="0"/>
                  </a:moveTo>
                  <a:lnTo>
                    <a:pt x="120297" y="0"/>
                  </a:lnTo>
                  <a:lnTo>
                    <a:pt x="180445" y="0"/>
                  </a:lnTo>
                  <a:lnTo>
                    <a:pt x="240594" y="0"/>
                  </a:lnTo>
                  <a:lnTo>
                    <a:pt x="240594" y="0"/>
                  </a:lnTo>
                  <a:lnTo>
                    <a:pt x="421040" y="0"/>
                  </a:lnTo>
                  <a:lnTo>
                    <a:pt x="421040" y="0"/>
                  </a:lnTo>
                </a:path>
              </a:pathLst>
            </a:custGeom>
            <a:ln w="108405" cap="flat">
              <a:solidFill>
                <a:srgbClr val="E8E8E8">
                  <a:alpha val="100000"/>
                </a:srgbClr>
              </a:solidFill>
              <a:prstDash val="solid"/>
              <a:round/>
            </a:ln>
          </p:spPr>
          <p:txBody>
            <a:bodyPr/>
            <a:lstStyle/>
            <a:p/>
          </p:txBody>
        </p:sp>
        <p:sp>
          <p:nvSpPr>
            <p:cNvPr id="40" name="pl40"/>
            <p:cNvSpPr/>
            <p:nvPr/>
          </p:nvSpPr>
          <p:spPr>
            <a:xfrm>
              <a:off x="7115468" y="2605728"/>
              <a:ext cx="300743" cy="0"/>
            </a:xfrm>
            <a:custGeom>
              <a:avLst/>
              <a:pathLst>
                <a:path w="300743" h="0">
                  <a:moveTo>
                    <a:pt x="0" y="0"/>
                  </a:moveTo>
                  <a:lnTo>
                    <a:pt x="120297" y="0"/>
                  </a:lnTo>
                  <a:lnTo>
                    <a:pt x="240594" y="0"/>
                  </a:lnTo>
                  <a:lnTo>
                    <a:pt x="240594" y="0"/>
                  </a:lnTo>
                  <a:lnTo>
                    <a:pt x="240594" y="0"/>
                  </a:lnTo>
                  <a:lnTo>
                    <a:pt x="300743" y="0"/>
                  </a:lnTo>
                  <a:lnTo>
                    <a:pt x="300743" y="0"/>
                  </a:lnTo>
                </a:path>
              </a:pathLst>
            </a:custGeom>
            <a:ln w="108405" cap="flat">
              <a:solidFill>
                <a:srgbClr val="E8E8E8">
                  <a:alpha val="100000"/>
                </a:srgbClr>
              </a:solidFill>
              <a:prstDash val="solid"/>
              <a:round/>
            </a:ln>
          </p:spPr>
          <p:txBody>
            <a:bodyPr/>
            <a:lstStyle/>
            <a:p/>
          </p:txBody>
        </p:sp>
        <p:sp>
          <p:nvSpPr>
            <p:cNvPr id="41" name="pl41"/>
            <p:cNvSpPr/>
            <p:nvPr/>
          </p:nvSpPr>
          <p:spPr>
            <a:xfrm>
              <a:off x="7115468" y="2861730"/>
              <a:ext cx="541337" cy="0"/>
            </a:xfrm>
            <a:custGeom>
              <a:avLst/>
              <a:pathLst>
                <a:path w="541337" h="0">
                  <a:moveTo>
                    <a:pt x="0" y="0"/>
                  </a:moveTo>
                  <a:lnTo>
                    <a:pt x="240594" y="0"/>
                  </a:lnTo>
                  <a:lnTo>
                    <a:pt x="300743" y="0"/>
                  </a:lnTo>
                  <a:lnTo>
                    <a:pt x="300743" y="0"/>
                  </a:lnTo>
                  <a:lnTo>
                    <a:pt x="421040" y="0"/>
                  </a:lnTo>
                  <a:lnTo>
                    <a:pt x="481189" y="0"/>
                  </a:lnTo>
                  <a:lnTo>
                    <a:pt x="541337" y="0"/>
                  </a:lnTo>
                </a:path>
              </a:pathLst>
            </a:custGeom>
            <a:ln w="108405" cap="flat">
              <a:solidFill>
                <a:srgbClr val="E8E8E8">
                  <a:alpha val="100000"/>
                </a:srgbClr>
              </a:solidFill>
              <a:prstDash val="solid"/>
              <a:round/>
            </a:ln>
          </p:spPr>
          <p:txBody>
            <a:bodyPr/>
            <a:lstStyle/>
            <a:p/>
          </p:txBody>
        </p:sp>
        <p:sp>
          <p:nvSpPr>
            <p:cNvPr id="42" name="pl42"/>
            <p:cNvSpPr/>
            <p:nvPr/>
          </p:nvSpPr>
          <p:spPr>
            <a:xfrm>
              <a:off x="7235765" y="3117732"/>
              <a:ext cx="421040" cy="0"/>
            </a:xfrm>
            <a:custGeom>
              <a:avLst/>
              <a:pathLst>
                <a:path w="421040" h="0">
                  <a:moveTo>
                    <a:pt x="0" y="0"/>
                  </a:moveTo>
                  <a:lnTo>
                    <a:pt x="180445" y="0"/>
                  </a:lnTo>
                  <a:lnTo>
                    <a:pt x="300743" y="0"/>
                  </a:lnTo>
                  <a:lnTo>
                    <a:pt x="300743" y="0"/>
                  </a:lnTo>
                  <a:lnTo>
                    <a:pt x="300743" y="0"/>
                  </a:lnTo>
                  <a:lnTo>
                    <a:pt x="360891" y="0"/>
                  </a:lnTo>
                  <a:lnTo>
                    <a:pt x="421040" y="0"/>
                  </a:lnTo>
                </a:path>
              </a:pathLst>
            </a:custGeom>
            <a:ln w="108405" cap="flat">
              <a:solidFill>
                <a:srgbClr val="E8E8E8">
                  <a:alpha val="100000"/>
                </a:srgbClr>
              </a:solidFill>
              <a:prstDash val="solid"/>
              <a:round/>
            </a:ln>
          </p:spPr>
          <p:txBody>
            <a:bodyPr/>
            <a:lstStyle/>
            <a:p/>
          </p:txBody>
        </p:sp>
        <p:sp>
          <p:nvSpPr>
            <p:cNvPr id="43" name="pl43"/>
            <p:cNvSpPr/>
            <p:nvPr/>
          </p:nvSpPr>
          <p:spPr>
            <a:xfrm>
              <a:off x="7115468" y="3373734"/>
              <a:ext cx="541337" cy="0"/>
            </a:xfrm>
            <a:custGeom>
              <a:avLst/>
              <a:pathLst>
                <a:path w="541337" h="0">
                  <a:moveTo>
                    <a:pt x="0" y="0"/>
                  </a:moveTo>
                  <a:lnTo>
                    <a:pt x="120297" y="0"/>
                  </a:lnTo>
                  <a:lnTo>
                    <a:pt x="240594" y="0"/>
                  </a:lnTo>
                  <a:lnTo>
                    <a:pt x="360891" y="0"/>
                  </a:lnTo>
                  <a:lnTo>
                    <a:pt x="360891" y="0"/>
                  </a:lnTo>
                  <a:lnTo>
                    <a:pt x="421040" y="0"/>
                  </a:lnTo>
                  <a:lnTo>
                    <a:pt x="541337" y="0"/>
                  </a:lnTo>
                </a:path>
              </a:pathLst>
            </a:custGeom>
            <a:ln w="108405" cap="flat">
              <a:solidFill>
                <a:srgbClr val="E8E8E8">
                  <a:alpha val="100000"/>
                </a:srgbClr>
              </a:solidFill>
              <a:prstDash val="solid"/>
              <a:round/>
            </a:ln>
          </p:spPr>
          <p:txBody>
            <a:bodyPr/>
            <a:lstStyle/>
            <a:p/>
          </p:txBody>
        </p:sp>
        <p:sp>
          <p:nvSpPr>
            <p:cNvPr id="44" name="pl44"/>
            <p:cNvSpPr/>
            <p:nvPr/>
          </p:nvSpPr>
          <p:spPr>
            <a:xfrm>
              <a:off x="6574130" y="3629736"/>
              <a:ext cx="1202973" cy="0"/>
            </a:xfrm>
            <a:custGeom>
              <a:avLst/>
              <a:pathLst>
                <a:path w="1202973" h="0">
                  <a:moveTo>
                    <a:pt x="0" y="0"/>
                  </a:moveTo>
                  <a:lnTo>
                    <a:pt x="360891" y="0"/>
                  </a:lnTo>
                  <a:lnTo>
                    <a:pt x="421040" y="0"/>
                  </a:lnTo>
                  <a:lnTo>
                    <a:pt x="421040" y="0"/>
                  </a:lnTo>
                  <a:lnTo>
                    <a:pt x="481189" y="0"/>
                  </a:lnTo>
                  <a:lnTo>
                    <a:pt x="781932" y="0"/>
                  </a:lnTo>
                  <a:lnTo>
                    <a:pt x="1202973" y="0"/>
                  </a:lnTo>
                </a:path>
              </a:pathLst>
            </a:custGeom>
            <a:ln w="108405" cap="flat">
              <a:solidFill>
                <a:srgbClr val="E8E8E8">
                  <a:alpha val="100000"/>
                </a:srgbClr>
              </a:solidFill>
              <a:prstDash val="solid"/>
              <a:round/>
            </a:ln>
          </p:spPr>
          <p:txBody>
            <a:bodyPr/>
            <a:lstStyle/>
            <a:p/>
          </p:txBody>
        </p:sp>
        <p:sp>
          <p:nvSpPr>
            <p:cNvPr id="45" name="pl45"/>
            <p:cNvSpPr/>
            <p:nvPr/>
          </p:nvSpPr>
          <p:spPr>
            <a:xfrm>
              <a:off x="6935022" y="3885739"/>
              <a:ext cx="481189" cy="0"/>
            </a:xfrm>
            <a:custGeom>
              <a:avLst/>
              <a:pathLst>
                <a:path w="481189" h="0">
                  <a:moveTo>
                    <a:pt x="0" y="0"/>
                  </a:moveTo>
                  <a:lnTo>
                    <a:pt x="0" y="0"/>
                  </a:lnTo>
                  <a:lnTo>
                    <a:pt x="0" y="0"/>
                  </a:lnTo>
                  <a:lnTo>
                    <a:pt x="180445" y="0"/>
                  </a:lnTo>
                  <a:lnTo>
                    <a:pt x="240594" y="0"/>
                  </a:lnTo>
                  <a:lnTo>
                    <a:pt x="481189" y="0"/>
                  </a:lnTo>
                  <a:lnTo>
                    <a:pt x="481189" y="0"/>
                  </a:lnTo>
                </a:path>
              </a:pathLst>
            </a:custGeom>
            <a:ln w="108405" cap="flat">
              <a:solidFill>
                <a:srgbClr val="E8E8E8">
                  <a:alpha val="100000"/>
                </a:srgbClr>
              </a:solidFill>
              <a:prstDash val="solid"/>
              <a:round/>
            </a:ln>
          </p:spPr>
          <p:txBody>
            <a:bodyPr/>
            <a:lstStyle/>
            <a:p/>
          </p:txBody>
        </p:sp>
        <p:sp>
          <p:nvSpPr>
            <p:cNvPr id="46" name="pl46"/>
            <p:cNvSpPr/>
            <p:nvPr/>
          </p:nvSpPr>
          <p:spPr>
            <a:xfrm>
              <a:off x="6393684" y="4141741"/>
              <a:ext cx="1202973" cy="0"/>
            </a:xfrm>
            <a:custGeom>
              <a:avLst/>
              <a:pathLst>
                <a:path w="1202973" h="0">
                  <a:moveTo>
                    <a:pt x="0" y="0"/>
                  </a:moveTo>
                  <a:lnTo>
                    <a:pt x="481189" y="0"/>
                  </a:lnTo>
                  <a:lnTo>
                    <a:pt x="541337" y="0"/>
                  </a:lnTo>
                  <a:lnTo>
                    <a:pt x="601486" y="0"/>
                  </a:lnTo>
                  <a:lnTo>
                    <a:pt x="781932" y="0"/>
                  </a:lnTo>
                  <a:lnTo>
                    <a:pt x="1142824" y="0"/>
                  </a:lnTo>
                  <a:lnTo>
                    <a:pt x="1202973" y="0"/>
                  </a:lnTo>
                </a:path>
              </a:pathLst>
            </a:custGeom>
            <a:ln w="108405" cap="flat">
              <a:solidFill>
                <a:srgbClr val="E8E8E8">
                  <a:alpha val="100000"/>
                </a:srgbClr>
              </a:solidFill>
              <a:prstDash val="solid"/>
              <a:round/>
            </a:ln>
          </p:spPr>
          <p:txBody>
            <a:bodyPr/>
            <a:lstStyle/>
            <a:p/>
          </p:txBody>
        </p:sp>
        <p:sp>
          <p:nvSpPr>
            <p:cNvPr id="47" name="pl47"/>
            <p:cNvSpPr/>
            <p:nvPr/>
          </p:nvSpPr>
          <p:spPr>
            <a:xfrm>
              <a:off x="6092941" y="4397743"/>
              <a:ext cx="721783" cy="0"/>
            </a:xfrm>
            <a:custGeom>
              <a:avLst/>
              <a:pathLst>
                <a:path w="721783" h="0">
                  <a:moveTo>
                    <a:pt x="0" y="0"/>
                  </a:moveTo>
                  <a:lnTo>
                    <a:pt x="60148" y="0"/>
                  </a:lnTo>
                  <a:lnTo>
                    <a:pt x="120297" y="0"/>
                  </a:lnTo>
                  <a:lnTo>
                    <a:pt x="120297" y="0"/>
                  </a:lnTo>
                  <a:lnTo>
                    <a:pt x="360891" y="0"/>
                  </a:lnTo>
                  <a:lnTo>
                    <a:pt x="360891" y="0"/>
                  </a:lnTo>
                  <a:lnTo>
                    <a:pt x="721783" y="0"/>
                  </a:lnTo>
                </a:path>
              </a:pathLst>
            </a:custGeom>
            <a:ln w="108405" cap="flat">
              <a:solidFill>
                <a:srgbClr val="E8E8E8">
                  <a:alpha val="100000"/>
                </a:srgbClr>
              </a:solidFill>
              <a:prstDash val="solid"/>
              <a:round/>
            </a:ln>
          </p:spPr>
          <p:txBody>
            <a:bodyPr/>
            <a:lstStyle/>
            <a:p/>
          </p:txBody>
        </p:sp>
        <p:sp>
          <p:nvSpPr>
            <p:cNvPr id="48" name="pl48"/>
            <p:cNvSpPr/>
            <p:nvPr/>
          </p:nvSpPr>
          <p:spPr>
            <a:xfrm>
              <a:off x="6273387" y="4653745"/>
              <a:ext cx="360891" cy="0"/>
            </a:xfrm>
            <a:custGeom>
              <a:avLst/>
              <a:pathLst>
                <a:path w="360891" h="0">
                  <a:moveTo>
                    <a:pt x="0" y="0"/>
                  </a:moveTo>
                  <a:lnTo>
                    <a:pt x="120297" y="0"/>
                  </a:lnTo>
                  <a:lnTo>
                    <a:pt x="180445" y="0"/>
                  </a:lnTo>
                  <a:lnTo>
                    <a:pt x="180445" y="0"/>
                  </a:lnTo>
                  <a:lnTo>
                    <a:pt x="180445" y="0"/>
                  </a:lnTo>
                  <a:lnTo>
                    <a:pt x="360891" y="0"/>
                  </a:lnTo>
                  <a:lnTo>
                    <a:pt x="360891" y="0"/>
                  </a:lnTo>
                </a:path>
              </a:pathLst>
            </a:custGeom>
            <a:ln w="108405" cap="flat">
              <a:solidFill>
                <a:srgbClr val="E8E8E8">
                  <a:alpha val="100000"/>
                </a:srgbClr>
              </a:solidFill>
              <a:prstDash val="solid"/>
              <a:round/>
            </a:ln>
          </p:spPr>
          <p:txBody>
            <a:bodyPr/>
            <a:lstStyle/>
            <a:p/>
          </p:txBody>
        </p:sp>
        <p:sp>
          <p:nvSpPr>
            <p:cNvPr id="49" name="pl49"/>
            <p:cNvSpPr/>
            <p:nvPr/>
          </p:nvSpPr>
          <p:spPr>
            <a:xfrm>
              <a:off x="5611752" y="4909747"/>
              <a:ext cx="721783" cy="0"/>
            </a:xfrm>
            <a:custGeom>
              <a:avLst/>
              <a:pathLst>
                <a:path w="721783" h="0">
                  <a:moveTo>
                    <a:pt x="0" y="0"/>
                  </a:moveTo>
                  <a:lnTo>
                    <a:pt x="360891" y="0"/>
                  </a:lnTo>
                  <a:lnTo>
                    <a:pt x="481189" y="0"/>
                  </a:lnTo>
                  <a:lnTo>
                    <a:pt x="721783" y="0"/>
                  </a:lnTo>
                  <a:lnTo>
                    <a:pt x="721783" y="0"/>
                  </a:lnTo>
                  <a:lnTo>
                    <a:pt x="721783" y="0"/>
                  </a:lnTo>
                  <a:lnTo>
                    <a:pt x="721783" y="0"/>
                  </a:lnTo>
                </a:path>
              </a:pathLst>
            </a:custGeom>
            <a:ln w="108405" cap="flat">
              <a:solidFill>
                <a:srgbClr val="E8E8E8">
                  <a:alpha val="100000"/>
                </a:srgbClr>
              </a:solidFill>
              <a:prstDash val="solid"/>
              <a:round/>
            </a:ln>
          </p:spPr>
          <p:txBody>
            <a:bodyPr/>
            <a:lstStyle/>
            <a:p/>
          </p:txBody>
        </p:sp>
        <p:sp>
          <p:nvSpPr>
            <p:cNvPr id="50" name="pl50"/>
            <p:cNvSpPr/>
            <p:nvPr/>
          </p:nvSpPr>
          <p:spPr>
            <a:xfrm>
              <a:off x="5250860" y="5165750"/>
              <a:ext cx="1804459" cy="0"/>
            </a:xfrm>
            <a:custGeom>
              <a:avLst/>
              <a:pathLst>
                <a:path w="1804459" h="0">
                  <a:moveTo>
                    <a:pt x="0" y="0"/>
                  </a:moveTo>
                  <a:lnTo>
                    <a:pt x="60148" y="0"/>
                  </a:lnTo>
                  <a:lnTo>
                    <a:pt x="902229" y="0"/>
                  </a:lnTo>
                  <a:lnTo>
                    <a:pt x="902229" y="0"/>
                  </a:lnTo>
                  <a:lnTo>
                    <a:pt x="902229" y="0"/>
                  </a:lnTo>
                  <a:lnTo>
                    <a:pt x="962378" y="0"/>
                  </a:lnTo>
                  <a:lnTo>
                    <a:pt x="1804459" y="0"/>
                  </a:lnTo>
                </a:path>
              </a:pathLst>
            </a:custGeom>
            <a:ln w="108405" cap="flat">
              <a:solidFill>
                <a:srgbClr val="E8E8E8">
                  <a:alpha val="100000"/>
                </a:srgbClr>
              </a:solidFill>
              <a:prstDash val="solid"/>
              <a:round/>
            </a:ln>
          </p:spPr>
          <p:txBody>
            <a:bodyPr/>
            <a:lstStyle/>
            <a:p/>
          </p:txBody>
        </p:sp>
        <p:sp>
          <p:nvSpPr>
            <p:cNvPr id="51" name="pl51"/>
            <p:cNvSpPr/>
            <p:nvPr/>
          </p:nvSpPr>
          <p:spPr>
            <a:xfrm>
              <a:off x="5852346" y="5421752"/>
              <a:ext cx="1263121" cy="0"/>
            </a:xfrm>
            <a:custGeom>
              <a:avLst/>
              <a:pathLst>
                <a:path w="1263121" h="0">
                  <a:moveTo>
                    <a:pt x="0" y="0"/>
                  </a:moveTo>
                  <a:lnTo>
                    <a:pt x="541337" y="0"/>
                  </a:lnTo>
                  <a:lnTo>
                    <a:pt x="842081" y="0"/>
                  </a:lnTo>
                  <a:lnTo>
                    <a:pt x="1142824" y="0"/>
                  </a:lnTo>
                  <a:lnTo>
                    <a:pt x="1202973" y="0"/>
                  </a:lnTo>
                  <a:lnTo>
                    <a:pt x="1202973" y="0"/>
                  </a:lnTo>
                  <a:lnTo>
                    <a:pt x="1263121" y="0"/>
                  </a:lnTo>
                </a:path>
              </a:pathLst>
            </a:custGeom>
            <a:ln w="108405" cap="flat">
              <a:solidFill>
                <a:srgbClr val="E8E8E8">
                  <a:alpha val="100000"/>
                </a:srgbClr>
              </a:solidFill>
              <a:prstDash val="solid"/>
              <a:round/>
            </a:ln>
          </p:spPr>
          <p:txBody>
            <a:bodyPr/>
            <a:lstStyle/>
            <a:p/>
          </p:txBody>
        </p:sp>
        <p:sp>
          <p:nvSpPr>
            <p:cNvPr id="52" name="pl52"/>
            <p:cNvSpPr/>
            <p:nvPr/>
          </p:nvSpPr>
          <p:spPr>
            <a:xfrm>
              <a:off x="5250860" y="5677754"/>
              <a:ext cx="842081" cy="0"/>
            </a:xfrm>
            <a:custGeom>
              <a:avLst/>
              <a:pathLst>
                <a:path w="842081" h="0">
                  <a:moveTo>
                    <a:pt x="0" y="0"/>
                  </a:moveTo>
                  <a:lnTo>
                    <a:pt x="120297" y="0"/>
                  </a:lnTo>
                  <a:lnTo>
                    <a:pt x="300743" y="0"/>
                  </a:lnTo>
                  <a:lnTo>
                    <a:pt x="541337" y="0"/>
                  </a:lnTo>
                  <a:lnTo>
                    <a:pt x="601486" y="0"/>
                  </a:lnTo>
                  <a:lnTo>
                    <a:pt x="721783" y="0"/>
                  </a:lnTo>
                  <a:lnTo>
                    <a:pt x="842081" y="0"/>
                  </a:lnTo>
                </a:path>
              </a:pathLst>
            </a:custGeom>
            <a:ln w="108405" cap="flat">
              <a:solidFill>
                <a:srgbClr val="E8E8E8">
                  <a:alpha val="100000"/>
                </a:srgbClr>
              </a:solidFill>
              <a:prstDash val="solid"/>
              <a:round/>
            </a:ln>
          </p:spPr>
          <p:txBody>
            <a:bodyPr/>
            <a:lstStyle/>
            <a:p/>
          </p:txBody>
        </p:sp>
        <p:sp>
          <p:nvSpPr>
            <p:cNvPr id="53" name="pt53"/>
            <p:cNvSpPr/>
            <p:nvPr/>
          </p:nvSpPr>
          <p:spPr>
            <a:xfrm>
              <a:off x="765230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5230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5230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10968"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5230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5230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52306"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29779"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389184"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268887"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29779"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449333"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449333"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449333"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52306"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52306"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52306"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52306"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52306"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52306"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12455"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351563"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930522"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569630"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72603"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050819"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990671"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990671"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148590"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208738"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088441"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208738"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49333"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449333"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10225"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32009"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32009"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52306"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92157"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32009"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11711"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231265"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71860"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32009"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52306"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71860"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351563"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110968"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31265"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088441"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68144"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246360"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366657"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847846"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547103"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787698"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652306"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592157"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532009"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0968"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11711"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11711"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351563"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12455"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5230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65230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652306"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712455"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532009"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712455"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050819"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208738"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306508"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246360"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148590"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148590"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148590"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171117"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532009"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592157"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990671"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930522"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389184"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870373"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832752"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411711"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231265"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32752"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592157"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832752"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652306"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892901"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772603"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592157"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772603"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772603"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532009"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32752"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050819"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6990671"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0968"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050819"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689927"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389184"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5847846"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607252"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5968144"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088441"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329035"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6329035"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329035"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329035"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532009"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291414"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411711"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291414"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411711"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592157"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772603"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411711"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411711"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0968"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171117"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930522"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6930522"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6930522"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231265"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6990671"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411711"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231265"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110968"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171117"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411711"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351563"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0968"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231265"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351563"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351563"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411711"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411711"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598103" y="17790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598103" y="17790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598103" y="17790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6575576" y="45950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6395130" y="45950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6395130" y="45950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7598103" y="12670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7598103" y="12670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658252" y="12670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297360" y="35710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6936468" y="35710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936468" y="35710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6094387" y="43390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6395130" y="43390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6756022" y="43390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477806" y="30590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357509" y="30590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177063" y="30590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417657" y="33150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056766" y="33150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177063" y="33150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6034238" y="56190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5492900" y="56190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5733495" y="56190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598103" y="28030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357509" y="28030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297360" y="28030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658252" y="15230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477806" y="15230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658252" y="15230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6996617" y="510704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6094387" y="510704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6094387" y="510704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116914" y="4083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6334982" y="4083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6816171" y="4083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7778549" y="20350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778549" y="20350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598103" y="20350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838698" y="7550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477806" y="7550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778549" y="7550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6996617" y="53630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6334982" y="53630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5793644" y="53630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5553049" y="48510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6274833" y="48510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274833" y="48510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477806" y="10110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537955" y="10110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718401" y="10110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357509" y="38270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6876320" y="38270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6876320" y="38270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177063" y="22910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7116914" y="22910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357509" y="22910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297360" y="25470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7357509" y="25470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357509" y="25470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tx253"/>
            <p:cNvSpPr/>
            <p:nvPr/>
          </p:nvSpPr>
          <p:spPr>
            <a:xfrm>
              <a:off x="531316" y="5613014"/>
              <a:ext cx="10479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MADAGASCAR*</a:t>
              </a:r>
            </a:p>
          </p:txBody>
        </p:sp>
        <p:sp>
          <p:nvSpPr>
            <p:cNvPr id="254" name="tx254"/>
            <p:cNvSpPr/>
            <p:nvPr/>
          </p:nvSpPr>
          <p:spPr>
            <a:xfrm>
              <a:off x="539272" y="5357012"/>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SOUTH</a:t>
              </a:r>
            </a:p>
          </p:txBody>
        </p:sp>
        <p:sp>
          <p:nvSpPr>
            <p:cNvPr id="255" name="tx255"/>
            <p:cNvSpPr/>
            <p:nvPr/>
          </p:nvSpPr>
          <p:spPr>
            <a:xfrm>
              <a:off x="1067063" y="5357012"/>
              <a:ext cx="5122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AFRICA</a:t>
              </a:r>
            </a:p>
          </p:txBody>
        </p:sp>
        <p:sp>
          <p:nvSpPr>
            <p:cNvPr id="256" name="tx256"/>
            <p:cNvSpPr/>
            <p:nvPr/>
          </p:nvSpPr>
          <p:spPr>
            <a:xfrm>
              <a:off x="570087" y="5101010"/>
              <a:ext cx="10092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MOZAMBIQUE*</a:t>
              </a:r>
            </a:p>
          </p:txBody>
        </p:sp>
        <p:sp>
          <p:nvSpPr>
            <p:cNvPr id="257" name="tx257"/>
            <p:cNvSpPr/>
            <p:nvPr/>
          </p:nvSpPr>
          <p:spPr>
            <a:xfrm>
              <a:off x="508182" y="4845008"/>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258" name="tx258"/>
            <p:cNvSpPr/>
            <p:nvPr/>
          </p:nvSpPr>
          <p:spPr>
            <a:xfrm>
              <a:off x="1035974" y="4845008"/>
              <a:ext cx="5433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259" name="tx259"/>
            <p:cNvSpPr/>
            <p:nvPr/>
          </p:nvSpPr>
          <p:spPr>
            <a:xfrm>
              <a:off x="787440" y="4589006"/>
              <a:ext cx="791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COMOROS*</a:t>
              </a:r>
            </a:p>
          </p:txBody>
        </p:sp>
        <p:sp>
          <p:nvSpPr>
            <p:cNvPr id="260" name="tx260"/>
            <p:cNvSpPr/>
            <p:nvPr/>
          </p:nvSpPr>
          <p:spPr>
            <a:xfrm>
              <a:off x="872753" y="4333003"/>
              <a:ext cx="7065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261" name="tx261"/>
            <p:cNvSpPr/>
            <p:nvPr/>
          </p:nvSpPr>
          <p:spPr>
            <a:xfrm>
              <a:off x="1004793" y="4077001"/>
              <a:ext cx="5745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NAMIBIA</a:t>
              </a:r>
            </a:p>
          </p:txBody>
        </p:sp>
        <p:sp>
          <p:nvSpPr>
            <p:cNvPr id="262" name="tx262"/>
            <p:cNvSpPr/>
            <p:nvPr/>
          </p:nvSpPr>
          <p:spPr>
            <a:xfrm>
              <a:off x="844498" y="3820999"/>
              <a:ext cx="7348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TANZANIA*</a:t>
              </a:r>
            </a:p>
          </p:txBody>
        </p:sp>
        <p:sp>
          <p:nvSpPr>
            <p:cNvPr id="263" name="tx263"/>
            <p:cNvSpPr/>
            <p:nvPr/>
          </p:nvSpPr>
          <p:spPr>
            <a:xfrm>
              <a:off x="919571" y="3564997"/>
              <a:ext cx="65973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ESWATINI</a:t>
              </a:r>
            </a:p>
          </p:txBody>
        </p:sp>
        <p:sp>
          <p:nvSpPr>
            <p:cNvPr id="264" name="tx264"/>
            <p:cNvSpPr/>
            <p:nvPr/>
          </p:nvSpPr>
          <p:spPr>
            <a:xfrm>
              <a:off x="911615" y="3308995"/>
              <a:ext cx="6676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LESOTHO</a:t>
              </a:r>
            </a:p>
          </p:txBody>
        </p:sp>
        <p:sp>
          <p:nvSpPr>
            <p:cNvPr id="265" name="tx265"/>
            <p:cNvSpPr/>
            <p:nvPr/>
          </p:nvSpPr>
          <p:spPr>
            <a:xfrm>
              <a:off x="1061668" y="3052993"/>
              <a:ext cx="51764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KENYA*</a:t>
              </a:r>
            </a:p>
          </p:txBody>
        </p:sp>
        <p:sp>
          <p:nvSpPr>
            <p:cNvPr id="266" name="tx266"/>
            <p:cNvSpPr/>
            <p:nvPr/>
          </p:nvSpPr>
          <p:spPr>
            <a:xfrm>
              <a:off x="1033322" y="2796990"/>
              <a:ext cx="5459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267" name="tx267"/>
            <p:cNvSpPr/>
            <p:nvPr/>
          </p:nvSpPr>
          <p:spPr>
            <a:xfrm>
              <a:off x="834166" y="2540988"/>
              <a:ext cx="7451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ZIMBABWE</a:t>
              </a:r>
            </a:p>
          </p:txBody>
        </p:sp>
        <p:sp>
          <p:nvSpPr>
            <p:cNvPr id="268" name="tx268"/>
            <p:cNvSpPr/>
            <p:nvPr/>
          </p:nvSpPr>
          <p:spPr>
            <a:xfrm>
              <a:off x="1004793" y="2284986"/>
              <a:ext cx="5745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ZAMBIA*</a:t>
              </a:r>
            </a:p>
          </p:txBody>
        </p:sp>
        <p:sp>
          <p:nvSpPr>
            <p:cNvPr id="269" name="tx269"/>
            <p:cNvSpPr/>
            <p:nvPr/>
          </p:nvSpPr>
          <p:spPr>
            <a:xfrm>
              <a:off x="966297" y="2028984"/>
              <a:ext cx="6130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RWANDA</a:t>
              </a:r>
            </a:p>
          </p:txBody>
        </p:sp>
        <p:sp>
          <p:nvSpPr>
            <p:cNvPr id="270" name="tx270"/>
            <p:cNvSpPr/>
            <p:nvPr/>
          </p:nvSpPr>
          <p:spPr>
            <a:xfrm>
              <a:off x="785062" y="1772982"/>
              <a:ext cx="7942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BOTSWANA</a:t>
              </a:r>
            </a:p>
          </p:txBody>
        </p:sp>
        <p:sp>
          <p:nvSpPr>
            <p:cNvPr id="271" name="tx271"/>
            <p:cNvSpPr/>
            <p:nvPr/>
          </p:nvSpPr>
          <p:spPr>
            <a:xfrm>
              <a:off x="810940" y="1516980"/>
              <a:ext cx="7683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MAURITIUS</a:t>
              </a:r>
            </a:p>
          </p:txBody>
        </p:sp>
        <p:sp>
          <p:nvSpPr>
            <p:cNvPr id="272" name="tx272"/>
            <p:cNvSpPr/>
            <p:nvPr/>
          </p:nvSpPr>
          <p:spPr>
            <a:xfrm>
              <a:off x="973886" y="1260977"/>
              <a:ext cx="605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ERITREA</a:t>
              </a:r>
            </a:p>
          </p:txBody>
        </p:sp>
        <p:sp>
          <p:nvSpPr>
            <p:cNvPr id="273" name="tx273"/>
            <p:cNvSpPr/>
            <p:nvPr/>
          </p:nvSpPr>
          <p:spPr>
            <a:xfrm>
              <a:off x="981658" y="1004975"/>
              <a:ext cx="5976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UGANDA</a:t>
              </a:r>
            </a:p>
          </p:txBody>
        </p:sp>
        <p:sp>
          <p:nvSpPr>
            <p:cNvPr id="274" name="tx274"/>
            <p:cNvSpPr/>
            <p:nvPr/>
          </p:nvSpPr>
          <p:spPr>
            <a:xfrm>
              <a:off x="663081" y="748973"/>
              <a:ext cx="9162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SEYCHELLES</a:t>
              </a:r>
            </a:p>
          </p:txBody>
        </p:sp>
        <p:sp>
          <p:nvSpPr>
            <p:cNvPr id="275" name="tx275"/>
            <p:cNvSpPr/>
            <p:nvPr/>
          </p:nvSpPr>
          <p:spPr>
            <a:xfrm>
              <a:off x="191159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6" name="tx276"/>
            <p:cNvSpPr/>
            <p:nvPr/>
          </p:nvSpPr>
          <p:spPr>
            <a:xfrm>
              <a:off x="338422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77" name="tx277"/>
            <p:cNvSpPr/>
            <p:nvPr/>
          </p:nvSpPr>
          <p:spPr>
            <a:xfrm>
              <a:off x="488793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78" name="tx278"/>
            <p:cNvSpPr/>
            <p:nvPr/>
          </p:nvSpPr>
          <p:spPr>
            <a:xfrm>
              <a:off x="639165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79" name="tx279"/>
            <p:cNvSpPr/>
            <p:nvPr/>
          </p:nvSpPr>
          <p:spPr>
            <a:xfrm>
              <a:off x="786428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0" name="tx280"/>
            <p:cNvSpPr/>
            <p:nvPr/>
          </p:nvSpPr>
          <p:spPr>
            <a:xfrm>
              <a:off x="4519068"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1" name="pt281"/>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3" name="pt283"/>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4" name="tx284"/>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85" name="tx285"/>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86" name="tx286"/>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87" name="tx287"/>
            <p:cNvSpPr/>
            <p:nvPr/>
          </p:nvSpPr>
          <p:spPr>
            <a:xfrm>
              <a:off x="1641940" y="435349"/>
              <a:ext cx="449455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AFRO-East &amp; South, 2019-2025</a:t>
              </a:r>
            </a:p>
          </p:txBody>
        </p:sp>
        <p:sp>
          <p:nvSpPr>
            <p:cNvPr id="288" name="tx288"/>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89" name="tx289"/>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90" name="tx290"/>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91" name="tx291"/>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13 (out of 20) countries had lower coverage than in 2019.
In 2025, 4 countries had lower DTP3 coverage than in 2024.
In 2025, 12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229915" y="5388796"/>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5" name="pl5"/>
            <p:cNvSpPr/>
            <p:nvPr/>
          </p:nvSpPr>
          <p:spPr>
            <a:xfrm>
              <a:off x="1229915" y="5080076"/>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6" name="pl6"/>
            <p:cNvSpPr/>
            <p:nvPr/>
          </p:nvSpPr>
          <p:spPr>
            <a:xfrm>
              <a:off x="1229915" y="4771357"/>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7" name="pl7"/>
            <p:cNvSpPr/>
            <p:nvPr/>
          </p:nvSpPr>
          <p:spPr>
            <a:xfrm>
              <a:off x="1229915" y="4462638"/>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8" name="pl8"/>
            <p:cNvSpPr/>
            <p:nvPr/>
          </p:nvSpPr>
          <p:spPr>
            <a:xfrm>
              <a:off x="1229915" y="4153918"/>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9" name="pl9"/>
            <p:cNvSpPr/>
            <p:nvPr/>
          </p:nvSpPr>
          <p:spPr>
            <a:xfrm>
              <a:off x="1229915" y="3845199"/>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0" name="pl10"/>
            <p:cNvSpPr/>
            <p:nvPr/>
          </p:nvSpPr>
          <p:spPr>
            <a:xfrm>
              <a:off x="1229915" y="3536480"/>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1" name="pl11"/>
            <p:cNvSpPr/>
            <p:nvPr/>
          </p:nvSpPr>
          <p:spPr>
            <a:xfrm>
              <a:off x="1229915" y="3227761"/>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2" name="pl12"/>
            <p:cNvSpPr/>
            <p:nvPr/>
          </p:nvSpPr>
          <p:spPr>
            <a:xfrm>
              <a:off x="1229915" y="2919041"/>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3" name="pl13"/>
            <p:cNvSpPr/>
            <p:nvPr/>
          </p:nvSpPr>
          <p:spPr>
            <a:xfrm>
              <a:off x="1229915" y="2610322"/>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4" name="pl14"/>
            <p:cNvSpPr/>
            <p:nvPr/>
          </p:nvSpPr>
          <p:spPr>
            <a:xfrm>
              <a:off x="1229915" y="2301603"/>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5" name="pl15"/>
            <p:cNvSpPr/>
            <p:nvPr/>
          </p:nvSpPr>
          <p:spPr>
            <a:xfrm>
              <a:off x="1229915" y="1992883"/>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6" name="pl16"/>
            <p:cNvSpPr/>
            <p:nvPr/>
          </p:nvSpPr>
          <p:spPr>
            <a:xfrm>
              <a:off x="13269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504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738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2973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207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9442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78163" y="1992883"/>
              <a:ext cx="323450" cy="0"/>
            </a:xfrm>
            <a:custGeom>
              <a:avLst/>
              <a:pathLst>
                <a:path w="323450" h="0">
                  <a:moveTo>
                    <a:pt x="0" y="0"/>
                  </a:moveTo>
                  <a:lnTo>
                    <a:pt x="323450" y="0"/>
                  </a:lnTo>
                </a:path>
              </a:pathLst>
            </a:custGeom>
            <a:ln w="81303" cap="flat">
              <a:solidFill>
                <a:srgbClr val="E8E8E8">
                  <a:alpha val="100000"/>
                </a:srgbClr>
              </a:solidFill>
              <a:prstDash val="solid"/>
              <a:round/>
            </a:ln>
          </p:spPr>
          <p:txBody>
            <a:bodyPr/>
            <a:lstStyle/>
            <a:p/>
          </p:txBody>
        </p:sp>
        <p:sp>
          <p:nvSpPr>
            <p:cNvPr id="23" name="pl23"/>
            <p:cNvSpPr/>
            <p:nvPr/>
          </p:nvSpPr>
          <p:spPr>
            <a:xfrm>
              <a:off x="2459026" y="2301603"/>
              <a:ext cx="242587" cy="0"/>
            </a:xfrm>
            <a:custGeom>
              <a:avLst/>
              <a:pathLst>
                <a:path w="242587" h="0">
                  <a:moveTo>
                    <a:pt x="0" y="0"/>
                  </a:moveTo>
                  <a:lnTo>
                    <a:pt x="242587" y="0"/>
                  </a:lnTo>
                </a:path>
              </a:pathLst>
            </a:custGeom>
            <a:ln w="81303" cap="flat">
              <a:solidFill>
                <a:srgbClr val="E8E8E8">
                  <a:alpha val="100000"/>
                </a:srgbClr>
              </a:solidFill>
              <a:prstDash val="solid"/>
              <a:round/>
            </a:ln>
          </p:spPr>
          <p:txBody>
            <a:bodyPr/>
            <a:lstStyle/>
            <a:p/>
          </p:txBody>
        </p:sp>
        <p:sp>
          <p:nvSpPr>
            <p:cNvPr id="24" name="pl24"/>
            <p:cNvSpPr/>
            <p:nvPr/>
          </p:nvSpPr>
          <p:spPr>
            <a:xfrm>
              <a:off x="2669269" y="2610322"/>
              <a:ext cx="129380" cy="0"/>
            </a:xfrm>
            <a:custGeom>
              <a:avLst/>
              <a:pathLst>
                <a:path w="129380" h="0">
                  <a:moveTo>
                    <a:pt x="0" y="0"/>
                  </a:moveTo>
                  <a:lnTo>
                    <a:pt x="129380" y="0"/>
                  </a:lnTo>
                </a:path>
              </a:pathLst>
            </a:custGeom>
            <a:ln w="81303" cap="flat">
              <a:solidFill>
                <a:srgbClr val="E8E8E8">
                  <a:alpha val="100000"/>
                </a:srgbClr>
              </a:solidFill>
              <a:prstDash val="solid"/>
              <a:round/>
            </a:ln>
          </p:spPr>
          <p:txBody>
            <a:bodyPr/>
            <a:lstStyle/>
            <a:p/>
          </p:txBody>
        </p:sp>
        <p:sp>
          <p:nvSpPr>
            <p:cNvPr id="25" name="pl25"/>
            <p:cNvSpPr/>
            <p:nvPr/>
          </p:nvSpPr>
          <p:spPr>
            <a:xfrm>
              <a:off x="2685441" y="2919041"/>
              <a:ext cx="97035" cy="0"/>
            </a:xfrm>
            <a:custGeom>
              <a:avLst/>
              <a:pathLst>
                <a:path w="97035" h="0">
                  <a:moveTo>
                    <a:pt x="0" y="0"/>
                  </a:moveTo>
                  <a:lnTo>
                    <a:pt x="97035" y="0"/>
                  </a:lnTo>
                </a:path>
              </a:pathLst>
            </a:custGeom>
            <a:ln w="81303" cap="flat">
              <a:solidFill>
                <a:srgbClr val="E8E8E8">
                  <a:alpha val="100000"/>
                </a:srgbClr>
              </a:solidFill>
              <a:prstDash val="solid"/>
              <a:round/>
            </a:ln>
          </p:spPr>
          <p:txBody>
            <a:bodyPr/>
            <a:lstStyle/>
            <a:p/>
          </p:txBody>
        </p:sp>
        <p:sp>
          <p:nvSpPr>
            <p:cNvPr id="26" name="pl26"/>
            <p:cNvSpPr/>
            <p:nvPr/>
          </p:nvSpPr>
          <p:spPr>
            <a:xfrm>
              <a:off x="2750131" y="3227761"/>
              <a:ext cx="80862" cy="0"/>
            </a:xfrm>
            <a:custGeom>
              <a:avLst/>
              <a:pathLst>
                <a:path w="80862" h="0">
                  <a:moveTo>
                    <a:pt x="0" y="0"/>
                  </a:moveTo>
                  <a:lnTo>
                    <a:pt x="80862" y="0"/>
                  </a:lnTo>
                </a:path>
              </a:pathLst>
            </a:custGeom>
            <a:ln w="81303" cap="flat">
              <a:solidFill>
                <a:srgbClr val="E8E8E8">
                  <a:alpha val="100000"/>
                </a:srgbClr>
              </a:solidFill>
              <a:prstDash val="solid"/>
              <a:round/>
            </a:ln>
          </p:spPr>
          <p:txBody>
            <a:bodyPr/>
            <a:lstStyle/>
            <a:p/>
          </p:txBody>
        </p:sp>
        <p:sp>
          <p:nvSpPr>
            <p:cNvPr id="27" name="pl27"/>
            <p:cNvSpPr/>
            <p:nvPr/>
          </p:nvSpPr>
          <p:spPr>
            <a:xfrm>
              <a:off x="2361991" y="3536480"/>
              <a:ext cx="80862" cy="0"/>
            </a:xfrm>
            <a:custGeom>
              <a:avLst/>
              <a:pathLst>
                <a:path w="80862" h="0">
                  <a:moveTo>
                    <a:pt x="0" y="0"/>
                  </a:moveTo>
                  <a:lnTo>
                    <a:pt x="80862" y="0"/>
                  </a:lnTo>
                </a:path>
              </a:pathLst>
            </a:custGeom>
            <a:ln w="81303" cap="flat">
              <a:solidFill>
                <a:srgbClr val="E8E8E8">
                  <a:alpha val="100000"/>
                </a:srgbClr>
              </a:solidFill>
              <a:prstDash val="solid"/>
              <a:round/>
            </a:ln>
          </p:spPr>
          <p:txBody>
            <a:bodyPr/>
            <a:lstStyle/>
            <a:p/>
          </p:txBody>
        </p:sp>
        <p:sp>
          <p:nvSpPr>
            <p:cNvPr id="28" name="pl28"/>
            <p:cNvSpPr/>
            <p:nvPr/>
          </p:nvSpPr>
          <p:spPr>
            <a:xfrm>
              <a:off x="2782476" y="3845199"/>
              <a:ext cx="80862" cy="0"/>
            </a:xfrm>
            <a:custGeom>
              <a:avLst/>
              <a:pathLst>
                <a:path w="80862" h="0">
                  <a:moveTo>
                    <a:pt x="0" y="0"/>
                  </a:moveTo>
                  <a:lnTo>
                    <a:pt x="80862" y="0"/>
                  </a:lnTo>
                </a:path>
              </a:pathLst>
            </a:custGeom>
            <a:ln w="81303" cap="flat">
              <a:solidFill>
                <a:srgbClr val="E8E8E8">
                  <a:alpha val="100000"/>
                </a:srgbClr>
              </a:solidFill>
              <a:prstDash val="solid"/>
              <a:round/>
            </a:ln>
          </p:spPr>
          <p:txBody>
            <a:bodyPr/>
            <a:lstStyle/>
            <a:p/>
          </p:txBody>
        </p:sp>
        <p:sp>
          <p:nvSpPr>
            <p:cNvPr id="29" name="pl29"/>
            <p:cNvSpPr/>
            <p:nvPr/>
          </p:nvSpPr>
          <p:spPr>
            <a:xfrm>
              <a:off x="2653096" y="4153918"/>
              <a:ext cx="80862" cy="0"/>
            </a:xfrm>
            <a:custGeom>
              <a:avLst/>
              <a:pathLst>
                <a:path w="80862" h="0">
                  <a:moveTo>
                    <a:pt x="0" y="0"/>
                  </a:moveTo>
                  <a:lnTo>
                    <a:pt x="80862" y="0"/>
                  </a:lnTo>
                </a:path>
              </a:pathLst>
            </a:custGeom>
            <a:ln w="81303" cap="flat">
              <a:solidFill>
                <a:srgbClr val="E8E8E8">
                  <a:alpha val="100000"/>
                </a:srgbClr>
              </a:solidFill>
              <a:prstDash val="solid"/>
              <a:round/>
            </a:ln>
          </p:spPr>
          <p:txBody>
            <a:bodyPr/>
            <a:lstStyle/>
            <a:p/>
          </p:txBody>
        </p:sp>
        <p:sp>
          <p:nvSpPr>
            <p:cNvPr id="30" name="pl30"/>
            <p:cNvSpPr/>
            <p:nvPr/>
          </p:nvSpPr>
          <p:spPr>
            <a:xfrm>
              <a:off x="2750131" y="4462638"/>
              <a:ext cx="64690" cy="0"/>
            </a:xfrm>
            <a:custGeom>
              <a:avLst/>
              <a:pathLst>
                <a:path w="64690" h="0">
                  <a:moveTo>
                    <a:pt x="0" y="0"/>
                  </a:moveTo>
                  <a:lnTo>
                    <a:pt x="64690" y="0"/>
                  </a:lnTo>
                </a:path>
              </a:pathLst>
            </a:custGeom>
            <a:ln w="81303" cap="flat">
              <a:solidFill>
                <a:srgbClr val="E8E8E8">
                  <a:alpha val="100000"/>
                </a:srgbClr>
              </a:solidFill>
              <a:prstDash val="solid"/>
              <a:round/>
            </a:ln>
          </p:spPr>
          <p:txBody>
            <a:bodyPr/>
            <a:lstStyle/>
            <a:p/>
          </p:txBody>
        </p:sp>
        <p:sp>
          <p:nvSpPr>
            <p:cNvPr id="31" name="pl31"/>
            <p:cNvSpPr/>
            <p:nvPr/>
          </p:nvSpPr>
          <p:spPr>
            <a:xfrm>
              <a:off x="2539888" y="4771357"/>
              <a:ext cx="48517" cy="0"/>
            </a:xfrm>
            <a:custGeom>
              <a:avLst/>
              <a:pathLst>
                <a:path w="48517" h="0">
                  <a:moveTo>
                    <a:pt x="0" y="0"/>
                  </a:moveTo>
                  <a:lnTo>
                    <a:pt x="48517" y="0"/>
                  </a:lnTo>
                </a:path>
              </a:pathLst>
            </a:custGeom>
            <a:ln w="81303" cap="flat">
              <a:solidFill>
                <a:srgbClr val="E8E8E8">
                  <a:alpha val="100000"/>
                </a:srgbClr>
              </a:solidFill>
              <a:prstDash val="solid"/>
              <a:round/>
            </a:ln>
          </p:spPr>
          <p:txBody>
            <a:bodyPr/>
            <a:lstStyle/>
            <a:p/>
          </p:txBody>
        </p:sp>
        <p:sp>
          <p:nvSpPr>
            <p:cNvPr id="32" name="pl32"/>
            <p:cNvSpPr/>
            <p:nvPr/>
          </p:nvSpPr>
          <p:spPr>
            <a:xfrm>
              <a:off x="2863339" y="5080076"/>
              <a:ext cx="48517" cy="0"/>
            </a:xfrm>
            <a:custGeom>
              <a:avLst/>
              <a:pathLst>
                <a:path w="48517" h="0">
                  <a:moveTo>
                    <a:pt x="0" y="0"/>
                  </a:moveTo>
                  <a:lnTo>
                    <a:pt x="48517" y="0"/>
                  </a:lnTo>
                </a:path>
              </a:pathLst>
            </a:custGeom>
            <a:ln w="81303" cap="flat">
              <a:solidFill>
                <a:srgbClr val="E8E8E8">
                  <a:alpha val="100000"/>
                </a:srgbClr>
              </a:solidFill>
              <a:prstDash val="solid"/>
              <a:round/>
            </a:ln>
          </p:spPr>
          <p:txBody>
            <a:bodyPr/>
            <a:lstStyle/>
            <a:p/>
          </p:txBody>
        </p:sp>
        <p:sp>
          <p:nvSpPr>
            <p:cNvPr id="33" name="pl33"/>
            <p:cNvSpPr/>
            <p:nvPr/>
          </p:nvSpPr>
          <p:spPr>
            <a:xfrm>
              <a:off x="2911856" y="5388796"/>
              <a:ext cx="16172" cy="0"/>
            </a:xfrm>
            <a:custGeom>
              <a:avLst/>
              <a:pathLst>
                <a:path w="16172" h="0">
                  <a:moveTo>
                    <a:pt x="0" y="0"/>
                  </a:moveTo>
                  <a:lnTo>
                    <a:pt x="16172" y="0"/>
                  </a:lnTo>
                </a:path>
              </a:pathLst>
            </a:custGeom>
            <a:ln w="81303" cap="flat">
              <a:solidFill>
                <a:srgbClr val="E8E8E8">
                  <a:alpha val="100000"/>
                </a:srgbClr>
              </a:solidFill>
              <a:prstDash val="solid"/>
              <a:round/>
            </a:ln>
          </p:spPr>
          <p:txBody>
            <a:bodyPr/>
            <a:lstStyle/>
            <a:p/>
          </p:txBody>
        </p:sp>
        <p:sp>
          <p:nvSpPr>
            <p:cNvPr id="34" name="pt34"/>
            <p:cNvSpPr/>
            <p:nvPr/>
          </p:nvSpPr>
          <p:spPr>
            <a:xfrm>
              <a:off x="2583906"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535388" y="4766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777976"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2680941" y="29145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826494"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2745631" y="32232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810321"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745631" y="44581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438353"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357491" y="35319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858839"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777976" y="38406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697114"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454526" y="22971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729459"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648596" y="41494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907356"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858839" y="50755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923529"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907356" y="53842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697114"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373663" y="19883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794149"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664769" y="26058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543254" y="472620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59" name="pt59"/>
            <p:cNvSpPr/>
            <p:nvPr/>
          </p:nvSpPr>
          <p:spPr>
            <a:xfrm>
              <a:off x="2494737" y="47262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pt60"/>
            <p:cNvSpPr/>
            <p:nvPr/>
          </p:nvSpPr>
          <p:spPr>
            <a:xfrm>
              <a:off x="2737324" y="287388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1" name="pt61"/>
            <p:cNvSpPr/>
            <p:nvPr/>
          </p:nvSpPr>
          <p:spPr>
            <a:xfrm>
              <a:off x="2640289" y="287388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2" name="pt62"/>
            <p:cNvSpPr/>
            <p:nvPr/>
          </p:nvSpPr>
          <p:spPr>
            <a:xfrm>
              <a:off x="2785842" y="318260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2704979" y="31826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4" name="pt64"/>
            <p:cNvSpPr/>
            <p:nvPr/>
          </p:nvSpPr>
          <p:spPr>
            <a:xfrm>
              <a:off x="2769669" y="441748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5" name="pt65"/>
            <p:cNvSpPr/>
            <p:nvPr/>
          </p:nvSpPr>
          <p:spPr>
            <a:xfrm>
              <a:off x="2704979" y="441748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6" name="pt66"/>
            <p:cNvSpPr/>
            <p:nvPr/>
          </p:nvSpPr>
          <p:spPr>
            <a:xfrm>
              <a:off x="2397702" y="34913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7" name="pt67"/>
            <p:cNvSpPr/>
            <p:nvPr/>
          </p:nvSpPr>
          <p:spPr>
            <a:xfrm>
              <a:off x="2316839" y="34913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2818187" y="380004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2737324" y="38000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2656462" y="22564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2413874" y="22564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2688807" y="410876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2607944" y="410876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2866704" y="50349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2818187" y="50349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2882877" y="53436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2866704" y="53436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2656462" y="194773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2333011" y="1947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2753497" y="256517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2624117" y="25651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tx82"/>
            <p:cNvSpPr/>
            <p:nvPr/>
          </p:nvSpPr>
          <p:spPr>
            <a:xfrm>
              <a:off x="3084102" y="473002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83" name="tx83"/>
            <p:cNvSpPr/>
            <p:nvPr/>
          </p:nvSpPr>
          <p:spPr>
            <a:xfrm>
              <a:off x="3084102" y="287771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84" name="tx84"/>
            <p:cNvSpPr/>
            <p:nvPr/>
          </p:nvSpPr>
          <p:spPr>
            <a:xfrm>
              <a:off x="3084102" y="318643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85" name="tx85"/>
            <p:cNvSpPr/>
            <p:nvPr/>
          </p:nvSpPr>
          <p:spPr>
            <a:xfrm>
              <a:off x="3084102" y="442130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86" name="tx86"/>
            <p:cNvSpPr/>
            <p:nvPr/>
          </p:nvSpPr>
          <p:spPr>
            <a:xfrm>
              <a:off x="3084102" y="349514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87" name="tx87"/>
            <p:cNvSpPr/>
            <p:nvPr/>
          </p:nvSpPr>
          <p:spPr>
            <a:xfrm>
              <a:off x="3084102" y="380386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88" name="tx88"/>
            <p:cNvSpPr/>
            <p:nvPr/>
          </p:nvSpPr>
          <p:spPr>
            <a:xfrm>
              <a:off x="3052006" y="2260272"/>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-15%</a:t>
              </a:r>
            </a:p>
          </p:txBody>
        </p:sp>
        <p:sp>
          <p:nvSpPr>
            <p:cNvPr id="89" name="tx89"/>
            <p:cNvSpPr/>
            <p:nvPr/>
          </p:nvSpPr>
          <p:spPr>
            <a:xfrm>
              <a:off x="3084102" y="411258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90" name="tx90"/>
            <p:cNvSpPr/>
            <p:nvPr/>
          </p:nvSpPr>
          <p:spPr>
            <a:xfrm>
              <a:off x="3084102" y="503874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91" name="tx91"/>
            <p:cNvSpPr/>
            <p:nvPr/>
          </p:nvSpPr>
          <p:spPr>
            <a:xfrm>
              <a:off x="3084102" y="534746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2" name="tx92"/>
            <p:cNvSpPr/>
            <p:nvPr/>
          </p:nvSpPr>
          <p:spPr>
            <a:xfrm>
              <a:off x="3052006" y="195155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-20%</a:t>
              </a:r>
            </a:p>
          </p:txBody>
        </p:sp>
        <p:sp>
          <p:nvSpPr>
            <p:cNvPr id="93" name="tx93"/>
            <p:cNvSpPr/>
            <p:nvPr/>
          </p:nvSpPr>
          <p:spPr>
            <a:xfrm>
              <a:off x="3084102" y="256899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94" name="rc94"/>
            <p:cNvSpPr/>
            <p:nvPr/>
          </p:nvSpPr>
          <p:spPr>
            <a:xfrm>
              <a:off x="1229915" y="1807652"/>
              <a:ext cx="2134771" cy="3766375"/>
            </a:xfrm>
            <a:prstGeom prst="rect">
              <a:avLst/>
            </a:prstGeom>
            <a:noFill/>
            <a:ln w="13550" cap="rnd">
              <a:solidFill>
                <a:srgbClr val="999999">
                  <a:alpha val="100000"/>
                </a:srgbClr>
              </a:solidFill>
              <a:prstDash val="solid"/>
              <a:round/>
            </a:ln>
          </p:spPr>
          <p:txBody>
            <a:bodyPr/>
            <a:lstStyle/>
            <a:p/>
          </p:txBody>
        </p:sp>
        <p:sp>
          <p:nvSpPr>
            <p:cNvPr id="95" name="pl95"/>
            <p:cNvSpPr/>
            <p:nvPr/>
          </p:nvSpPr>
          <p:spPr>
            <a:xfrm>
              <a:off x="4162592" y="5209539"/>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96" name="pl96"/>
            <p:cNvSpPr/>
            <p:nvPr/>
          </p:nvSpPr>
          <p:spPr>
            <a:xfrm>
              <a:off x="4162592" y="4602059"/>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97" name="pl97"/>
            <p:cNvSpPr/>
            <p:nvPr/>
          </p:nvSpPr>
          <p:spPr>
            <a:xfrm>
              <a:off x="4162592" y="3994579"/>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98" name="pl98"/>
            <p:cNvSpPr/>
            <p:nvPr/>
          </p:nvSpPr>
          <p:spPr>
            <a:xfrm>
              <a:off x="4162592" y="3387100"/>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99" name="pl99"/>
            <p:cNvSpPr/>
            <p:nvPr/>
          </p:nvSpPr>
          <p:spPr>
            <a:xfrm>
              <a:off x="4162592" y="2779620"/>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00" name="pl100"/>
            <p:cNvSpPr/>
            <p:nvPr/>
          </p:nvSpPr>
          <p:spPr>
            <a:xfrm>
              <a:off x="4162592" y="2172140"/>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01" name="pl101"/>
            <p:cNvSpPr/>
            <p:nvPr/>
          </p:nvSpPr>
          <p:spPr>
            <a:xfrm>
              <a:off x="42596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5830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90652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2299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55342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87687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246151" y="2172140"/>
              <a:ext cx="194070" cy="0"/>
            </a:xfrm>
            <a:custGeom>
              <a:avLst/>
              <a:pathLst>
                <a:path w="194070" h="0">
                  <a:moveTo>
                    <a:pt x="0" y="0"/>
                  </a:moveTo>
                  <a:lnTo>
                    <a:pt x="194070" y="0"/>
                  </a:lnTo>
                </a:path>
              </a:pathLst>
            </a:custGeom>
            <a:ln w="81303" cap="flat">
              <a:solidFill>
                <a:srgbClr val="E8E8E8">
                  <a:alpha val="100000"/>
                </a:srgbClr>
              </a:solidFill>
              <a:prstDash val="solid"/>
              <a:round/>
            </a:ln>
          </p:spPr>
          <p:txBody>
            <a:bodyPr/>
            <a:lstStyle/>
            <a:p/>
          </p:txBody>
        </p:sp>
        <p:sp>
          <p:nvSpPr>
            <p:cNvPr id="108" name="pl108"/>
            <p:cNvSpPr/>
            <p:nvPr/>
          </p:nvSpPr>
          <p:spPr>
            <a:xfrm>
              <a:off x="5391703" y="2779620"/>
              <a:ext cx="177897" cy="0"/>
            </a:xfrm>
            <a:custGeom>
              <a:avLst/>
              <a:pathLst>
                <a:path w="177897" h="0">
                  <a:moveTo>
                    <a:pt x="0" y="0"/>
                  </a:moveTo>
                  <a:lnTo>
                    <a:pt x="177897" y="0"/>
                  </a:lnTo>
                </a:path>
              </a:pathLst>
            </a:custGeom>
            <a:ln w="81303" cap="flat">
              <a:solidFill>
                <a:srgbClr val="E8E8E8">
                  <a:alpha val="100000"/>
                </a:srgbClr>
              </a:solidFill>
              <a:prstDash val="solid"/>
              <a:round/>
            </a:ln>
          </p:spPr>
          <p:txBody>
            <a:bodyPr/>
            <a:lstStyle/>
            <a:p/>
          </p:txBody>
        </p:sp>
        <p:sp>
          <p:nvSpPr>
            <p:cNvPr id="109" name="pl109"/>
            <p:cNvSpPr/>
            <p:nvPr/>
          </p:nvSpPr>
          <p:spPr>
            <a:xfrm>
              <a:off x="5763671" y="3387100"/>
              <a:ext cx="64690" cy="0"/>
            </a:xfrm>
            <a:custGeom>
              <a:avLst/>
              <a:pathLst>
                <a:path w="64690" h="0">
                  <a:moveTo>
                    <a:pt x="0" y="0"/>
                  </a:moveTo>
                  <a:lnTo>
                    <a:pt x="64690" y="0"/>
                  </a:lnTo>
                </a:path>
              </a:pathLst>
            </a:custGeom>
            <a:ln w="81303" cap="flat">
              <a:solidFill>
                <a:srgbClr val="E8E8E8">
                  <a:alpha val="100000"/>
                </a:srgbClr>
              </a:solidFill>
              <a:prstDash val="solid"/>
              <a:round/>
            </a:ln>
          </p:spPr>
          <p:txBody>
            <a:bodyPr/>
            <a:lstStyle/>
            <a:p/>
          </p:txBody>
        </p:sp>
        <p:sp>
          <p:nvSpPr>
            <p:cNvPr id="110" name="pl110"/>
            <p:cNvSpPr/>
            <p:nvPr/>
          </p:nvSpPr>
          <p:spPr>
            <a:xfrm>
              <a:off x="5682808" y="3994579"/>
              <a:ext cx="48517" cy="0"/>
            </a:xfrm>
            <a:custGeom>
              <a:avLst/>
              <a:pathLst>
                <a:path w="48517" h="0">
                  <a:moveTo>
                    <a:pt x="0" y="0"/>
                  </a:moveTo>
                  <a:lnTo>
                    <a:pt x="48517" y="0"/>
                  </a:lnTo>
                </a:path>
              </a:pathLst>
            </a:custGeom>
            <a:ln w="81303" cap="flat">
              <a:solidFill>
                <a:srgbClr val="E8E8E8">
                  <a:alpha val="100000"/>
                </a:srgbClr>
              </a:solidFill>
              <a:prstDash val="solid"/>
              <a:round/>
            </a:ln>
          </p:spPr>
          <p:txBody>
            <a:bodyPr/>
            <a:lstStyle/>
            <a:p/>
          </p:txBody>
        </p:sp>
        <p:sp>
          <p:nvSpPr>
            <p:cNvPr id="111" name="pl111"/>
            <p:cNvSpPr/>
            <p:nvPr/>
          </p:nvSpPr>
          <p:spPr>
            <a:xfrm>
              <a:off x="5796016" y="4602059"/>
              <a:ext cx="16172" cy="0"/>
            </a:xfrm>
            <a:custGeom>
              <a:avLst/>
              <a:pathLst>
                <a:path w="16172" h="0">
                  <a:moveTo>
                    <a:pt x="0" y="0"/>
                  </a:moveTo>
                  <a:lnTo>
                    <a:pt x="16172" y="0"/>
                  </a:lnTo>
                </a:path>
              </a:pathLst>
            </a:custGeom>
            <a:ln w="81303" cap="flat">
              <a:solidFill>
                <a:srgbClr val="E8E8E8">
                  <a:alpha val="100000"/>
                </a:srgbClr>
              </a:solidFill>
              <a:prstDash val="solid"/>
              <a:round/>
            </a:ln>
          </p:spPr>
          <p:txBody>
            <a:bodyPr/>
            <a:lstStyle/>
            <a:p/>
          </p:txBody>
        </p:sp>
        <p:sp>
          <p:nvSpPr>
            <p:cNvPr id="112" name="pl112"/>
            <p:cNvSpPr/>
            <p:nvPr/>
          </p:nvSpPr>
          <p:spPr>
            <a:xfrm>
              <a:off x="5715154" y="5209539"/>
              <a:ext cx="16172" cy="0"/>
            </a:xfrm>
            <a:custGeom>
              <a:avLst/>
              <a:pathLst>
                <a:path w="16172" h="0">
                  <a:moveTo>
                    <a:pt x="0" y="0"/>
                  </a:moveTo>
                  <a:lnTo>
                    <a:pt x="16172" y="0"/>
                  </a:lnTo>
                </a:path>
              </a:pathLst>
            </a:custGeom>
            <a:ln w="81303" cap="flat">
              <a:solidFill>
                <a:srgbClr val="E8E8E8">
                  <a:alpha val="100000"/>
                </a:srgbClr>
              </a:solidFill>
              <a:prstDash val="solid"/>
              <a:round/>
            </a:ln>
          </p:spPr>
          <p:txBody>
            <a:bodyPr/>
            <a:lstStyle/>
            <a:p/>
          </p:txBody>
        </p:sp>
        <p:sp>
          <p:nvSpPr>
            <p:cNvPr id="113" name="pt113"/>
            <p:cNvSpPr/>
            <p:nvPr/>
          </p:nvSpPr>
          <p:spPr>
            <a:xfrm>
              <a:off x="5791516"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807689"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387203"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565101"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241651"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435721"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759171"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823861"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678308"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726826"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710654"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726826"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750864"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5767037"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5346551"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5524449"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200999"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395069"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5718519"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5783209"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5637657"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5686174"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670002"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5686174"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tx137"/>
            <p:cNvSpPr/>
            <p:nvPr/>
          </p:nvSpPr>
          <p:spPr>
            <a:xfrm>
              <a:off x="6002286"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38" name="tx138"/>
            <p:cNvSpPr/>
            <p:nvPr/>
          </p:nvSpPr>
          <p:spPr>
            <a:xfrm>
              <a:off x="5974488" y="2738289"/>
              <a:ext cx="28995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139" name="tx139"/>
            <p:cNvSpPr/>
            <p:nvPr/>
          </p:nvSpPr>
          <p:spPr>
            <a:xfrm>
              <a:off x="5970191" y="21308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140" name="tx140"/>
            <p:cNvSpPr/>
            <p:nvPr/>
          </p:nvSpPr>
          <p:spPr>
            <a:xfrm>
              <a:off x="6002286"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41" name="tx141"/>
            <p:cNvSpPr/>
            <p:nvPr/>
          </p:nvSpPr>
          <p:spPr>
            <a:xfrm>
              <a:off x="6002286"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42" name="tx142"/>
            <p:cNvSpPr/>
            <p:nvPr/>
          </p:nvSpPr>
          <p:spPr>
            <a:xfrm>
              <a:off x="6002286"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43" name="rc143"/>
            <p:cNvSpPr/>
            <p:nvPr/>
          </p:nvSpPr>
          <p:spPr>
            <a:xfrm>
              <a:off x="4162592" y="1807652"/>
              <a:ext cx="2134771" cy="3766375"/>
            </a:xfrm>
            <a:prstGeom prst="rect">
              <a:avLst/>
            </a:prstGeom>
            <a:noFill/>
            <a:ln w="13550" cap="rnd">
              <a:solidFill>
                <a:srgbClr val="999999">
                  <a:alpha val="100000"/>
                </a:srgbClr>
              </a:solidFill>
              <a:prstDash val="solid"/>
              <a:round/>
            </a:ln>
          </p:spPr>
          <p:txBody>
            <a:bodyPr/>
            <a:lstStyle/>
            <a:p/>
          </p:txBody>
        </p:sp>
        <p:sp>
          <p:nvSpPr>
            <p:cNvPr id="144" name="pl144"/>
            <p:cNvSpPr/>
            <p:nvPr/>
          </p:nvSpPr>
          <p:spPr>
            <a:xfrm>
              <a:off x="6939639" y="4546834"/>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45" name="pl145"/>
            <p:cNvSpPr/>
            <p:nvPr/>
          </p:nvSpPr>
          <p:spPr>
            <a:xfrm>
              <a:off x="6939639" y="2834845"/>
              <a:ext cx="2134771" cy="0"/>
            </a:xfrm>
            <a:custGeom>
              <a:avLst/>
              <a:pathLst>
                <a:path w="2134771" h="0">
                  <a:moveTo>
                    <a:pt x="0" y="0"/>
                  </a:moveTo>
                  <a:lnTo>
                    <a:pt x="2134771" y="0"/>
                  </a:lnTo>
                  <a:lnTo>
                    <a:pt x="2134771" y="0"/>
                  </a:lnTo>
                </a:path>
              </a:pathLst>
            </a:custGeom>
            <a:ln w="13550" cap="flat">
              <a:solidFill>
                <a:srgbClr val="EBEBEB">
                  <a:alpha val="100000"/>
                </a:srgbClr>
              </a:solidFill>
              <a:prstDash val="solid"/>
              <a:round/>
            </a:ln>
          </p:spPr>
          <p:txBody>
            <a:bodyPr/>
            <a:lstStyle/>
            <a:p/>
          </p:txBody>
        </p:sp>
        <p:sp>
          <p:nvSpPr>
            <p:cNvPr id="146" name="pl146"/>
            <p:cNvSpPr/>
            <p:nvPr/>
          </p:nvSpPr>
          <p:spPr>
            <a:xfrm>
              <a:off x="70366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36012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76835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0070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3304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6539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573063" y="28348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3" name="pl153"/>
            <p:cNvSpPr/>
            <p:nvPr/>
          </p:nvSpPr>
          <p:spPr>
            <a:xfrm>
              <a:off x="8589235" y="45468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4" name="pt154"/>
            <p:cNvSpPr/>
            <p:nvPr/>
          </p:nvSpPr>
          <p:spPr>
            <a:xfrm>
              <a:off x="8568563"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8568563"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858473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8584735"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8527911" y="27896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9" name="pt159"/>
            <p:cNvSpPr/>
            <p:nvPr/>
          </p:nvSpPr>
          <p:spPr>
            <a:xfrm>
              <a:off x="8527911"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8544083" y="45016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8544083"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tx162"/>
            <p:cNvSpPr/>
            <p:nvPr/>
          </p:nvSpPr>
          <p:spPr>
            <a:xfrm>
              <a:off x="8813074" y="27935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3" name="tx163"/>
            <p:cNvSpPr/>
            <p:nvPr/>
          </p:nvSpPr>
          <p:spPr>
            <a:xfrm>
              <a:off x="8813074" y="45055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4" name="rc164"/>
            <p:cNvSpPr/>
            <p:nvPr/>
          </p:nvSpPr>
          <p:spPr>
            <a:xfrm>
              <a:off x="6939639" y="1807652"/>
              <a:ext cx="2134771" cy="3766375"/>
            </a:xfrm>
            <a:prstGeom prst="rect">
              <a:avLst/>
            </a:prstGeom>
            <a:noFill/>
            <a:ln w="13550" cap="rnd">
              <a:solidFill>
                <a:srgbClr val="999999">
                  <a:alpha val="100000"/>
                </a:srgbClr>
              </a:solidFill>
              <a:prstDash val="solid"/>
              <a:round/>
            </a:ln>
          </p:spPr>
          <p:txBody>
            <a:bodyPr/>
            <a:lstStyle/>
            <a:p/>
          </p:txBody>
        </p:sp>
        <p:sp>
          <p:nvSpPr>
            <p:cNvPr id="165" name="rc165"/>
            <p:cNvSpPr/>
            <p:nvPr/>
          </p:nvSpPr>
          <p:spPr>
            <a:xfrm>
              <a:off x="1229915" y="1592799"/>
              <a:ext cx="213477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6" name="tx166"/>
            <p:cNvSpPr/>
            <p:nvPr/>
          </p:nvSpPr>
          <p:spPr>
            <a:xfrm>
              <a:off x="205813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67" name="rc167"/>
            <p:cNvSpPr/>
            <p:nvPr/>
          </p:nvSpPr>
          <p:spPr>
            <a:xfrm>
              <a:off x="4162592" y="1592799"/>
              <a:ext cx="213477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8" name="tx168"/>
            <p:cNvSpPr/>
            <p:nvPr/>
          </p:nvSpPr>
          <p:spPr>
            <a:xfrm>
              <a:off x="501559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69" name="rc169"/>
            <p:cNvSpPr/>
            <p:nvPr/>
          </p:nvSpPr>
          <p:spPr>
            <a:xfrm>
              <a:off x="6939639" y="1592799"/>
              <a:ext cx="213477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0" name="tx170"/>
            <p:cNvSpPr/>
            <p:nvPr/>
          </p:nvSpPr>
          <p:spPr>
            <a:xfrm>
              <a:off x="7861041"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1" name="pl171"/>
            <p:cNvSpPr/>
            <p:nvPr/>
          </p:nvSpPr>
          <p:spPr>
            <a:xfrm>
              <a:off x="1229915" y="5574027"/>
              <a:ext cx="2134771" cy="0"/>
            </a:xfrm>
            <a:custGeom>
              <a:avLst/>
              <a:pathLst>
                <a:path w="2134771" h="0">
                  <a:moveTo>
                    <a:pt x="0" y="0"/>
                  </a:moveTo>
                  <a:lnTo>
                    <a:pt x="2134771" y="0"/>
                  </a:lnTo>
                </a:path>
              </a:pathLst>
            </a:custGeom>
            <a:ln w="8130" cap="flat">
              <a:solidFill>
                <a:srgbClr val="000000">
                  <a:alpha val="100000"/>
                </a:srgbClr>
              </a:solidFill>
              <a:prstDash val="solid"/>
              <a:round/>
            </a:ln>
          </p:spPr>
          <p:txBody>
            <a:bodyPr/>
            <a:lstStyle/>
            <a:p/>
          </p:txBody>
        </p:sp>
        <p:sp>
          <p:nvSpPr>
            <p:cNvPr id="172" name="pl172"/>
            <p:cNvSpPr/>
            <p:nvPr/>
          </p:nvSpPr>
          <p:spPr>
            <a:xfrm>
              <a:off x="13269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16504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19738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22973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26207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29442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tx178"/>
            <p:cNvSpPr/>
            <p:nvPr/>
          </p:nvSpPr>
          <p:spPr>
            <a:xfrm>
              <a:off x="129586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9" name="tx179"/>
            <p:cNvSpPr/>
            <p:nvPr/>
          </p:nvSpPr>
          <p:spPr>
            <a:xfrm>
              <a:off x="15882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0" name="tx180"/>
            <p:cNvSpPr/>
            <p:nvPr/>
          </p:nvSpPr>
          <p:spPr>
            <a:xfrm>
              <a:off x="19116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1" name="tx181"/>
            <p:cNvSpPr/>
            <p:nvPr/>
          </p:nvSpPr>
          <p:spPr>
            <a:xfrm>
              <a:off x="22351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2" name="tx182"/>
            <p:cNvSpPr/>
            <p:nvPr/>
          </p:nvSpPr>
          <p:spPr>
            <a:xfrm>
              <a:off x="25585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3" name="tx183"/>
            <p:cNvSpPr/>
            <p:nvPr/>
          </p:nvSpPr>
          <p:spPr>
            <a:xfrm>
              <a:off x="2850933"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4" name="pl184"/>
            <p:cNvSpPr/>
            <p:nvPr/>
          </p:nvSpPr>
          <p:spPr>
            <a:xfrm>
              <a:off x="4162592" y="5574027"/>
              <a:ext cx="2134771" cy="0"/>
            </a:xfrm>
            <a:custGeom>
              <a:avLst/>
              <a:pathLst>
                <a:path w="2134771" h="0">
                  <a:moveTo>
                    <a:pt x="0" y="0"/>
                  </a:moveTo>
                  <a:lnTo>
                    <a:pt x="2134771" y="0"/>
                  </a:lnTo>
                </a:path>
              </a:pathLst>
            </a:custGeom>
            <a:ln w="8130" cap="flat">
              <a:solidFill>
                <a:srgbClr val="000000">
                  <a:alpha val="100000"/>
                </a:srgbClr>
              </a:solidFill>
              <a:prstDash val="solid"/>
              <a:round/>
            </a:ln>
          </p:spPr>
          <p:txBody>
            <a:bodyPr/>
            <a:lstStyle/>
            <a:p/>
          </p:txBody>
        </p:sp>
        <p:sp>
          <p:nvSpPr>
            <p:cNvPr id="185" name="pl185"/>
            <p:cNvSpPr/>
            <p:nvPr/>
          </p:nvSpPr>
          <p:spPr>
            <a:xfrm>
              <a:off x="42596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45830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490652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52299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9" name="pl189"/>
            <p:cNvSpPr/>
            <p:nvPr/>
          </p:nvSpPr>
          <p:spPr>
            <a:xfrm>
              <a:off x="555342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pl190"/>
            <p:cNvSpPr/>
            <p:nvPr/>
          </p:nvSpPr>
          <p:spPr>
            <a:xfrm>
              <a:off x="587687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1" name="tx191"/>
            <p:cNvSpPr/>
            <p:nvPr/>
          </p:nvSpPr>
          <p:spPr>
            <a:xfrm>
              <a:off x="422853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2" name="tx192"/>
            <p:cNvSpPr/>
            <p:nvPr/>
          </p:nvSpPr>
          <p:spPr>
            <a:xfrm>
              <a:off x="452089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93" name="tx193"/>
            <p:cNvSpPr/>
            <p:nvPr/>
          </p:nvSpPr>
          <p:spPr>
            <a:xfrm>
              <a:off x="484434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94" name="tx194"/>
            <p:cNvSpPr/>
            <p:nvPr/>
          </p:nvSpPr>
          <p:spPr>
            <a:xfrm>
              <a:off x="516779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95" name="tx195"/>
            <p:cNvSpPr/>
            <p:nvPr/>
          </p:nvSpPr>
          <p:spPr>
            <a:xfrm>
              <a:off x="549124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6" name="tx196"/>
            <p:cNvSpPr/>
            <p:nvPr/>
          </p:nvSpPr>
          <p:spPr>
            <a:xfrm>
              <a:off x="578361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7" name="pl197"/>
            <p:cNvSpPr/>
            <p:nvPr/>
          </p:nvSpPr>
          <p:spPr>
            <a:xfrm>
              <a:off x="6939639" y="5574027"/>
              <a:ext cx="2134771" cy="0"/>
            </a:xfrm>
            <a:custGeom>
              <a:avLst/>
              <a:pathLst>
                <a:path w="2134771" h="0">
                  <a:moveTo>
                    <a:pt x="0" y="0"/>
                  </a:moveTo>
                  <a:lnTo>
                    <a:pt x="2134771" y="0"/>
                  </a:lnTo>
                </a:path>
              </a:pathLst>
            </a:custGeom>
            <a:ln w="8130" cap="flat">
              <a:solidFill>
                <a:srgbClr val="000000">
                  <a:alpha val="100000"/>
                </a:srgbClr>
              </a:solidFill>
              <a:prstDash val="solid"/>
              <a:round/>
            </a:ln>
          </p:spPr>
          <p:txBody>
            <a:bodyPr/>
            <a:lstStyle/>
            <a:p/>
          </p:txBody>
        </p:sp>
        <p:sp>
          <p:nvSpPr>
            <p:cNvPr id="198" name="pl198"/>
            <p:cNvSpPr/>
            <p:nvPr/>
          </p:nvSpPr>
          <p:spPr>
            <a:xfrm>
              <a:off x="70366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736012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76835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80070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83304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86539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7005584"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729794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762139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794484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82682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856065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tx210"/>
            <p:cNvSpPr/>
            <p:nvPr/>
          </p:nvSpPr>
          <p:spPr>
            <a:xfrm>
              <a:off x="6404443" y="4506829"/>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Mauritius</a:t>
              </a:r>
            </a:p>
          </p:txBody>
        </p:sp>
        <p:sp>
          <p:nvSpPr>
            <p:cNvPr id="211" name="tx211"/>
            <p:cNvSpPr/>
            <p:nvPr/>
          </p:nvSpPr>
          <p:spPr>
            <a:xfrm>
              <a:off x="6366953" y="2794840"/>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212" name="tx212"/>
            <p:cNvSpPr/>
            <p:nvPr/>
          </p:nvSpPr>
          <p:spPr>
            <a:xfrm>
              <a:off x="3565309" y="5169534"/>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213" name="tx213"/>
            <p:cNvSpPr/>
            <p:nvPr/>
          </p:nvSpPr>
          <p:spPr>
            <a:xfrm>
              <a:off x="3751573" y="4562054"/>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214" name="tx214"/>
            <p:cNvSpPr/>
            <p:nvPr/>
          </p:nvSpPr>
          <p:spPr>
            <a:xfrm>
              <a:off x="3708139" y="3954574"/>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215" name="tx215"/>
            <p:cNvSpPr/>
            <p:nvPr/>
          </p:nvSpPr>
          <p:spPr>
            <a:xfrm>
              <a:off x="3689210" y="3347095"/>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216" name="tx216"/>
            <p:cNvSpPr/>
            <p:nvPr/>
          </p:nvSpPr>
          <p:spPr>
            <a:xfrm>
              <a:off x="3676866" y="2739615"/>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17" name="tx217"/>
            <p:cNvSpPr/>
            <p:nvPr/>
          </p:nvSpPr>
          <p:spPr>
            <a:xfrm>
              <a:off x="3434276" y="2132135"/>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18" name="tx218"/>
            <p:cNvSpPr/>
            <p:nvPr/>
          </p:nvSpPr>
          <p:spPr>
            <a:xfrm>
              <a:off x="607669" y="5348791"/>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219" name="tx219"/>
            <p:cNvSpPr/>
            <p:nvPr/>
          </p:nvSpPr>
          <p:spPr>
            <a:xfrm>
              <a:off x="738062" y="5040071"/>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220" name="tx220"/>
            <p:cNvSpPr/>
            <p:nvPr/>
          </p:nvSpPr>
          <p:spPr>
            <a:xfrm>
              <a:off x="694720" y="4731352"/>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221" name="tx221"/>
            <p:cNvSpPr/>
            <p:nvPr/>
          </p:nvSpPr>
          <p:spPr>
            <a:xfrm>
              <a:off x="750224" y="4422633"/>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222" name="tx222"/>
            <p:cNvSpPr/>
            <p:nvPr/>
          </p:nvSpPr>
          <p:spPr>
            <a:xfrm>
              <a:off x="738245" y="4113913"/>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23" name="tx223"/>
            <p:cNvSpPr/>
            <p:nvPr/>
          </p:nvSpPr>
          <p:spPr>
            <a:xfrm>
              <a:off x="800424" y="3805194"/>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224" name="tx224"/>
            <p:cNvSpPr/>
            <p:nvPr/>
          </p:nvSpPr>
          <p:spPr>
            <a:xfrm>
              <a:off x="532962" y="3496475"/>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225" name="tx225"/>
            <p:cNvSpPr/>
            <p:nvPr/>
          </p:nvSpPr>
          <p:spPr>
            <a:xfrm>
              <a:off x="831148" y="3187756"/>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226" name="tx226"/>
            <p:cNvSpPr/>
            <p:nvPr/>
          </p:nvSpPr>
          <p:spPr>
            <a:xfrm>
              <a:off x="732027" y="2879036"/>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27" name="tx227"/>
            <p:cNvSpPr/>
            <p:nvPr/>
          </p:nvSpPr>
          <p:spPr>
            <a:xfrm>
              <a:off x="700663" y="2570317"/>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228" name="tx228"/>
            <p:cNvSpPr/>
            <p:nvPr/>
          </p:nvSpPr>
          <p:spPr>
            <a:xfrm>
              <a:off x="508182" y="2261598"/>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29" name="tx229"/>
            <p:cNvSpPr/>
            <p:nvPr/>
          </p:nvSpPr>
          <p:spPr>
            <a:xfrm>
              <a:off x="545307" y="19528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30" name="tx230"/>
            <p:cNvSpPr/>
            <p:nvPr/>
          </p:nvSpPr>
          <p:spPr>
            <a:xfrm>
              <a:off x="402054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1" name="pt231"/>
            <p:cNvSpPr/>
            <p:nvPr/>
          </p:nvSpPr>
          <p:spPr>
            <a:xfrm>
              <a:off x="5176147"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578349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3" name="tx233"/>
            <p:cNvSpPr/>
            <p:nvPr/>
          </p:nvSpPr>
          <p:spPr>
            <a:xfrm>
              <a:off x="5427717"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34" name="tx234"/>
            <p:cNvSpPr/>
            <p:nvPr/>
          </p:nvSpPr>
          <p:spPr>
            <a:xfrm>
              <a:off x="603506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35" name="tx235"/>
            <p:cNvSpPr/>
            <p:nvPr/>
          </p:nvSpPr>
          <p:spPr>
            <a:xfrm>
              <a:off x="1229915"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236" name="tx23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7" name="tx23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12 out of 20 (60%) countries in AFRO-East &amp; South had a decline in coverage. The largest decline was in South Africa (-20 percentage points), followed by Mozambique (-15 percentage points).
There were 6 (30%) countries with an increase in DTP3 coverage. Coverage remained the same in 2 countries between 2019 and 2025.
</a:t>
            </a:r>
          </a:p>
        </p:txBody>
      </p:sp>
      <p:sp>
        <p:nvSpPr>
          <p:cNvPr id="2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six countries and decreased in 12 countries.</a:t>
            </a:r>
          </a:p>
        </p:txBody>
      </p:sp>
      <p:grpSp xmlns:pic="http://schemas.openxmlformats.org/drawingml/2006/picture">
        <p:nvGrpSpPr>
          <p:cNvPr id="240" name=""/>
          <p:cNvGrpSpPr/>
          <p:nvPr/>
        </p:nvGrpSpPr>
        <p:grpSpPr>
          <a:xfrm>
            <a:off x="292608" y="1005840"/>
            <a:ext cx="8595360" cy="28575"/>
            <a:chOff x="292608" y="1005840"/>
            <a:chExt cx="8595360" cy="28575"/>
          </a:xfrm>
        </p:grpSpPr>
        <p:sp>
          <p:nvSpPr>
            <p:cNvPr id="2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790" y="5035974"/>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5" name="pl5"/>
            <p:cNvSpPr/>
            <p:nvPr/>
          </p:nvSpPr>
          <p:spPr>
            <a:xfrm>
              <a:off x="1192790" y="4139217"/>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6" name="pl6"/>
            <p:cNvSpPr/>
            <p:nvPr/>
          </p:nvSpPr>
          <p:spPr>
            <a:xfrm>
              <a:off x="1192790" y="3242461"/>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7" name="pl7"/>
            <p:cNvSpPr/>
            <p:nvPr/>
          </p:nvSpPr>
          <p:spPr>
            <a:xfrm>
              <a:off x="1192790" y="2345705"/>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8" name="pl8"/>
            <p:cNvSpPr/>
            <p:nvPr/>
          </p:nvSpPr>
          <p:spPr>
            <a:xfrm>
              <a:off x="128850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0755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92660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24565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470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837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25415" y="2345705"/>
              <a:ext cx="143572" cy="0"/>
            </a:xfrm>
            <a:custGeom>
              <a:avLst/>
              <a:pathLst>
                <a:path w="143572" h="0">
                  <a:moveTo>
                    <a:pt x="0" y="0"/>
                  </a:moveTo>
                  <a:lnTo>
                    <a:pt x="143572" y="0"/>
                  </a:lnTo>
                </a:path>
              </a:pathLst>
            </a:custGeom>
            <a:ln w="81303" cap="flat">
              <a:solidFill>
                <a:srgbClr val="E8E8E8">
                  <a:alpha val="100000"/>
                </a:srgbClr>
              </a:solidFill>
              <a:prstDash val="solid"/>
              <a:round/>
            </a:ln>
          </p:spPr>
          <p:txBody>
            <a:bodyPr/>
            <a:lstStyle/>
            <a:p/>
          </p:txBody>
        </p:sp>
        <p:sp>
          <p:nvSpPr>
            <p:cNvPr id="15" name="pl15"/>
            <p:cNvSpPr/>
            <p:nvPr/>
          </p:nvSpPr>
          <p:spPr>
            <a:xfrm>
              <a:off x="2692321" y="3242461"/>
              <a:ext cx="47857" cy="0"/>
            </a:xfrm>
            <a:custGeom>
              <a:avLst/>
              <a:pathLst>
                <a:path w="47857" h="0">
                  <a:moveTo>
                    <a:pt x="0" y="0"/>
                  </a:moveTo>
                  <a:lnTo>
                    <a:pt x="47857" y="0"/>
                  </a:lnTo>
                </a:path>
              </a:pathLst>
            </a:custGeom>
            <a:ln w="81303" cap="flat">
              <a:solidFill>
                <a:srgbClr val="E8E8E8">
                  <a:alpha val="100000"/>
                </a:srgbClr>
              </a:solidFill>
              <a:prstDash val="solid"/>
              <a:round/>
            </a:ln>
          </p:spPr>
          <p:txBody>
            <a:bodyPr/>
            <a:lstStyle/>
            <a:p/>
          </p:txBody>
        </p:sp>
        <p:sp>
          <p:nvSpPr>
            <p:cNvPr id="16" name="pl16"/>
            <p:cNvSpPr/>
            <p:nvPr/>
          </p:nvSpPr>
          <p:spPr>
            <a:xfrm>
              <a:off x="2803988" y="4139217"/>
              <a:ext cx="47857" cy="0"/>
            </a:xfrm>
            <a:custGeom>
              <a:avLst/>
              <a:pathLst>
                <a:path w="47857" h="0">
                  <a:moveTo>
                    <a:pt x="0" y="0"/>
                  </a:moveTo>
                  <a:lnTo>
                    <a:pt x="47857" y="0"/>
                  </a:lnTo>
                </a:path>
              </a:pathLst>
            </a:custGeom>
            <a:ln w="81303" cap="flat">
              <a:solidFill>
                <a:srgbClr val="E8E8E8">
                  <a:alpha val="100000"/>
                </a:srgbClr>
              </a:solidFill>
              <a:prstDash val="solid"/>
              <a:round/>
            </a:ln>
          </p:spPr>
          <p:txBody>
            <a:bodyPr/>
            <a:lstStyle/>
            <a:p/>
          </p:txBody>
        </p:sp>
        <p:sp>
          <p:nvSpPr>
            <p:cNvPr id="17" name="pl17"/>
            <p:cNvSpPr/>
            <p:nvPr/>
          </p:nvSpPr>
          <p:spPr>
            <a:xfrm>
              <a:off x="2724226" y="5035974"/>
              <a:ext cx="15952" cy="0"/>
            </a:xfrm>
            <a:custGeom>
              <a:avLst/>
              <a:pathLst>
                <a:path w="15952" h="0">
                  <a:moveTo>
                    <a:pt x="0" y="0"/>
                  </a:moveTo>
                  <a:lnTo>
                    <a:pt x="15952" y="0"/>
                  </a:lnTo>
                </a:path>
              </a:pathLst>
            </a:custGeom>
            <a:ln w="81303" cap="flat">
              <a:solidFill>
                <a:srgbClr val="E8E8E8">
                  <a:alpha val="100000"/>
                </a:srgbClr>
              </a:solidFill>
              <a:prstDash val="solid"/>
              <a:round/>
            </a:ln>
          </p:spPr>
          <p:txBody>
            <a:bodyPr/>
            <a:lstStyle/>
            <a:p/>
          </p:txBody>
        </p:sp>
        <p:sp>
          <p:nvSpPr>
            <p:cNvPr id="18" name="pt18"/>
            <p:cNvSpPr/>
            <p:nvPr/>
          </p:nvSpPr>
          <p:spPr>
            <a:xfrm>
              <a:off x="2735679"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687821"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735679"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719726"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847346"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2799488"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2464487"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320915"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695027" y="31973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2647169"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pt28"/>
            <p:cNvSpPr/>
            <p:nvPr/>
          </p:nvSpPr>
          <p:spPr>
            <a:xfrm>
              <a:off x="2695027"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 name="pt29"/>
            <p:cNvSpPr/>
            <p:nvPr/>
          </p:nvSpPr>
          <p:spPr>
            <a:xfrm>
              <a:off x="2679074"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 name="pt30"/>
            <p:cNvSpPr/>
            <p:nvPr/>
          </p:nvSpPr>
          <p:spPr>
            <a:xfrm>
              <a:off x="2806694" y="40940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 name="pt31"/>
            <p:cNvSpPr/>
            <p:nvPr/>
          </p:nvSpPr>
          <p:spPr>
            <a:xfrm>
              <a:off x="2758837"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 name="pt32"/>
            <p:cNvSpPr/>
            <p:nvPr/>
          </p:nvSpPr>
          <p:spPr>
            <a:xfrm>
              <a:off x="2423835"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 name="pt33"/>
            <p:cNvSpPr/>
            <p:nvPr/>
          </p:nvSpPr>
          <p:spPr>
            <a:xfrm>
              <a:off x="2280263"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 name="tx34"/>
            <p:cNvSpPr/>
            <p:nvPr/>
          </p:nvSpPr>
          <p:spPr>
            <a:xfrm>
              <a:off x="3020350" y="320113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35" name="tx35"/>
            <p:cNvSpPr/>
            <p:nvPr/>
          </p:nvSpPr>
          <p:spPr>
            <a:xfrm>
              <a:off x="3020350" y="499464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6" name="tx36"/>
            <p:cNvSpPr/>
            <p:nvPr/>
          </p:nvSpPr>
          <p:spPr>
            <a:xfrm>
              <a:off x="3020350" y="409788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37" name="tx37"/>
            <p:cNvSpPr/>
            <p:nvPr/>
          </p:nvSpPr>
          <p:spPr>
            <a:xfrm>
              <a:off x="3020350" y="230437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38" name="rc38"/>
            <p:cNvSpPr/>
            <p:nvPr/>
          </p:nvSpPr>
          <p:spPr>
            <a:xfrm>
              <a:off x="1192790" y="1807652"/>
              <a:ext cx="2105724" cy="3766375"/>
            </a:xfrm>
            <a:prstGeom prst="rect">
              <a:avLst/>
            </a:prstGeom>
            <a:noFill/>
            <a:ln w="13550" cap="rnd">
              <a:solidFill>
                <a:srgbClr val="999999">
                  <a:alpha val="100000"/>
                </a:srgbClr>
              </a:solidFill>
              <a:prstDash val="solid"/>
              <a:round/>
            </a:ln>
          </p:spPr>
          <p:txBody>
            <a:bodyPr/>
            <a:lstStyle/>
            <a:p/>
          </p:txBody>
        </p:sp>
        <p:sp>
          <p:nvSpPr>
            <p:cNvPr id="39" name="pl39"/>
            <p:cNvSpPr/>
            <p:nvPr/>
          </p:nvSpPr>
          <p:spPr>
            <a:xfrm>
              <a:off x="4065056" y="5328394"/>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0" name="pl40"/>
            <p:cNvSpPr/>
            <p:nvPr/>
          </p:nvSpPr>
          <p:spPr>
            <a:xfrm>
              <a:off x="4065056" y="4919005"/>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1" name="pl41"/>
            <p:cNvSpPr/>
            <p:nvPr/>
          </p:nvSpPr>
          <p:spPr>
            <a:xfrm>
              <a:off x="4065056" y="4509617"/>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2" name="pl42"/>
            <p:cNvSpPr/>
            <p:nvPr/>
          </p:nvSpPr>
          <p:spPr>
            <a:xfrm>
              <a:off x="4065056" y="4100228"/>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3" name="pl43"/>
            <p:cNvSpPr/>
            <p:nvPr/>
          </p:nvSpPr>
          <p:spPr>
            <a:xfrm>
              <a:off x="4065056" y="3690839"/>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4" name="pl44"/>
            <p:cNvSpPr/>
            <p:nvPr/>
          </p:nvSpPr>
          <p:spPr>
            <a:xfrm>
              <a:off x="4065056" y="3281451"/>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5" name="pl45"/>
            <p:cNvSpPr/>
            <p:nvPr/>
          </p:nvSpPr>
          <p:spPr>
            <a:xfrm>
              <a:off x="4065056" y="2872062"/>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6" name="pl46"/>
            <p:cNvSpPr/>
            <p:nvPr/>
          </p:nvSpPr>
          <p:spPr>
            <a:xfrm>
              <a:off x="4065056" y="2462674"/>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7" name="pl47"/>
            <p:cNvSpPr/>
            <p:nvPr/>
          </p:nvSpPr>
          <p:spPr>
            <a:xfrm>
              <a:off x="4065056" y="2053285"/>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48" name="pl48"/>
            <p:cNvSpPr/>
            <p:nvPr/>
          </p:nvSpPr>
          <p:spPr>
            <a:xfrm>
              <a:off x="41607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44798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47988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51179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543696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75601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5341253" y="2053285"/>
              <a:ext cx="127619" cy="0"/>
            </a:xfrm>
            <a:custGeom>
              <a:avLst/>
              <a:pathLst>
                <a:path w="127619" h="0">
                  <a:moveTo>
                    <a:pt x="0" y="0"/>
                  </a:moveTo>
                  <a:lnTo>
                    <a:pt x="127619" y="0"/>
                  </a:lnTo>
                </a:path>
              </a:pathLst>
            </a:custGeom>
            <a:ln w="81303" cap="flat">
              <a:solidFill>
                <a:srgbClr val="E8E8E8">
                  <a:alpha val="100000"/>
                </a:srgbClr>
              </a:solidFill>
              <a:prstDash val="solid"/>
              <a:round/>
            </a:ln>
          </p:spPr>
          <p:txBody>
            <a:bodyPr/>
            <a:lstStyle/>
            <a:p/>
          </p:txBody>
        </p:sp>
        <p:sp>
          <p:nvSpPr>
            <p:cNvPr id="55" name="pl55"/>
            <p:cNvSpPr/>
            <p:nvPr/>
          </p:nvSpPr>
          <p:spPr>
            <a:xfrm>
              <a:off x="5357205" y="2462674"/>
              <a:ext cx="95714" cy="0"/>
            </a:xfrm>
            <a:custGeom>
              <a:avLst/>
              <a:pathLst>
                <a:path w="95714" h="0">
                  <a:moveTo>
                    <a:pt x="0" y="0"/>
                  </a:moveTo>
                  <a:lnTo>
                    <a:pt x="95714" y="0"/>
                  </a:lnTo>
                </a:path>
              </a:pathLst>
            </a:custGeom>
            <a:ln w="81303" cap="flat">
              <a:solidFill>
                <a:srgbClr val="E8E8E8">
                  <a:alpha val="100000"/>
                </a:srgbClr>
              </a:solidFill>
              <a:prstDash val="solid"/>
              <a:round/>
            </a:ln>
          </p:spPr>
          <p:txBody>
            <a:bodyPr/>
            <a:lstStyle/>
            <a:p/>
          </p:txBody>
        </p:sp>
        <p:sp>
          <p:nvSpPr>
            <p:cNvPr id="56" name="pl56"/>
            <p:cNvSpPr/>
            <p:nvPr/>
          </p:nvSpPr>
          <p:spPr>
            <a:xfrm>
              <a:off x="5644349" y="2872062"/>
              <a:ext cx="79762" cy="0"/>
            </a:xfrm>
            <a:custGeom>
              <a:avLst/>
              <a:pathLst>
                <a:path w="79762" h="0">
                  <a:moveTo>
                    <a:pt x="0" y="0"/>
                  </a:moveTo>
                  <a:lnTo>
                    <a:pt x="79762" y="0"/>
                  </a:lnTo>
                </a:path>
              </a:pathLst>
            </a:custGeom>
            <a:ln w="81303" cap="flat">
              <a:solidFill>
                <a:srgbClr val="E8E8E8">
                  <a:alpha val="100000"/>
                </a:srgbClr>
              </a:solidFill>
              <a:prstDash val="solid"/>
              <a:round/>
            </a:ln>
          </p:spPr>
          <p:txBody>
            <a:bodyPr/>
            <a:lstStyle/>
            <a:p/>
          </p:txBody>
        </p:sp>
        <p:sp>
          <p:nvSpPr>
            <p:cNvPr id="57" name="pl57"/>
            <p:cNvSpPr/>
            <p:nvPr/>
          </p:nvSpPr>
          <p:spPr>
            <a:xfrm>
              <a:off x="5117918" y="3281451"/>
              <a:ext cx="63809" cy="0"/>
            </a:xfrm>
            <a:custGeom>
              <a:avLst/>
              <a:pathLst>
                <a:path w="63809" h="0">
                  <a:moveTo>
                    <a:pt x="0" y="0"/>
                  </a:moveTo>
                  <a:lnTo>
                    <a:pt x="63809" y="0"/>
                  </a:lnTo>
                </a:path>
              </a:pathLst>
            </a:custGeom>
            <a:ln w="81303" cap="flat">
              <a:solidFill>
                <a:srgbClr val="E8E8E8">
                  <a:alpha val="100000"/>
                </a:srgbClr>
              </a:solidFill>
              <a:prstDash val="solid"/>
              <a:round/>
            </a:ln>
          </p:spPr>
          <p:txBody>
            <a:bodyPr/>
            <a:lstStyle/>
            <a:p/>
          </p:txBody>
        </p:sp>
        <p:sp>
          <p:nvSpPr>
            <p:cNvPr id="58" name="pl58"/>
            <p:cNvSpPr/>
            <p:nvPr/>
          </p:nvSpPr>
          <p:spPr>
            <a:xfrm>
              <a:off x="5548635" y="3690839"/>
              <a:ext cx="63809" cy="0"/>
            </a:xfrm>
            <a:custGeom>
              <a:avLst/>
              <a:pathLst>
                <a:path w="63809" h="0">
                  <a:moveTo>
                    <a:pt x="0" y="0"/>
                  </a:moveTo>
                  <a:lnTo>
                    <a:pt x="63809" y="0"/>
                  </a:lnTo>
                </a:path>
              </a:pathLst>
            </a:custGeom>
            <a:ln w="81303" cap="flat">
              <a:solidFill>
                <a:srgbClr val="E8E8E8">
                  <a:alpha val="100000"/>
                </a:srgbClr>
              </a:solidFill>
              <a:prstDash val="solid"/>
              <a:round/>
            </a:ln>
          </p:spPr>
          <p:txBody>
            <a:bodyPr/>
            <a:lstStyle/>
            <a:p/>
          </p:txBody>
        </p:sp>
        <p:sp>
          <p:nvSpPr>
            <p:cNvPr id="59" name="pl59"/>
            <p:cNvSpPr/>
            <p:nvPr/>
          </p:nvSpPr>
          <p:spPr>
            <a:xfrm>
              <a:off x="5644349" y="4100228"/>
              <a:ext cx="47857" cy="0"/>
            </a:xfrm>
            <a:custGeom>
              <a:avLst/>
              <a:pathLst>
                <a:path w="47857" h="0">
                  <a:moveTo>
                    <a:pt x="0" y="0"/>
                  </a:moveTo>
                  <a:lnTo>
                    <a:pt x="47857" y="0"/>
                  </a:lnTo>
                </a:path>
              </a:pathLst>
            </a:custGeom>
            <a:ln w="81303" cap="flat">
              <a:solidFill>
                <a:srgbClr val="E8E8E8">
                  <a:alpha val="100000"/>
                </a:srgbClr>
              </a:solidFill>
              <a:prstDash val="solid"/>
              <a:round/>
            </a:ln>
          </p:spPr>
          <p:txBody>
            <a:bodyPr/>
            <a:lstStyle/>
            <a:p/>
          </p:txBody>
        </p:sp>
        <p:sp>
          <p:nvSpPr>
            <p:cNvPr id="60" name="pl60"/>
            <p:cNvSpPr/>
            <p:nvPr/>
          </p:nvSpPr>
          <p:spPr>
            <a:xfrm>
              <a:off x="5660302" y="4509617"/>
              <a:ext cx="47857" cy="0"/>
            </a:xfrm>
            <a:custGeom>
              <a:avLst/>
              <a:pathLst>
                <a:path w="47857" h="0">
                  <a:moveTo>
                    <a:pt x="0" y="0"/>
                  </a:moveTo>
                  <a:lnTo>
                    <a:pt x="47857" y="0"/>
                  </a:lnTo>
                </a:path>
              </a:pathLst>
            </a:custGeom>
            <a:ln w="81303" cap="flat">
              <a:solidFill>
                <a:srgbClr val="E8E8E8">
                  <a:alpha val="100000"/>
                </a:srgbClr>
              </a:solidFill>
              <a:prstDash val="solid"/>
              <a:round/>
            </a:ln>
          </p:spPr>
          <p:txBody>
            <a:bodyPr/>
            <a:lstStyle/>
            <a:p/>
          </p:txBody>
        </p:sp>
        <p:sp>
          <p:nvSpPr>
            <p:cNvPr id="61" name="pl61"/>
            <p:cNvSpPr/>
            <p:nvPr/>
          </p:nvSpPr>
          <p:spPr>
            <a:xfrm>
              <a:off x="5532682" y="4919005"/>
              <a:ext cx="31904" cy="0"/>
            </a:xfrm>
            <a:custGeom>
              <a:avLst/>
              <a:pathLst>
                <a:path w="31904" h="0">
                  <a:moveTo>
                    <a:pt x="0" y="0"/>
                  </a:moveTo>
                  <a:lnTo>
                    <a:pt x="31904" y="0"/>
                  </a:lnTo>
                </a:path>
              </a:pathLst>
            </a:custGeom>
            <a:ln w="81303" cap="flat">
              <a:solidFill>
                <a:srgbClr val="E8E8E8">
                  <a:alpha val="100000"/>
                </a:srgbClr>
              </a:solidFill>
              <a:prstDash val="solid"/>
              <a:round/>
            </a:ln>
          </p:spPr>
          <p:txBody>
            <a:bodyPr/>
            <a:lstStyle/>
            <a:p/>
          </p:txBody>
        </p:sp>
        <p:sp>
          <p:nvSpPr>
            <p:cNvPr id="62" name="pl62"/>
            <p:cNvSpPr/>
            <p:nvPr/>
          </p:nvSpPr>
          <p:spPr>
            <a:xfrm>
              <a:off x="5676254" y="5328394"/>
              <a:ext cx="15952" cy="0"/>
            </a:xfrm>
            <a:custGeom>
              <a:avLst/>
              <a:pathLst>
                <a:path w="15952" h="0">
                  <a:moveTo>
                    <a:pt x="0" y="0"/>
                  </a:moveTo>
                  <a:lnTo>
                    <a:pt x="15952" y="0"/>
                  </a:lnTo>
                </a:path>
              </a:pathLst>
            </a:custGeom>
            <a:ln w="81303" cap="flat">
              <a:solidFill>
                <a:srgbClr val="E8E8E8">
                  <a:alpha val="100000"/>
                </a:srgbClr>
              </a:solidFill>
              <a:prstDash val="solid"/>
              <a:round/>
            </a:ln>
          </p:spPr>
          <p:txBody>
            <a:bodyPr/>
            <a:lstStyle/>
            <a:p/>
          </p:txBody>
        </p:sp>
        <p:sp>
          <p:nvSpPr>
            <p:cNvPr id="63" name="pt63"/>
            <p:cNvSpPr/>
            <p:nvPr/>
          </p:nvSpPr>
          <p:spPr>
            <a:xfrm>
              <a:off x="5671754"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687707"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352705"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448420"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528182"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560087"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113418"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177228"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639849"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687707"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336753"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464372"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639849"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719612"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655802"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703659"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54413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60794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631103" y="528324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2" name="pt82"/>
            <p:cNvSpPr/>
            <p:nvPr/>
          </p:nvSpPr>
          <p:spPr>
            <a:xfrm>
              <a:off x="5647055" y="528324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3" name="pt83"/>
            <p:cNvSpPr/>
            <p:nvPr/>
          </p:nvSpPr>
          <p:spPr>
            <a:xfrm>
              <a:off x="5312053" y="24175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4" name="pt84"/>
            <p:cNvSpPr/>
            <p:nvPr/>
          </p:nvSpPr>
          <p:spPr>
            <a:xfrm>
              <a:off x="5407768" y="24175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5" name="pt85"/>
            <p:cNvSpPr/>
            <p:nvPr/>
          </p:nvSpPr>
          <p:spPr>
            <a:xfrm>
              <a:off x="5487530" y="487385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5519435" y="487385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5072766" y="32362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8" name="pt88"/>
            <p:cNvSpPr/>
            <p:nvPr/>
          </p:nvSpPr>
          <p:spPr>
            <a:xfrm>
              <a:off x="5136576" y="32362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9" name="pt89"/>
            <p:cNvSpPr/>
            <p:nvPr/>
          </p:nvSpPr>
          <p:spPr>
            <a:xfrm>
              <a:off x="5599198" y="40550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0" name="pt90"/>
            <p:cNvSpPr/>
            <p:nvPr/>
          </p:nvSpPr>
          <p:spPr>
            <a:xfrm>
              <a:off x="5647055" y="40550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pt91"/>
            <p:cNvSpPr/>
            <p:nvPr/>
          </p:nvSpPr>
          <p:spPr>
            <a:xfrm>
              <a:off x="5296101" y="2008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423721" y="2008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599198" y="28269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5678960" y="28269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5615150" y="44644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6" name="pt96"/>
            <p:cNvSpPr/>
            <p:nvPr/>
          </p:nvSpPr>
          <p:spPr>
            <a:xfrm>
              <a:off x="5663007" y="44644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7" name="pt97"/>
            <p:cNvSpPr/>
            <p:nvPr/>
          </p:nvSpPr>
          <p:spPr>
            <a:xfrm>
              <a:off x="550348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556729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tx99"/>
            <p:cNvSpPr/>
            <p:nvPr/>
          </p:nvSpPr>
          <p:spPr>
            <a:xfrm>
              <a:off x="5878123" y="528706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0" name="tx100"/>
            <p:cNvSpPr/>
            <p:nvPr/>
          </p:nvSpPr>
          <p:spPr>
            <a:xfrm>
              <a:off x="5878123" y="24213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01" name="tx101"/>
            <p:cNvSpPr/>
            <p:nvPr/>
          </p:nvSpPr>
          <p:spPr>
            <a:xfrm>
              <a:off x="5878123" y="487767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02" name="tx102"/>
            <p:cNvSpPr/>
            <p:nvPr/>
          </p:nvSpPr>
          <p:spPr>
            <a:xfrm>
              <a:off x="5878123" y="324012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3" name="tx103"/>
            <p:cNvSpPr/>
            <p:nvPr/>
          </p:nvSpPr>
          <p:spPr>
            <a:xfrm>
              <a:off x="5878123" y="405889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4" name="tx104"/>
            <p:cNvSpPr/>
            <p:nvPr/>
          </p:nvSpPr>
          <p:spPr>
            <a:xfrm>
              <a:off x="5878123" y="201195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05" name="tx105"/>
            <p:cNvSpPr/>
            <p:nvPr/>
          </p:nvSpPr>
          <p:spPr>
            <a:xfrm>
              <a:off x="5878123" y="28307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06" name="tx106"/>
            <p:cNvSpPr/>
            <p:nvPr/>
          </p:nvSpPr>
          <p:spPr>
            <a:xfrm>
              <a:off x="5878123" y="446828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7" name="tx107"/>
            <p:cNvSpPr/>
            <p:nvPr/>
          </p:nvSpPr>
          <p:spPr>
            <a:xfrm>
              <a:off x="5878123"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8" name="rc108"/>
            <p:cNvSpPr/>
            <p:nvPr/>
          </p:nvSpPr>
          <p:spPr>
            <a:xfrm>
              <a:off x="4065056" y="1807652"/>
              <a:ext cx="2105724" cy="3766375"/>
            </a:xfrm>
            <a:prstGeom prst="rect">
              <a:avLst/>
            </a:prstGeom>
            <a:noFill/>
            <a:ln w="13550" cap="rnd">
              <a:solidFill>
                <a:srgbClr val="999999">
                  <a:alpha val="100000"/>
                </a:srgbClr>
              </a:solidFill>
              <a:prstDash val="solid"/>
              <a:round/>
            </a:ln>
          </p:spPr>
          <p:txBody>
            <a:bodyPr/>
            <a:lstStyle/>
            <a:p/>
          </p:txBody>
        </p:sp>
        <p:sp>
          <p:nvSpPr>
            <p:cNvPr id="109" name="pl109"/>
            <p:cNvSpPr/>
            <p:nvPr/>
          </p:nvSpPr>
          <p:spPr>
            <a:xfrm>
              <a:off x="6968686" y="5260163"/>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0" name="pl110"/>
            <p:cNvSpPr/>
            <p:nvPr/>
          </p:nvSpPr>
          <p:spPr>
            <a:xfrm>
              <a:off x="6968686" y="4737055"/>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1" name="pl111"/>
            <p:cNvSpPr/>
            <p:nvPr/>
          </p:nvSpPr>
          <p:spPr>
            <a:xfrm>
              <a:off x="6968686" y="4213947"/>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2" name="pl112"/>
            <p:cNvSpPr/>
            <p:nvPr/>
          </p:nvSpPr>
          <p:spPr>
            <a:xfrm>
              <a:off x="6968686" y="3690839"/>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3" name="pl113"/>
            <p:cNvSpPr/>
            <p:nvPr/>
          </p:nvSpPr>
          <p:spPr>
            <a:xfrm>
              <a:off x="6968686" y="3167732"/>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4" name="pl114"/>
            <p:cNvSpPr/>
            <p:nvPr/>
          </p:nvSpPr>
          <p:spPr>
            <a:xfrm>
              <a:off x="6968686" y="2644624"/>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5" name="pl115"/>
            <p:cNvSpPr/>
            <p:nvPr/>
          </p:nvSpPr>
          <p:spPr>
            <a:xfrm>
              <a:off x="6968686" y="2121516"/>
              <a:ext cx="2105724" cy="0"/>
            </a:xfrm>
            <a:custGeom>
              <a:avLst/>
              <a:pathLst>
                <a:path w="2105724" h="0">
                  <a:moveTo>
                    <a:pt x="0" y="0"/>
                  </a:moveTo>
                  <a:lnTo>
                    <a:pt x="2105724" y="0"/>
                  </a:lnTo>
                  <a:lnTo>
                    <a:pt x="2105724" y="0"/>
                  </a:lnTo>
                </a:path>
              </a:pathLst>
            </a:custGeom>
            <a:ln w="13550" cap="flat">
              <a:solidFill>
                <a:srgbClr val="EBEBEB">
                  <a:alpha val="100000"/>
                </a:srgbClr>
              </a:solidFill>
              <a:prstDash val="solid"/>
              <a:round/>
            </a:ln>
          </p:spPr>
          <p:txBody>
            <a:bodyPr/>
            <a:lstStyle/>
            <a:p/>
          </p:txBody>
        </p:sp>
        <p:sp>
          <p:nvSpPr>
            <p:cNvPr id="116" name="pl116"/>
            <p:cNvSpPr/>
            <p:nvPr/>
          </p:nvSpPr>
          <p:spPr>
            <a:xfrm>
              <a:off x="70644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38345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7024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0215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34059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65964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579884" y="212151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3" name="pl123"/>
            <p:cNvSpPr/>
            <p:nvPr/>
          </p:nvSpPr>
          <p:spPr>
            <a:xfrm>
              <a:off x="8260835" y="264462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4" name="pl124"/>
            <p:cNvSpPr/>
            <p:nvPr/>
          </p:nvSpPr>
          <p:spPr>
            <a:xfrm>
              <a:off x="8404407" y="31677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5" name="pl125"/>
            <p:cNvSpPr/>
            <p:nvPr/>
          </p:nvSpPr>
          <p:spPr>
            <a:xfrm>
              <a:off x="8181073"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6" name="pl126"/>
            <p:cNvSpPr/>
            <p:nvPr/>
          </p:nvSpPr>
          <p:spPr>
            <a:xfrm>
              <a:off x="8228930" y="42139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7" name="pl127"/>
            <p:cNvSpPr/>
            <p:nvPr/>
          </p:nvSpPr>
          <p:spPr>
            <a:xfrm>
              <a:off x="8388455" y="473705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8" name="pl128"/>
            <p:cNvSpPr/>
            <p:nvPr/>
          </p:nvSpPr>
          <p:spPr>
            <a:xfrm>
              <a:off x="8516074" y="526016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29" name="pt129"/>
            <p:cNvSpPr/>
            <p:nvPr/>
          </p:nvSpPr>
          <p:spPr>
            <a:xfrm>
              <a:off x="8575384"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8575384"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8256335"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8256335"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8399907"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8399907"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817657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817657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224430"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8224430"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383955"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383955"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511574"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511574"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534732"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8534732"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8215683"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215683"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359255"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359255"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135921"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813592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8183778"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183778"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8343303"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4" name="pt154"/>
            <p:cNvSpPr/>
            <p:nvPr/>
          </p:nvSpPr>
          <p:spPr>
            <a:xfrm>
              <a:off x="8343303"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5" name="pt155"/>
            <p:cNvSpPr/>
            <p:nvPr/>
          </p:nvSpPr>
          <p:spPr>
            <a:xfrm>
              <a:off x="8470923"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8470923"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tx157"/>
            <p:cNvSpPr/>
            <p:nvPr/>
          </p:nvSpPr>
          <p:spPr>
            <a:xfrm>
              <a:off x="8815494" y="208018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58" name="tx158"/>
            <p:cNvSpPr/>
            <p:nvPr/>
          </p:nvSpPr>
          <p:spPr>
            <a:xfrm>
              <a:off x="8815494" y="260329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59" name="tx159"/>
            <p:cNvSpPr/>
            <p:nvPr/>
          </p:nvSpPr>
          <p:spPr>
            <a:xfrm>
              <a:off x="8815494" y="31264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0" name="tx160"/>
            <p:cNvSpPr/>
            <p:nvPr/>
          </p:nvSpPr>
          <p:spPr>
            <a:xfrm>
              <a:off x="8815494"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1" name="tx161"/>
            <p:cNvSpPr/>
            <p:nvPr/>
          </p:nvSpPr>
          <p:spPr>
            <a:xfrm>
              <a:off x="8815494" y="41726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2" name="tx162"/>
            <p:cNvSpPr/>
            <p:nvPr/>
          </p:nvSpPr>
          <p:spPr>
            <a:xfrm>
              <a:off x="8815494" y="469572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3" name="tx163"/>
            <p:cNvSpPr/>
            <p:nvPr/>
          </p:nvSpPr>
          <p:spPr>
            <a:xfrm>
              <a:off x="8815494" y="521883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64" name="rc164"/>
            <p:cNvSpPr/>
            <p:nvPr/>
          </p:nvSpPr>
          <p:spPr>
            <a:xfrm>
              <a:off x="6968686" y="1807652"/>
              <a:ext cx="2105724" cy="3766375"/>
            </a:xfrm>
            <a:prstGeom prst="rect">
              <a:avLst/>
            </a:prstGeom>
            <a:noFill/>
            <a:ln w="13550" cap="rnd">
              <a:solidFill>
                <a:srgbClr val="999999">
                  <a:alpha val="100000"/>
                </a:srgbClr>
              </a:solidFill>
              <a:prstDash val="solid"/>
              <a:round/>
            </a:ln>
          </p:spPr>
          <p:txBody>
            <a:bodyPr/>
            <a:lstStyle/>
            <a:p/>
          </p:txBody>
        </p:sp>
        <p:sp>
          <p:nvSpPr>
            <p:cNvPr id="165" name="rc165"/>
            <p:cNvSpPr/>
            <p:nvPr/>
          </p:nvSpPr>
          <p:spPr>
            <a:xfrm>
              <a:off x="1192790" y="1592799"/>
              <a:ext cx="210572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6" name="tx166"/>
            <p:cNvSpPr/>
            <p:nvPr/>
          </p:nvSpPr>
          <p:spPr>
            <a:xfrm>
              <a:off x="200649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167" name="rc167"/>
            <p:cNvSpPr/>
            <p:nvPr/>
          </p:nvSpPr>
          <p:spPr>
            <a:xfrm>
              <a:off x="4065056" y="1592799"/>
              <a:ext cx="210572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68" name="tx168"/>
            <p:cNvSpPr/>
            <p:nvPr/>
          </p:nvSpPr>
          <p:spPr>
            <a:xfrm>
              <a:off x="4903537"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169" name="rc169"/>
            <p:cNvSpPr/>
            <p:nvPr/>
          </p:nvSpPr>
          <p:spPr>
            <a:xfrm>
              <a:off x="6968686" y="1592799"/>
              <a:ext cx="210572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0" name="tx170"/>
            <p:cNvSpPr/>
            <p:nvPr/>
          </p:nvSpPr>
          <p:spPr>
            <a:xfrm>
              <a:off x="7875564"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71" name="pl171"/>
            <p:cNvSpPr/>
            <p:nvPr/>
          </p:nvSpPr>
          <p:spPr>
            <a:xfrm>
              <a:off x="1192790" y="5574027"/>
              <a:ext cx="2105724" cy="0"/>
            </a:xfrm>
            <a:custGeom>
              <a:avLst/>
              <a:pathLst>
                <a:path w="2105724" h="0">
                  <a:moveTo>
                    <a:pt x="0" y="0"/>
                  </a:moveTo>
                  <a:lnTo>
                    <a:pt x="2105724" y="0"/>
                  </a:lnTo>
                </a:path>
              </a:pathLst>
            </a:custGeom>
            <a:ln w="8130" cap="flat">
              <a:solidFill>
                <a:srgbClr val="000000">
                  <a:alpha val="100000"/>
                </a:srgbClr>
              </a:solidFill>
              <a:prstDash val="solid"/>
              <a:round/>
            </a:ln>
          </p:spPr>
          <p:txBody>
            <a:bodyPr/>
            <a:lstStyle/>
            <a:p/>
          </p:txBody>
        </p:sp>
        <p:sp>
          <p:nvSpPr>
            <p:cNvPr id="172" name="pl172"/>
            <p:cNvSpPr/>
            <p:nvPr/>
          </p:nvSpPr>
          <p:spPr>
            <a:xfrm>
              <a:off x="128850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3" name="pl173"/>
            <p:cNvSpPr/>
            <p:nvPr/>
          </p:nvSpPr>
          <p:spPr>
            <a:xfrm>
              <a:off x="160755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4" name="pl174"/>
            <p:cNvSpPr/>
            <p:nvPr/>
          </p:nvSpPr>
          <p:spPr>
            <a:xfrm>
              <a:off x="192660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5" name="pl175"/>
            <p:cNvSpPr/>
            <p:nvPr/>
          </p:nvSpPr>
          <p:spPr>
            <a:xfrm>
              <a:off x="224565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6" name="pl176"/>
            <p:cNvSpPr/>
            <p:nvPr/>
          </p:nvSpPr>
          <p:spPr>
            <a:xfrm>
              <a:off x="256470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7" name="pl177"/>
            <p:cNvSpPr/>
            <p:nvPr/>
          </p:nvSpPr>
          <p:spPr>
            <a:xfrm>
              <a:off x="28837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78" name="tx178"/>
            <p:cNvSpPr/>
            <p:nvPr/>
          </p:nvSpPr>
          <p:spPr>
            <a:xfrm>
              <a:off x="125741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79" name="tx179"/>
            <p:cNvSpPr/>
            <p:nvPr/>
          </p:nvSpPr>
          <p:spPr>
            <a:xfrm>
              <a:off x="154537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80" name="tx180"/>
            <p:cNvSpPr/>
            <p:nvPr/>
          </p:nvSpPr>
          <p:spPr>
            <a:xfrm>
              <a:off x="186442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81" name="tx181"/>
            <p:cNvSpPr/>
            <p:nvPr/>
          </p:nvSpPr>
          <p:spPr>
            <a:xfrm>
              <a:off x="218347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82" name="tx182"/>
            <p:cNvSpPr/>
            <p:nvPr/>
          </p:nvSpPr>
          <p:spPr>
            <a:xfrm>
              <a:off x="25025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83" name="tx183"/>
            <p:cNvSpPr/>
            <p:nvPr/>
          </p:nvSpPr>
          <p:spPr>
            <a:xfrm>
              <a:off x="279048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84" name="pl184"/>
            <p:cNvSpPr/>
            <p:nvPr/>
          </p:nvSpPr>
          <p:spPr>
            <a:xfrm>
              <a:off x="4065056" y="5574027"/>
              <a:ext cx="2105724" cy="0"/>
            </a:xfrm>
            <a:custGeom>
              <a:avLst/>
              <a:pathLst>
                <a:path w="2105724" h="0">
                  <a:moveTo>
                    <a:pt x="0" y="0"/>
                  </a:moveTo>
                  <a:lnTo>
                    <a:pt x="2105724" y="0"/>
                  </a:lnTo>
                </a:path>
              </a:pathLst>
            </a:custGeom>
            <a:ln w="8130" cap="flat">
              <a:solidFill>
                <a:srgbClr val="000000">
                  <a:alpha val="100000"/>
                </a:srgbClr>
              </a:solidFill>
              <a:prstDash val="solid"/>
              <a:round/>
            </a:ln>
          </p:spPr>
          <p:txBody>
            <a:bodyPr/>
            <a:lstStyle/>
            <a:p/>
          </p:txBody>
        </p:sp>
        <p:sp>
          <p:nvSpPr>
            <p:cNvPr id="185" name="pl185"/>
            <p:cNvSpPr/>
            <p:nvPr/>
          </p:nvSpPr>
          <p:spPr>
            <a:xfrm>
              <a:off x="41607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44798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47988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51179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89" name="pl189"/>
            <p:cNvSpPr/>
            <p:nvPr/>
          </p:nvSpPr>
          <p:spPr>
            <a:xfrm>
              <a:off x="543696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0" name="pl190"/>
            <p:cNvSpPr/>
            <p:nvPr/>
          </p:nvSpPr>
          <p:spPr>
            <a:xfrm>
              <a:off x="575601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1" name="tx191"/>
            <p:cNvSpPr/>
            <p:nvPr/>
          </p:nvSpPr>
          <p:spPr>
            <a:xfrm>
              <a:off x="412968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92" name="tx192"/>
            <p:cNvSpPr/>
            <p:nvPr/>
          </p:nvSpPr>
          <p:spPr>
            <a:xfrm>
              <a:off x="44176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93" name="tx193"/>
            <p:cNvSpPr/>
            <p:nvPr/>
          </p:nvSpPr>
          <p:spPr>
            <a:xfrm>
              <a:off x="47366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94" name="tx194"/>
            <p:cNvSpPr/>
            <p:nvPr/>
          </p:nvSpPr>
          <p:spPr>
            <a:xfrm>
              <a:off x="50557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95" name="tx195"/>
            <p:cNvSpPr/>
            <p:nvPr/>
          </p:nvSpPr>
          <p:spPr>
            <a:xfrm>
              <a:off x="537478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96" name="tx196"/>
            <p:cNvSpPr/>
            <p:nvPr/>
          </p:nvSpPr>
          <p:spPr>
            <a:xfrm>
              <a:off x="566274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97" name="pl197"/>
            <p:cNvSpPr/>
            <p:nvPr/>
          </p:nvSpPr>
          <p:spPr>
            <a:xfrm>
              <a:off x="6968686" y="5574027"/>
              <a:ext cx="2105724" cy="0"/>
            </a:xfrm>
            <a:custGeom>
              <a:avLst/>
              <a:pathLst>
                <a:path w="2105724" h="0">
                  <a:moveTo>
                    <a:pt x="0" y="0"/>
                  </a:moveTo>
                  <a:lnTo>
                    <a:pt x="2105724" y="0"/>
                  </a:lnTo>
                </a:path>
              </a:pathLst>
            </a:custGeom>
            <a:ln w="8130" cap="flat">
              <a:solidFill>
                <a:srgbClr val="000000">
                  <a:alpha val="100000"/>
                </a:srgbClr>
              </a:solidFill>
              <a:prstDash val="solid"/>
              <a:round/>
            </a:ln>
          </p:spPr>
          <p:txBody>
            <a:bodyPr/>
            <a:lstStyle/>
            <a:p/>
          </p:txBody>
        </p:sp>
        <p:sp>
          <p:nvSpPr>
            <p:cNvPr id="198" name="pl198"/>
            <p:cNvSpPr/>
            <p:nvPr/>
          </p:nvSpPr>
          <p:spPr>
            <a:xfrm>
              <a:off x="70644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99" name="pl199"/>
            <p:cNvSpPr/>
            <p:nvPr/>
          </p:nvSpPr>
          <p:spPr>
            <a:xfrm>
              <a:off x="738345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0" name="pl200"/>
            <p:cNvSpPr/>
            <p:nvPr/>
          </p:nvSpPr>
          <p:spPr>
            <a:xfrm>
              <a:off x="77024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1" name="pl201"/>
            <p:cNvSpPr/>
            <p:nvPr/>
          </p:nvSpPr>
          <p:spPr>
            <a:xfrm>
              <a:off x="80215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2" name="pl202"/>
            <p:cNvSpPr/>
            <p:nvPr/>
          </p:nvSpPr>
          <p:spPr>
            <a:xfrm>
              <a:off x="834059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3" name="pl203"/>
            <p:cNvSpPr/>
            <p:nvPr/>
          </p:nvSpPr>
          <p:spPr>
            <a:xfrm>
              <a:off x="865964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04" name="tx204"/>
            <p:cNvSpPr/>
            <p:nvPr/>
          </p:nvSpPr>
          <p:spPr>
            <a:xfrm>
              <a:off x="703331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5" name="tx205"/>
            <p:cNvSpPr/>
            <p:nvPr/>
          </p:nvSpPr>
          <p:spPr>
            <a:xfrm>
              <a:off x="732127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6" name="tx206"/>
            <p:cNvSpPr/>
            <p:nvPr/>
          </p:nvSpPr>
          <p:spPr>
            <a:xfrm>
              <a:off x="76403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7" name="tx207"/>
            <p:cNvSpPr/>
            <p:nvPr/>
          </p:nvSpPr>
          <p:spPr>
            <a:xfrm>
              <a:off x="795936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8" name="tx208"/>
            <p:cNvSpPr/>
            <p:nvPr/>
          </p:nvSpPr>
          <p:spPr>
            <a:xfrm>
              <a:off x="827841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9" name="tx209"/>
            <p:cNvSpPr/>
            <p:nvPr/>
          </p:nvSpPr>
          <p:spPr>
            <a:xfrm>
              <a:off x="856637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0" name="tx210"/>
            <p:cNvSpPr/>
            <p:nvPr/>
          </p:nvSpPr>
          <p:spPr>
            <a:xfrm>
              <a:off x="6371403" y="5220158"/>
              <a:ext cx="5154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Zimbabwe</a:t>
              </a:r>
            </a:p>
          </p:txBody>
        </p:sp>
        <p:sp>
          <p:nvSpPr>
            <p:cNvPr id="211" name="tx211"/>
            <p:cNvSpPr/>
            <p:nvPr/>
          </p:nvSpPr>
          <p:spPr>
            <a:xfrm>
              <a:off x="6439435" y="4697050"/>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212" name="tx212"/>
            <p:cNvSpPr/>
            <p:nvPr/>
          </p:nvSpPr>
          <p:spPr>
            <a:xfrm>
              <a:off x="6240370" y="4173942"/>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Sudan</a:t>
              </a:r>
            </a:p>
          </p:txBody>
        </p:sp>
        <p:sp>
          <p:nvSpPr>
            <p:cNvPr id="213" name="tx213"/>
            <p:cNvSpPr/>
            <p:nvPr/>
          </p:nvSpPr>
          <p:spPr>
            <a:xfrm>
              <a:off x="6246953" y="3650834"/>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214" name="tx214"/>
            <p:cNvSpPr/>
            <p:nvPr/>
          </p:nvSpPr>
          <p:spPr>
            <a:xfrm>
              <a:off x="6470798" y="3127727"/>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215" name="tx215"/>
            <p:cNvSpPr/>
            <p:nvPr/>
          </p:nvSpPr>
          <p:spPr>
            <a:xfrm>
              <a:off x="6433491" y="2604619"/>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216" name="tx216"/>
            <p:cNvSpPr/>
            <p:nvPr/>
          </p:nvSpPr>
          <p:spPr>
            <a:xfrm>
              <a:off x="6396001" y="2081511"/>
              <a:ext cx="4908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Botswana</a:t>
              </a:r>
            </a:p>
          </p:txBody>
        </p:sp>
        <p:sp>
          <p:nvSpPr>
            <p:cNvPr id="217" name="tx217"/>
            <p:cNvSpPr/>
            <p:nvPr/>
          </p:nvSpPr>
          <p:spPr>
            <a:xfrm>
              <a:off x="3654037" y="5288389"/>
              <a:ext cx="3291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Eritrea</a:t>
              </a:r>
            </a:p>
          </p:txBody>
        </p:sp>
        <p:sp>
          <p:nvSpPr>
            <p:cNvPr id="218" name="tx218"/>
            <p:cNvSpPr/>
            <p:nvPr/>
          </p:nvSpPr>
          <p:spPr>
            <a:xfrm>
              <a:off x="3585365" y="4879000"/>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Lesotho</a:t>
              </a:r>
            </a:p>
          </p:txBody>
        </p:sp>
        <p:sp>
          <p:nvSpPr>
            <p:cNvPr id="219" name="tx219"/>
            <p:cNvSpPr/>
            <p:nvPr/>
          </p:nvSpPr>
          <p:spPr>
            <a:xfrm>
              <a:off x="3591674" y="4469612"/>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220" name="tx220"/>
            <p:cNvSpPr/>
            <p:nvPr/>
          </p:nvSpPr>
          <p:spPr>
            <a:xfrm>
              <a:off x="3529861" y="406022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Mauritius</a:t>
              </a:r>
            </a:p>
          </p:txBody>
        </p:sp>
        <p:sp>
          <p:nvSpPr>
            <p:cNvPr id="221" name="tx221"/>
            <p:cNvSpPr/>
            <p:nvPr/>
          </p:nvSpPr>
          <p:spPr>
            <a:xfrm>
              <a:off x="3610603" y="3650834"/>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222" name="tx222"/>
            <p:cNvSpPr/>
            <p:nvPr/>
          </p:nvSpPr>
          <p:spPr>
            <a:xfrm>
              <a:off x="3368104" y="3241446"/>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223" name="tx223"/>
            <p:cNvSpPr/>
            <p:nvPr/>
          </p:nvSpPr>
          <p:spPr>
            <a:xfrm>
              <a:off x="3442810" y="2832057"/>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224" name="tx224"/>
            <p:cNvSpPr/>
            <p:nvPr/>
          </p:nvSpPr>
          <p:spPr>
            <a:xfrm>
              <a:off x="3579330" y="2422669"/>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225" name="tx225"/>
            <p:cNvSpPr/>
            <p:nvPr/>
          </p:nvSpPr>
          <p:spPr>
            <a:xfrm>
              <a:off x="3573386" y="2013280"/>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226" name="tx226"/>
            <p:cNvSpPr/>
            <p:nvPr/>
          </p:nvSpPr>
          <p:spPr>
            <a:xfrm>
              <a:off x="763300" y="4995969"/>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Malawi</a:t>
              </a:r>
            </a:p>
          </p:txBody>
        </p:sp>
        <p:sp>
          <p:nvSpPr>
            <p:cNvPr id="227" name="tx227"/>
            <p:cNvSpPr/>
            <p:nvPr/>
          </p:nvSpPr>
          <p:spPr>
            <a:xfrm>
              <a:off x="700938" y="4099212"/>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228" name="tx228"/>
            <p:cNvSpPr/>
            <p:nvPr/>
          </p:nvSpPr>
          <p:spPr>
            <a:xfrm>
              <a:off x="794024" y="3202456"/>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229" name="tx229"/>
            <p:cNvSpPr/>
            <p:nvPr/>
          </p:nvSpPr>
          <p:spPr>
            <a:xfrm>
              <a:off x="508182" y="230570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230" name="tx230"/>
            <p:cNvSpPr/>
            <p:nvPr/>
          </p:nvSpPr>
          <p:spPr>
            <a:xfrm>
              <a:off x="400197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31" name="pt231"/>
            <p:cNvSpPr/>
            <p:nvPr/>
          </p:nvSpPr>
          <p:spPr>
            <a:xfrm>
              <a:off x="5157585"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32" name="pt232"/>
            <p:cNvSpPr/>
            <p:nvPr/>
          </p:nvSpPr>
          <p:spPr>
            <a:xfrm>
              <a:off x="576493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3" name="tx233"/>
            <p:cNvSpPr/>
            <p:nvPr/>
          </p:nvSpPr>
          <p:spPr>
            <a:xfrm>
              <a:off x="540915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34" name="tx234"/>
            <p:cNvSpPr/>
            <p:nvPr/>
          </p:nvSpPr>
          <p:spPr>
            <a:xfrm>
              <a:off x="60165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35" name="tx235"/>
            <p:cNvSpPr/>
            <p:nvPr/>
          </p:nvSpPr>
          <p:spPr>
            <a:xfrm>
              <a:off x="1192790"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236" name="tx23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7" name="tx23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4 out of 20 (20%) countries in AFRO-East &amp; South had a decline in coverage. The largest decline was in South Africa (-9 percentage points), followed by Kenya and Rwanda (-3 percentage points).
There were 9 (45%) countries with an increase in DTP3 coverage. Coverage remained the same in 7 countries between 2024 and 2025.
</a:t>
            </a:r>
          </a:p>
        </p:txBody>
      </p:sp>
      <p:sp>
        <p:nvSpPr>
          <p:cNvPr id="2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nine countries and decreased in four countries.</a:t>
            </a:r>
          </a:p>
        </p:txBody>
      </p:sp>
      <p:grpSp xmlns:pic="http://schemas.openxmlformats.org/drawingml/2006/picture">
        <p:nvGrpSpPr>
          <p:cNvPr id="240" name=""/>
          <p:cNvGrpSpPr/>
          <p:nvPr/>
        </p:nvGrpSpPr>
        <p:grpSpPr>
          <a:xfrm>
            <a:off x="292608" y="1005840"/>
            <a:ext cx="8595360" cy="28575"/>
            <a:chOff x="292608" y="1005840"/>
            <a:chExt cx="8595360" cy="28575"/>
          </a:xfrm>
        </p:grpSpPr>
        <p:sp>
          <p:nvSpPr>
            <p:cNvPr id="2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AFRO-East &amp; South from lowest to highest coverage, and the rank of the top 10 countries with the most un- and undervaccinated children, based on absolute numbers.
In 2025, DTP3 coverage ranged from 64% in MADAGASCAR to 98% in SEYCHELLES.
9 out of 20 (45%) countries had coverage of at least 90%.
ETHIOPIA had DTP3 coverage of 81% and the highest absolute number of un- and undervaccinated children in the subregion, followed by SOUTH AFRICA.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MADAGASCAR and SOUTH AFRICA had the lowest DTP3 coverage and were also among the countries with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742" cy="2180437"/>
            </a:xfrm>
            <a:custGeom>
              <a:avLst/>
              <a:pathLst>
                <a:path w="1938742" h="2180437">
                  <a:moveTo>
                    <a:pt x="498748" y="2001487"/>
                  </a:moveTo>
                  <a:lnTo>
                    <a:pt x="566605" y="2010008"/>
                  </a:lnTo>
                  <a:lnTo>
                    <a:pt x="634462" y="2018530"/>
                  </a:lnTo>
                  <a:lnTo>
                    <a:pt x="702319" y="2027051"/>
                  </a:lnTo>
                  <a:lnTo>
                    <a:pt x="770176" y="2035572"/>
                  </a:lnTo>
                  <a:lnTo>
                    <a:pt x="838033" y="2044094"/>
                  </a:lnTo>
                  <a:lnTo>
                    <a:pt x="905890" y="2052615"/>
                  </a:lnTo>
                  <a:lnTo>
                    <a:pt x="973747" y="2061137"/>
                  </a:lnTo>
                  <a:lnTo>
                    <a:pt x="1041604" y="2069658"/>
                  </a:lnTo>
                  <a:lnTo>
                    <a:pt x="1109461" y="2078180"/>
                  </a:lnTo>
                  <a:lnTo>
                    <a:pt x="1177318" y="2086701"/>
                  </a:lnTo>
                  <a:lnTo>
                    <a:pt x="1245175" y="2095223"/>
                  </a:lnTo>
                  <a:lnTo>
                    <a:pt x="1313032" y="2103744"/>
                  </a:lnTo>
                  <a:lnTo>
                    <a:pt x="1380889" y="2112265"/>
                  </a:lnTo>
                  <a:lnTo>
                    <a:pt x="1448746" y="2120787"/>
                  </a:lnTo>
                  <a:lnTo>
                    <a:pt x="1516603" y="2129308"/>
                  </a:lnTo>
                  <a:lnTo>
                    <a:pt x="1584460" y="2137830"/>
                  </a:lnTo>
                  <a:lnTo>
                    <a:pt x="1652317" y="2146351"/>
                  </a:lnTo>
                  <a:lnTo>
                    <a:pt x="1720174" y="2154873"/>
                  </a:lnTo>
                  <a:lnTo>
                    <a:pt x="1788031" y="2163394"/>
                  </a:lnTo>
                  <a:lnTo>
                    <a:pt x="1855888" y="2171916"/>
                  </a:lnTo>
                  <a:lnTo>
                    <a:pt x="1923745" y="2180437"/>
                  </a:lnTo>
                  <a:lnTo>
                    <a:pt x="1930830" y="2115068"/>
                  </a:lnTo>
                  <a:lnTo>
                    <a:pt x="1935695" y="2049496"/>
                  </a:lnTo>
                  <a:lnTo>
                    <a:pt x="1938333" y="1983797"/>
                  </a:lnTo>
                  <a:lnTo>
                    <a:pt x="1938742" y="1918046"/>
                  </a:lnTo>
                  <a:lnTo>
                    <a:pt x="1936922" y="1852319"/>
                  </a:lnTo>
                  <a:lnTo>
                    <a:pt x="1932874" y="1786692"/>
                  </a:lnTo>
                  <a:lnTo>
                    <a:pt x="1926603" y="1721240"/>
                  </a:lnTo>
                  <a:lnTo>
                    <a:pt x="1918116" y="1656038"/>
                  </a:lnTo>
                  <a:lnTo>
                    <a:pt x="1907424" y="1591161"/>
                  </a:lnTo>
                  <a:lnTo>
                    <a:pt x="1894537" y="1526684"/>
                  </a:lnTo>
                  <a:lnTo>
                    <a:pt x="1879472" y="1462681"/>
                  </a:lnTo>
                  <a:lnTo>
                    <a:pt x="1862245" y="1399226"/>
                  </a:lnTo>
                  <a:lnTo>
                    <a:pt x="1842877" y="1336392"/>
                  </a:lnTo>
                  <a:lnTo>
                    <a:pt x="1821389" y="1274250"/>
                  </a:lnTo>
                  <a:lnTo>
                    <a:pt x="1797806" y="1212872"/>
                  </a:lnTo>
                  <a:lnTo>
                    <a:pt x="1772156" y="1152330"/>
                  </a:lnTo>
                  <a:lnTo>
                    <a:pt x="1744467" y="1092692"/>
                  </a:lnTo>
                  <a:lnTo>
                    <a:pt x="1714772" y="1034027"/>
                  </a:lnTo>
                  <a:lnTo>
                    <a:pt x="1683105" y="976403"/>
                  </a:lnTo>
                  <a:lnTo>
                    <a:pt x="1649503" y="919886"/>
                  </a:lnTo>
                  <a:lnTo>
                    <a:pt x="1614003" y="864541"/>
                  </a:lnTo>
                  <a:lnTo>
                    <a:pt x="1576647" y="810431"/>
                  </a:lnTo>
                  <a:lnTo>
                    <a:pt x="1537478" y="757619"/>
                  </a:lnTo>
                  <a:lnTo>
                    <a:pt x="1496541" y="706166"/>
                  </a:lnTo>
                  <a:lnTo>
                    <a:pt x="1453882" y="656130"/>
                  </a:lnTo>
                  <a:lnTo>
                    <a:pt x="1409552" y="607569"/>
                  </a:lnTo>
                  <a:lnTo>
                    <a:pt x="1363600" y="560540"/>
                  </a:lnTo>
                  <a:lnTo>
                    <a:pt x="1316080" y="515096"/>
                  </a:lnTo>
                  <a:lnTo>
                    <a:pt x="1267047" y="471289"/>
                  </a:lnTo>
                  <a:lnTo>
                    <a:pt x="1216556" y="429170"/>
                  </a:lnTo>
                  <a:lnTo>
                    <a:pt x="1164666" y="388787"/>
                  </a:lnTo>
                  <a:lnTo>
                    <a:pt x="1111437" y="350187"/>
                  </a:lnTo>
                  <a:lnTo>
                    <a:pt x="1056929" y="313414"/>
                  </a:lnTo>
                  <a:lnTo>
                    <a:pt x="1001206" y="278510"/>
                  </a:lnTo>
                  <a:lnTo>
                    <a:pt x="944332" y="245516"/>
                  </a:lnTo>
                  <a:lnTo>
                    <a:pt x="886371" y="214469"/>
                  </a:lnTo>
                  <a:lnTo>
                    <a:pt x="827391" y="185406"/>
                  </a:lnTo>
                  <a:lnTo>
                    <a:pt x="767459" y="158359"/>
                  </a:lnTo>
                  <a:lnTo>
                    <a:pt x="706645" y="133360"/>
                  </a:lnTo>
                  <a:lnTo>
                    <a:pt x="645018" y="110437"/>
                  </a:lnTo>
                  <a:lnTo>
                    <a:pt x="582650" y="89617"/>
                  </a:lnTo>
                  <a:lnTo>
                    <a:pt x="519611" y="70924"/>
                  </a:lnTo>
                  <a:lnTo>
                    <a:pt x="455974" y="54380"/>
                  </a:lnTo>
                  <a:lnTo>
                    <a:pt x="391813" y="40002"/>
                  </a:lnTo>
                  <a:lnTo>
                    <a:pt x="327202" y="27808"/>
                  </a:lnTo>
                  <a:lnTo>
                    <a:pt x="262214" y="17813"/>
                  </a:lnTo>
                  <a:lnTo>
                    <a:pt x="196925" y="10026"/>
                  </a:lnTo>
                  <a:lnTo>
                    <a:pt x="131409" y="4458"/>
                  </a:lnTo>
                  <a:lnTo>
                    <a:pt x="65742" y="1114"/>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70795" y="1441199"/>
                  </a:lnTo>
                  <a:lnTo>
                    <a:pt x="140179" y="1456130"/>
                  </a:lnTo>
                  <a:lnTo>
                    <a:pt x="206769" y="1480685"/>
                  </a:lnTo>
                  <a:lnTo>
                    <a:pt x="269237" y="1514373"/>
                  </a:lnTo>
                  <a:lnTo>
                    <a:pt x="326337" y="1556523"/>
                  </a:lnTo>
                  <a:lnTo>
                    <a:pt x="376932" y="1606296"/>
                  </a:lnTo>
                  <a:lnTo>
                    <a:pt x="420013" y="1662698"/>
                  </a:lnTo>
                  <a:lnTo>
                    <a:pt x="454720" y="1724606"/>
                  </a:lnTo>
                  <a:lnTo>
                    <a:pt x="480362" y="1790784"/>
                  </a:lnTo>
                  <a:lnTo>
                    <a:pt x="496428" y="1859914"/>
                  </a:lnTo>
                  <a:lnTo>
                    <a:pt x="502598" y="1930618"/>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5" name="pg5"/>
            <p:cNvSpPr/>
            <p:nvPr/>
          </p:nvSpPr>
          <p:spPr>
            <a:xfrm>
              <a:off x="3483794" y="4009411"/>
              <a:ext cx="1656563" cy="1579654"/>
            </a:xfrm>
            <a:custGeom>
              <a:avLst/>
              <a:pathLst>
                <a:path w="1656563" h="1579654">
                  <a:moveTo>
                    <a:pt x="0" y="363145"/>
                  </a:moveTo>
                  <a:lnTo>
                    <a:pt x="36351" y="421074"/>
                  </a:lnTo>
                  <a:lnTo>
                    <a:pt x="72702" y="479003"/>
                  </a:lnTo>
                  <a:lnTo>
                    <a:pt x="109053" y="536932"/>
                  </a:lnTo>
                  <a:lnTo>
                    <a:pt x="145405" y="594861"/>
                  </a:lnTo>
                  <a:lnTo>
                    <a:pt x="181756" y="652790"/>
                  </a:lnTo>
                  <a:lnTo>
                    <a:pt x="218107" y="710719"/>
                  </a:lnTo>
                  <a:lnTo>
                    <a:pt x="254458" y="768648"/>
                  </a:lnTo>
                  <a:lnTo>
                    <a:pt x="290810" y="826577"/>
                  </a:lnTo>
                  <a:lnTo>
                    <a:pt x="327161" y="884506"/>
                  </a:lnTo>
                  <a:lnTo>
                    <a:pt x="363512" y="942435"/>
                  </a:lnTo>
                  <a:lnTo>
                    <a:pt x="399863" y="1000364"/>
                  </a:lnTo>
                  <a:lnTo>
                    <a:pt x="436215" y="1058293"/>
                  </a:lnTo>
                  <a:lnTo>
                    <a:pt x="472566" y="1116222"/>
                  </a:lnTo>
                  <a:lnTo>
                    <a:pt x="508917" y="1174151"/>
                  </a:lnTo>
                  <a:lnTo>
                    <a:pt x="545268" y="1232080"/>
                  </a:lnTo>
                  <a:lnTo>
                    <a:pt x="581620" y="1290009"/>
                  </a:lnTo>
                  <a:lnTo>
                    <a:pt x="617971" y="1347938"/>
                  </a:lnTo>
                  <a:lnTo>
                    <a:pt x="654322" y="1405867"/>
                  </a:lnTo>
                  <a:lnTo>
                    <a:pt x="690673" y="1463796"/>
                  </a:lnTo>
                  <a:lnTo>
                    <a:pt x="727025" y="1521725"/>
                  </a:lnTo>
                  <a:lnTo>
                    <a:pt x="763376" y="1579654"/>
                  </a:lnTo>
                  <a:lnTo>
                    <a:pt x="818698" y="1543611"/>
                  </a:lnTo>
                  <a:lnTo>
                    <a:pt x="872761" y="1505706"/>
                  </a:lnTo>
                  <a:lnTo>
                    <a:pt x="925501" y="1465982"/>
                  </a:lnTo>
                  <a:lnTo>
                    <a:pt x="976859" y="1424485"/>
                  </a:lnTo>
                  <a:lnTo>
                    <a:pt x="1026773" y="1381263"/>
                  </a:lnTo>
                  <a:lnTo>
                    <a:pt x="1075187" y="1336367"/>
                  </a:lnTo>
                  <a:lnTo>
                    <a:pt x="1122045" y="1289848"/>
                  </a:lnTo>
                  <a:lnTo>
                    <a:pt x="1167291" y="1241761"/>
                  </a:lnTo>
                  <a:lnTo>
                    <a:pt x="1210873" y="1192161"/>
                  </a:lnTo>
                  <a:lnTo>
                    <a:pt x="1252742" y="1141106"/>
                  </a:lnTo>
                  <a:lnTo>
                    <a:pt x="1292847" y="1088655"/>
                  </a:lnTo>
                  <a:lnTo>
                    <a:pt x="1331144" y="1034869"/>
                  </a:lnTo>
                  <a:lnTo>
                    <a:pt x="1367587" y="979810"/>
                  </a:lnTo>
                  <a:lnTo>
                    <a:pt x="1402134" y="923542"/>
                  </a:lnTo>
                  <a:lnTo>
                    <a:pt x="1434745" y="866130"/>
                  </a:lnTo>
                  <a:lnTo>
                    <a:pt x="1465382" y="807641"/>
                  </a:lnTo>
                  <a:lnTo>
                    <a:pt x="1494010" y="748143"/>
                  </a:lnTo>
                  <a:lnTo>
                    <a:pt x="1520596" y="687705"/>
                  </a:lnTo>
                  <a:lnTo>
                    <a:pt x="1545108" y="626396"/>
                  </a:lnTo>
                  <a:lnTo>
                    <a:pt x="1567518" y="564289"/>
                  </a:lnTo>
                  <a:lnTo>
                    <a:pt x="1587801" y="501454"/>
                  </a:lnTo>
                  <a:lnTo>
                    <a:pt x="1605932" y="437965"/>
                  </a:lnTo>
                  <a:lnTo>
                    <a:pt x="1621892" y="373896"/>
                  </a:lnTo>
                  <a:lnTo>
                    <a:pt x="1635660" y="309320"/>
                  </a:lnTo>
                  <a:lnTo>
                    <a:pt x="1647221" y="244313"/>
                  </a:lnTo>
                  <a:lnTo>
                    <a:pt x="1656563" y="178950"/>
                  </a:lnTo>
                  <a:lnTo>
                    <a:pt x="1588706" y="170428"/>
                  </a:lnTo>
                  <a:lnTo>
                    <a:pt x="1520849" y="161907"/>
                  </a:lnTo>
                  <a:lnTo>
                    <a:pt x="1452992" y="153385"/>
                  </a:lnTo>
                  <a:lnTo>
                    <a:pt x="1385135" y="144864"/>
                  </a:lnTo>
                  <a:lnTo>
                    <a:pt x="1317278" y="136343"/>
                  </a:lnTo>
                  <a:lnTo>
                    <a:pt x="1249421" y="127821"/>
                  </a:lnTo>
                  <a:lnTo>
                    <a:pt x="1181564" y="119300"/>
                  </a:lnTo>
                  <a:lnTo>
                    <a:pt x="1113707" y="110778"/>
                  </a:lnTo>
                  <a:lnTo>
                    <a:pt x="1045850" y="102257"/>
                  </a:lnTo>
                  <a:lnTo>
                    <a:pt x="977993" y="93735"/>
                  </a:lnTo>
                  <a:lnTo>
                    <a:pt x="910136" y="85214"/>
                  </a:lnTo>
                  <a:lnTo>
                    <a:pt x="842279" y="76692"/>
                  </a:lnTo>
                  <a:lnTo>
                    <a:pt x="774422" y="68171"/>
                  </a:lnTo>
                  <a:lnTo>
                    <a:pt x="706565" y="59650"/>
                  </a:lnTo>
                  <a:lnTo>
                    <a:pt x="638708" y="51128"/>
                  </a:lnTo>
                  <a:lnTo>
                    <a:pt x="570851" y="42607"/>
                  </a:lnTo>
                  <a:lnTo>
                    <a:pt x="502994" y="34085"/>
                  </a:lnTo>
                  <a:lnTo>
                    <a:pt x="435137" y="25564"/>
                  </a:lnTo>
                  <a:lnTo>
                    <a:pt x="367280" y="17042"/>
                  </a:lnTo>
                  <a:lnTo>
                    <a:pt x="299423" y="8521"/>
                  </a:lnTo>
                  <a:lnTo>
                    <a:pt x="231566" y="0"/>
                  </a:lnTo>
                  <a:lnTo>
                    <a:pt x="216935" y="72656"/>
                  </a:lnTo>
                  <a:lnTo>
                    <a:pt x="191780" y="142371"/>
                  </a:lnTo>
                  <a:lnTo>
                    <a:pt x="156647" y="207630"/>
                  </a:lnTo>
                  <a:lnTo>
                    <a:pt x="112300" y="267013"/>
                  </a:lnTo>
                  <a:lnTo>
                    <a:pt x="59703" y="319230"/>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6" name="pg6"/>
            <p:cNvSpPr/>
            <p:nvPr/>
          </p:nvSpPr>
          <p:spPr>
            <a:xfrm>
              <a:off x="2605252" y="4372557"/>
              <a:ext cx="1641918" cy="1512835"/>
            </a:xfrm>
            <a:custGeom>
              <a:avLst/>
              <a:pathLst>
                <a:path w="1641918" h="1512835">
                  <a:moveTo>
                    <a:pt x="452859" y="51244"/>
                  </a:moveTo>
                  <a:lnTo>
                    <a:pt x="431294" y="116145"/>
                  </a:lnTo>
                  <a:lnTo>
                    <a:pt x="409729" y="181046"/>
                  </a:lnTo>
                  <a:lnTo>
                    <a:pt x="388165" y="245947"/>
                  </a:lnTo>
                  <a:lnTo>
                    <a:pt x="366600" y="310848"/>
                  </a:lnTo>
                  <a:lnTo>
                    <a:pt x="345035" y="375749"/>
                  </a:lnTo>
                  <a:lnTo>
                    <a:pt x="323470" y="440650"/>
                  </a:lnTo>
                  <a:lnTo>
                    <a:pt x="301906" y="505551"/>
                  </a:lnTo>
                  <a:lnTo>
                    <a:pt x="280341" y="570452"/>
                  </a:lnTo>
                  <a:lnTo>
                    <a:pt x="258776" y="635353"/>
                  </a:lnTo>
                  <a:lnTo>
                    <a:pt x="237212" y="700254"/>
                  </a:lnTo>
                  <a:lnTo>
                    <a:pt x="215647" y="765156"/>
                  </a:lnTo>
                  <a:lnTo>
                    <a:pt x="194082" y="830057"/>
                  </a:lnTo>
                  <a:lnTo>
                    <a:pt x="172517" y="894958"/>
                  </a:lnTo>
                  <a:lnTo>
                    <a:pt x="150953" y="959859"/>
                  </a:lnTo>
                  <a:lnTo>
                    <a:pt x="129388" y="1024760"/>
                  </a:lnTo>
                  <a:lnTo>
                    <a:pt x="107823" y="1089661"/>
                  </a:lnTo>
                  <a:lnTo>
                    <a:pt x="86258" y="1154562"/>
                  </a:lnTo>
                  <a:lnTo>
                    <a:pt x="64694" y="1219463"/>
                  </a:lnTo>
                  <a:lnTo>
                    <a:pt x="43129" y="1284364"/>
                  </a:lnTo>
                  <a:lnTo>
                    <a:pt x="21564" y="1349265"/>
                  </a:lnTo>
                  <a:lnTo>
                    <a:pt x="0" y="1414166"/>
                  </a:lnTo>
                  <a:lnTo>
                    <a:pt x="62699" y="1433826"/>
                  </a:lnTo>
                  <a:lnTo>
                    <a:pt x="126028" y="1451350"/>
                  </a:lnTo>
                  <a:lnTo>
                    <a:pt x="189915" y="1466717"/>
                  </a:lnTo>
                  <a:lnTo>
                    <a:pt x="254285" y="1479912"/>
                  </a:lnTo>
                  <a:lnTo>
                    <a:pt x="319066" y="1490917"/>
                  </a:lnTo>
                  <a:lnTo>
                    <a:pt x="384183" y="1499721"/>
                  </a:lnTo>
                  <a:lnTo>
                    <a:pt x="449560" y="1506313"/>
                  </a:lnTo>
                  <a:lnTo>
                    <a:pt x="515124" y="1510686"/>
                  </a:lnTo>
                  <a:lnTo>
                    <a:pt x="580798" y="1512835"/>
                  </a:lnTo>
                  <a:lnTo>
                    <a:pt x="646507" y="1512757"/>
                  </a:lnTo>
                  <a:lnTo>
                    <a:pt x="712175" y="1510453"/>
                  </a:lnTo>
                  <a:lnTo>
                    <a:pt x="777728" y="1505925"/>
                  </a:lnTo>
                  <a:lnTo>
                    <a:pt x="843090" y="1499178"/>
                  </a:lnTo>
                  <a:lnTo>
                    <a:pt x="908185" y="1490220"/>
                  </a:lnTo>
                  <a:lnTo>
                    <a:pt x="972940" y="1479062"/>
                  </a:lnTo>
                  <a:lnTo>
                    <a:pt x="1037280" y="1465715"/>
                  </a:lnTo>
                  <a:lnTo>
                    <a:pt x="1101130" y="1450196"/>
                  </a:lnTo>
                  <a:lnTo>
                    <a:pt x="1164417" y="1432523"/>
                  </a:lnTo>
                  <a:lnTo>
                    <a:pt x="1227070" y="1412715"/>
                  </a:lnTo>
                  <a:lnTo>
                    <a:pt x="1289015" y="1390795"/>
                  </a:lnTo>
                  <a:lnTo>
                    <a:pt x="1350182" y="1366789"/>
                  </a:lnTo>
                  <a:lnTo>
                    <a:pt x="1410500" y="1340724"/>
                  </a:lnTo>
                  <a:lnTo>
                    <a:pt x="1469900" y="1312630"/>
                  </a:lnTo>
                  <a:lnTo>
                    <a:pt x="1528315" y="1282539"/>
                  </a:lnTo>
                  <a:lnTo>
                    <a:pt x="1585676" y="1250487"/>
                  </a:lnTo>
                  <a:lnTo>
                    <a:pt x="1641918" y="1216508"/>
                  </a:lnTo>
                  <a:lnTo>
                    <a:pt x="1605567" y="1158579"/>
                  </a:lnTo>
                  <a:lnTo>
                    <a:pt x="1569215" y="1100650"/>
                  </a:lnTo>
                  <a:lnTo>
                    <a:pt x="1532864" y="1042721"/>
                  </a:lnTo>
                  <a:lnTo>
                    <a:pt x="1496513" y="984792"/>
                  </a:lnTo>
                  <a:lnTo>
                    <a:pt x="1460162" y="926863"/>
                  </a:lnTo>
                  <a:lnTo>
                    <a:pt x="1423810" y="868934"/>
                  </a:lnTo>
                  <a:lnTo>
                    <a:pt x="1387459" y="811005"/>
                  </a:lnTo>
                  <a:lnTo>
                    <a:pt x="1351108" y="753076"/>
                  </a:lnTo>
                  <a:lnTo>
                    <a:pt x="1314757" y="695147"/>
                  </a:lnTo>
                  <a:lnTo>
                    <a:pt x="1278405" y="637218"/>
                  </a:lnTo>
                  <a:lnTo>
                    <a:pt x="1242054" y="579289"/>
                  </a:lnTo>
                  <a:lnTo>
                    <a:pt x="1205703" y="521360"/>
                  </a:lnTo>
                  <a:lnTo>
                    <a:pt x="1169352" y="463431"/>
                  </a:lnTo>
                  <a:lnTo>
                    <a:pt x="1133000" y="405502"/>
                  </a:lnTo>
                  <a:lnTo>
                    <a:pt x="1096649" y="347573"/>
                  </a:lnTo>
                  <a:lnTo>
                    <a:pt x="1060298" y="289644"/>
                  </a:lnTo>
                  <a:lnTo>
                    <a:pt x="1023946" y="231715"/>
                  </a:lnTo>
                  <a:lnTo>
                    <a:pt x="987595" y="173786"/>
                  </a:lnTo>
                  <a:lnTo>
                    <a:pt x="951244" y="115857"/>
                  </a:lnTo>
                  <a:lnTo>
                    <a:pt x="914893" y="57928"/>
                  </a:lnTo>
                  <a:lnTo>
                    <a:pt x="878541" y="0"/>
                  </a:lnTo>
                  <a:lnTo>
                    <a:pt x="813357" y="34515"/>
                  </a:lnTo>
                  <a:lnTo>
                    <a:pt x="743823" y="59120"/>
                  </a:lnTo>
                  <a:lnTo>
                    <a:pt x="671438" y="73284"/>
                  </a:lnTo>
                  <a:lnTo>
                    <a:pt x="597759" y="76703"/>
                  </a:lnTo>
                  <a:lnTo>
                    <a:pt x="524372" y="69304"/>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7" name="pg7"/>
            <p:cNvSpPr/>
            <p:nvPr/>
          </p:nvSpPr>
          <p:spPr>
            <a:xfrm>
              <a:off x="1449456" y="4153588"/>
              <a:ext cx="1608655" cy="1633134"/>
            </a:xfrm>
            <a:custGeom>
              <a:avLst/>
              <a:pathLst>
                <a:path w="1608655" h="1633134">
                  <a:moveTo>
                    <a:pt x="1309004" y="0"/>
                  </a:moveTo>
                  <a:lnTo>
                    <a:pt x="1246670" y="28137"/>
                  </a:lnTo>
                  <a:lnTo>
                    <a:pt x="1184337" y="56274"/>
                  </a:lnTo>
                  <a:lnTo>
                    <a:pt x="1122003" y="84412"/>
                  </a:lnTo>
                  <a:lnTo>
                    <a:pt x="1059670" y="112549"/>
                  </a:lnTo>
                  <a:lnTo>
                    <a:pt x="997336" y="140686"/>
                  </a:lnTo>
                  <a:lnTo>
                    <a:pt x="935003" y="168824"/>
                  </a:lnTo>
                  <a:lnTo>
                    <a:pt x="872669" y="196961"/>
                  </a:lnTo>
                  <a:lnTo>
                    <a:pt x="810336" y="225099"/>
                  </a:lnTo>
                  <a:lnTo>
                    <a:pt x="748002" y="253236"/>
                  </a:lnTo>
                  <a:lnTo>
                    <a:pt x="685669" y="281373"/>
                  </a:lnTo>
                  <a:lnTo>
                    <a:pt x="623335" y="309511"/>
                  </a:lnTo>
                  <a:lnTo>
                    <a:pt x="561001" y="337648"/>
                  </a:lnTo>
                  <a:lnTo>
                    <a:pt x="498668" y="365785"/>
                  </a:lnTo>
                  <a:lnTo>
                    <a:pt x="436334" y="393923"/>
                  </a:lnTo>
                  <a:lnTo>
                    <a:pt x="374001" y="422060"/>
                  </a:lnTo>
                  <a:lnTo>
                    <a:pt x="311667" y="450198"/>
                  </a:lnTo>
                  <a:lnTo>
                    <a:pt x="249334" y="478335"/>
                  </a:lnTo>
                  <a:lnTo>
                    <a:pt x="187000" y="506472"/>
                  </a:lnTo>
                  <a:lnTo>
                    <a:pt x="124667" y="534610"/>
                  </a:lnTo>
                  <a:lnTo>
                    <a:pt x="62333" y="562747"/>
                  </a:lnTo>
                  <a:lnTo>
                    <a:pt x="0" y="590884"/>
                  </a:lnTo>
                  <a:lnTo>
                    <a:pt x="28494" y="651219"/>
                  </a:lnTo>
                  <a:lnTo>
                    <a:pt x="59048" y="710536"/>
                  </a:lnTo>
                  <a:lnTo>
                    <a:pt x="91624" y="768768"/>
                  </a:lnTo>
                  <a:lnTo>
                    <a:pt x="126185" y="825844"/>
                  </a:lnTo>
                  <a:lnTo>
                    <a:pt x="162690" y="881697"/>
                  </a:lnTo>
                  <a:lnTo>
                    <a:pt x="201095" y="936261"/>
                  </a:lnTo>
                  <a:lnTo>
                    <a:pt x="241354" y="989471"/>
                  </a:lnTo>
                  <a:lnTo>
                    <a:pt x="283421" y="1041264"/>
                  </a:lnTo>
                  <a:lnTo>
                    <a:pt x="327245" y="1091579"/>
                  </a:lnTo>
                  <a:lnTo>
                    <a:pt x="372774" y="1140356"/>
                  </a:lnTo>
                  <a:lnTo>
                    <a:pt x="419955" y="1187538"/>
                  </a:lnTo>
                  <a:lnTo>
                    <a:pt x="468731" y="1233069"/>
                  </a:lnTo>
                  <a:lnTo>
                    <a:pt x="519045" y="1276894"/>
                  </a:lnTo>
                  <a:lnTo>
                    <a:pt x="570837" y="1318962"/>
                  </a:lnTo>
                  <a:lnTo>
                    <a:pt x="624046" y="1359223"/>
                  </a:lnTo>
                  <a:lnTo>
                    <a:pt x="678609" y="1397629"/>
                  </a:lnTo>
                  <a:lnTo>
                    <a:pt x="734461" y="1434135"/>
                  </a:lnTo>
                  <a:lnTo>
                    <a:pt x="791537" y="1468697"/>
                  </a:lnTo>
                  <a:lnTo>
                    <a:pt x="849767" y="1501275"/>
                  </a:lnTo>
                  <a:lnTo>
                    <a:pt x="909084" y="1531830"/>
                  </a:lnTo>
                  <a:lnTo>
                    <a:pt x="969418" y="1560326"/>
                  </a:lnTo>
                  <a:lnTo>
                    <a:pt x="1030696" y="1586729"/>
                  </a:lnTo>
                  <a:lnTo>
                    <a:pt x="1092846" y="1611008"/>
                  </a:lnTo>
                  <a:lnTo>
                    <a:pt x="1155795" y="1633134"/>
                  </a:lnTo>
                  <a:lnTo>
                    <a:pt x="1177360" y="1568233"/>
                  </a:lnTo>
                  <a:lnTo>
                    <a:pt x="1198925" y="1503332"/>
                  </a:lnTo>
                  <a:lnTo>
                    <a:pt x="1220490" y="1438431"/>
                  </a:lnTo>
                  <a:lnTo>
                    <a:pt x="1242054" y="1373530"/>
                  </a:lnTo>
                  <a:lnTo>
                    <a:pt x="1263619" y="1308629"/>
                  </a:lnTo>
                  <a:lnTo>
                    <a:pt x="1285184" y="1243728"/>
                  </a:lnTo>
                  <a:lnTo>
                    <a:pt x="1306749" y="1178827"/>
                  </a:lnTo>
                  <a:lnTo>
                    <a:pt x="1328313" y="1113926"/>
                  </a:lnTo>
                  <a:lnTo>
                    <a:pt x="1349878" y="1049025"/>
                  </a:lnTo>
                  <a:lnTo>
                    <a:pt x="1371443" y="984124"/>
                  </a:lnTo>
                  <a:lnTo>
                    <a:pt x="1393007" y="919223"/>
                  </a:lnTo>
                  <a:lnTo>
                    <a:pt x="1414572" y="854322"/>
                  </a:lnTo>
                  <a:lnTo>
                    <a:pt x="1436137" y="789421"/>
                  </a:lnTo>
                  <a:lnTo>
                    <a:pt x="1457702" y="724520"/>
                  </a:lnTo>
                  <a:lnTo>
                    <a:pt x="1479266" y="659619"/>
                  </a:lnTo>
                  <a:lnTo>
                    <a:pt x="1500831" y="594718"/>
                  </a:lnTo>
                  <a:lnTo>
                    <a:pt x="1522396" y="529817"/>
                  </a:lnTo>
                  <a:lnTo>
                    <a:pt x="1543961" y="464916"/>
                  </a:lnTo>
                  <a:lnTo>
                    <a:pt x="1565525" y="400015"/>
                  </a:lnTo>
                  <a:lnTo>
                    <a:pt x="1587090" y="335113"/>
                  </a:lnTo>
                  <a:lnTo>
                    <a:pt x="1608655" y="270212"/>
                  </a:lnTo>
                  <a:lnTo>
                    <a:pt x="1544693" y="243948"/>
                  </a:lnTo>
                  <a:lnTo>
                    <a:pt x="1484940" y="209155"/>
                  </a:lnTo>
                  <a:lnTo>
                    <a:pt x="1430527" y="166492"/>
                  </a:lnTo>
                  <a:lnTo>
                    <a:pt x="1382484" y="116765"/>
                  </a:lnTo>
                  <a:lnTo>
                    <a:pt x="1341719" y="60915"/>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8" name="pg8"/>
            <p:cNvSpPr/>
            <p:nvPr/>
          </p:nvSpPr>
          <p:spPr>
            <a:xfrm>
              <a:off x="1278027" y="3271643"/>
              <a:ext cx="1480433" cy="1472829"/>
            </a:xfrm>
            <a:custGeom>
              <a:avLst/>
              <a:pathLst>
                <a:path w="1480433" h="1472829">
                  <a:moveTo>
                    <a:pt x="1467378" y="500100"/>
                  </a:moveTo>
                  <a:lnTo>
                    <a:pt x="1403268" y="476285"/>
                  </a:lnTo>
                  <a:lnTo>
                    <a:pt x="1339158" y="452471"/>
                  </a:lnTo>
                  <a:lnTo>
                    <a:pt x="1275049" y="428657"/>
                  </a:lnTo>
                  <a:lnTo>
                    <a:pt x="1210939" y="404842"/>
                  </a:lnTo>
                  <a:lnTo>
                    <a:pt x="1146829" y="381028"/>
                  </a:lnTo>
                  <a:lnTo>
                    <a:pt x="1082719" y="357214"/>
                  </a:lnTo>
                  <a:lnTo>
                    <a:pt x="1018609" y="333400"/>
                  </a:lnTo>
                  <a:lnTo>
                    <a:pt x="954500" y="309585"/>
                  </a:lnTo>
                  <a:lnTo>
                    <a:pt x="890390" y="285771"/>
                  </a:lnTo>
                  <a:lnTo>
                    <a:pt x="826280" y="261957"/>
                  </a:lnTo>
                  <a:lnTo>
                    <a:pt x="762170" y="238142"/>
                  </a:lnTo>
                  <a:lnTo>
                    <a:pt x="698061" y="214328"/>
                  </a:lnTo>
                  <a:lnTo>
                    <a:pt x="633951" y="190514"/>
                  </a:lnTo>
                  <a:lnTo>
                    <a:pt x="569841" y="166700"/>
                  </a:lnTo>
                  <a:lnTo>
                    <a:pt x="505731" y="142885"/>
                  </a:lnTo>
                  <a:lnTo>
                    <a:pt x="441622" y="119071"/>
                  </a:lnTo>
                  <a:lnTo>
                    <a:pt x="377512" y="95257"/>
                  </a:lnTo>
                  <a:lnTo>
                    <a:pt x="313402" y="71442"/>
                  </a:lnTo>
                  <a:lnTo>
                    <a:pt x="249292" y="47628"/>
                  </a:lnTo>
                  <a:lnTo>
                    <a:pt x="185182" y="23814"/>
                  </a:lnTo>
                  <a:lnTo>
                    <a:pt x="121073" y="0"/>
                  </a:lnTo>
                  <a:lnTo>
                    <a:pt x="99235" y="61988"/>
                  </a:lnTo>
                  <a:lnTo>
                    <a:pt x="79510" y="124681"/>
                  </a:lnTo>
                  <a:lnTo>
                    <a:pt x="61922" y="188006"/>
                  </a:lnTo>
                  <a:lnTo>
                    <a:pt x="46490" y="251891"/>
                  </a:lnTo>
                  <a:lnTo>
                    <a:pt x="33232" y="316263"/>
                  </a:lnTo>
                  <a:lnTo>
                    <a:pt x="22164" y="381046"/>
                  </a:lnTo>
                  <a:lnTo>
                    <a:pt x="13297" y="446168"/>
                  </a:lnTo>
                  <a:lnTo>
                    <a:pt x="6643" y="511553"/>
                  </a:lnTo>
                  <a:lnTo>
                    <a:pt x="2209" y="577126"/>
                  </a:lnTo>
                  <a:lnTo>
                    <a:pt x="0" y="642811"/>
                  </a:lnTo>
                  <a:lnTo>
                    <a:pt x="18" y="708534"/>
                  </a:lnTo>
                  <a:lnTo>
                    <a:pt x="2263" y="774218"/>
                  </a:lnTo>
                  <a:lnTo>
                    <a:pt x="6734" y="839788"/>
                  </a:lnTo>
                  <a:lnTo>
                    <a:pt x="13425" y="905169"/>
                  </a:lnTo>
                  <a:lnTo>
                    <a:pt x="22327" y="970286"/>
                  </a:lnTo>
                  <a:lnTo>
                    <a:pt x="33432" y="1035064"/>
                  </a:lnTo>
                  <a:lnTo>
                    <a:pt x="46725" y="1099428"/>
                  </a:lnTo>
                  <a:lnTo>
                    <a:pt x="62192" y="1163304"/>
                  </a:lnTo>
                  <a:lnTo>
                    <a:pt x="79816" y="1226620"/>
                  </a:lnTo>
                  <a:lnTo>
                    <a:pt x="99575" y="1289302"/>
                  </a:lnTo>
                  <a:lnTo>
                    <a:pt x="121447" y="1351278"/>
                  </a:lnTo>
                  <a:lnTo>
                    <a:pt x="145408" y="1412477"/>
                  </a:lnTo>
                  <a:lnTo>
                    <a:pt x="171429" y="1472829"/>
                  </a:lnTo>
                  <a:lnTo>
                    <a:pt x="233762" y="1444692"/>
                  </a:lnTo>
                  <a:lnTo>
                    <a:pt x="296096" y="1416555"/>
                  </a:lnTo>
                  <a:lnTo>
                    <a:pt x="358429" y="1388417"/>
                  </a:lnTo>
                  <a:lnTo>
                    <a:pt x="420763" y="1360280"/>
                  </a:lnTo>
                  <a:lnTo>
                    <a:pt x="483096" y="1332142"/>
                  </a:lnTo>
                  <a:lnTo>
                    <a:pt x="545430" y="1304005"/>
                  </a:lnTo>
                  <a:lnTo>
                    <a:pt x="607763" y="1275868"/>
                  </a:lnTo>
                  <a:lnTo>
                    <a:pt x="670097" y="1247730"/>
                  </a:lnTo>
                  <a:lnTo>
                    <a:pt x="732431" y="1219593"/>
                  </a:lnTo>
                  <a:lnTo>
                    <a:pt x="794764" y="1191456"/>
                  </a:lnTo>
                  <a:lnTo>
                    <a:pt x="857098" y="1163318"/>
                  </a:lnTo>
                  <a:lnTo>
                    <a:pt x="919431" y="1135181"/>
                  </a:lnTo>
                  <a:lnTo>
                    <a:pt x="981765" y="1107043"/>
                  </a:lnTo>
                  <a:lnTo>
                    <a:pt x="1044098" y="1078906"/>
                  </a:lnTo>
                  <a:lnTo>
                    <a:pt x="1106432" y="1050769"/>
                  </a:lnTo>
                  <a:lnTo>
                    <a:pt x="1168765" y="1022631"/>
                  </a:lnTo>
                  <a:lnTo>
                    <a:pt x="1231099" y="994494"/>
                  </a:lnTo>
                  <a:lnTo>
                    <a:pt x="1293432" y="966357"/>
                  </a:lnTo>
                  <a:lnTo>
                    <a:pt x="1355766" y="938219"/>
                  </a:lnTo>
                  <a:lnTo>
                    <a:pt x="1418100" y="910082"/>
                  </a:lnTo>
                  <a:lnTo>
                    <a:pt x="1480433" y="881944"/>
                  </a:lnTo>
                  <a:lnTo>
                    <a:pt x="1453873" y="808282"/>
                  </a:lnTo>
                  <a:lnTo>
                    <a:pt x="1439076" y="731388"/>
                  </a:lnTo>
                  <a:lnTo>
                    <a:pt x="1436401" y="653129"/>
                  </a:lnTo>
                  <a:lnTo>
                    <a:pt x="1445911" y="57540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9" name="pg9"/>
            <p:cNvSpPr/>
            <p:nvPr/>
          </p:nvSpPr>
          <p:spPr>
            <a:xfrm>
              <a:off x="1399100" y="2623066"/>
              <a:ext cx="1450228" cy="1148677"/>
            </a:xfrm>
            <a:custGeom>
              <a:avLst/>
              <a:pathLst>
                <a:path w="1450228" h="1148677">
                  <a:moveTo>
                    <a:pt x="1450228" y="980527"/>
                  </a:moveTo>
                  <a:lnTo>
                    <a:pt x="1400257" y="933836"/>
                  </a:lnTo>
                  <a:lnTo>
                    <a:pt x="1350287" y="887144"/>
                  </a:lnTo>
                  <a:lnTo>
                    <a:pt x="1300316" y="840452"/>
                  </a:lnTo>
                  <a:lnTo>
                    <a:pt x="1250345" y="793760"/>
                  </a:lnTo>
                  <a:lnTo>
                    <a:pt x="1200375" y="747068"/>
                  </a:lnTo>
                  <a:lnTo>
                    <a:pt x="1150404" y="700377"/>
                  </a:lnTo>
                  <a:lnTo>
                    <a:pt x="1100434" y="653685"/>
                  </a:lnTo>
                  <a:lnTo>
                    <a:pt x="1050463" y="606993"/>
                  </a:lnTo>
                  <a:lnTo>
                    <a:pt x="1000493" y="560301"/>
                  </a:lnTo>
                  <a:lnTo>
                    <a:pt x="950522" y="513609"/>
                  </a:lnTo>
                  <a:lnTo>
                    <a:pt x="900551" y="466918"/>
                  </a:lnTo>
                  <a:lnTo>
                    <a:pt x="850581" y="420226"/>
                  </a:lnTo>
                  <a:lnTo>
                    <a:pt x="800610" y="373534"/>
                  </a:lnTo>
                  <a:lnTo>
                    <a:pt x="750640" y="326842"/>
                  </a:lnTo>
                  <a:lnTo>
                    <a:pt x="700669" y="280150"/>
                  </a:lnTo>
                  <a:lnTo>
                    <a:pt x="650699" y="233459"/>
                  </a:lnTo>
                  <a:lnTo>
                    <a:pt x="600728" y="186767"/>
                  </a:lnTo>
                  <a:lnTo>
                    <a:pt x="550757" y="140075"/>
                  </a:lnTo>
                  <a:lnTo>
                    <a:pt x="500787" y="93383"/>
                  </a:lnTo>
                  <a:lnTo>
                    <a:pt x="450816" y="46691"/>
                  </a:lnTo>
                  <a:lnTo>
                    <a:pt x="400846" y="0"/>
                  </a:lnTo>
                  <a:lnTo>
                    <a:pt x="354140" y="51823"/>
                  </a:lnTo>
                  <a:lnTo>
                    <a:pt x="309329" y="105293"/>
                  </a:lnTo>
                  <a:lnTo>
                    <a:pt x="266471" y="160341"/>
                  </a:lnTo>
                  <a:lnTo>
                    <a:pt x="225621" y="216895"/>
                  </a:lnTo>
                  <a:lnTo>
                    <a:pt x="186833" y="274883"/>
                  </a:lnTo>
                  <a:lnTo>
                    <a:pt x="150155" y="334228"/>
                  </a:lnTo>
                  <a:lnTo>
                    <a:pt x="115636" y="394854"/>
                  </a:lnTo>
                  <a:lnTo>
                    <a:pt x="83321" y="456683"/>
                  </a:lnTo>
                  <a:lnTo>
                    <a:pt x="53251" y="519634"/>
                  </a:lnTo>
                  <a:lnTo>
                    <a:pt x="25465" y="583626"/>
                  </a:lnTo>
                  <a:lnTo>
                    <a:pt x="0" y="648577"/>
                  </a:lnTo>
                  <a:lnTo>
                    <a:pt x="64109" y="672391"/>
                  </a:lnTo>
                  <a:lnTo>
                    <a:pt x="128219" y="696206"/>
                  </a:lnTo>
                  <a:lnTo>
                    <a:pt x="192329" y="720020"/>
                  </a:lnTo>
                  <a:lnTo>
                    <a:pt x="256439" y="743834"/>
                  </a:lnTo>
                  <a:lnTo>
                    <a:pt x="320548" y="767648"/>
                  </a:lnTo>
                  <a:lnTo>
                    <a:pt x="384658" y="791463"/>
                  </a:lnTo>
                  <a:lnTo>
                    <a:pt x="448768" y="815277"/>
                  </a:lnTo>
                  <a:lnTo>
                    <a:pt x="512878" y="839091"/>
                  </a:lnTo>
                  <a:lnTo>
                    <a:pt x="576987" y="862906"/>
                  </a:lnTo>
                  <a:lnTo>
                    <a:pt x="641097" y="886720"/>
                  </a:lnTo>
                  <a:lnTo>
                    <a:pt x="705207" y="910534"/>
                  </a:lnTo>
                  <a:lnTo>
                    <a:pt x="769317" y="934349"/>
                  </a:lnTo>
                  <a:lnTo>
                    <a:pt x="833427" y="958163"/>
                  </a:lnTo>
                  <a:lnTo>
                    <a:pt x="897536" y="981977"/>
                  </a:lnTo>
                  <a:lnTo>
                    <a:pt x="961646" y="1005791"/>
                  </a:lnTo>
                  <a:lnTo>
                    <a:pt x="1025756" y="1029606"/>
                  </a:lnTo>
                  <a:lnTo>
                    <a:pt x="1089866" y="1053420"/>
                  </a:lnTo>
                  <a:lnTo>
                    <a:pt x="1153975" y="1077234"/>
                  </a:lnTo>
                  <a:lnTo>
                    <a:pt x="1218085" y="1101049"/>
                  </a:lnTo>
                  <a:lnTo>
                    <a:pt x="1282195" y="1124863"/>
                  </a:lnTo>
                  <a:lnTo>
                    <a:pt x="1346305" y="1148677"/>
                  </a:lnTo>
                  <a:lnTo>
                    <a:pt x="1373428" y="1088207"/>
                  </a:lnTo>
                  <a:lnTo>
                    <a:pt x="1408271" y="103183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0" name="pg10"/>
            <p:cNvSpPr/>
            <p:nvPr/>
          </p:nvSpPr>
          <p:spPr>
            <a:xfrm>
              <a:off x="1799946" y="2366047"/>
              <a:ext cx="1125596" cy="1237546"/>
            </a:xfrm>
            <a:custGeom>
              <a:avLst/>
              <a:pathLst>
                <a:path w="1125596" h="1237546">
                  <a:moveTo>
                    <a:pt x="1125596" y="1170912"/>
                  </a:moveTo>
                  <a:lnTo>
                    <a:pt x="1085995" y="1115154"/>
                  </a:lnTo>
                  <a:lnTo>
                    <a:pt x="1046393" y="1059396"/>
                  </a:lnTo>
                  <a:lnTo>
                    <a:pt x="1006792" y="1003638"/>
                  </a:lnTo>
                  <a:lnTo>
                    <a:pt x="967191" y="947881"/>
                  </a:lnTo>
                  <a:lnTo>
                    <a:pt x="927590" y="892123"/>
                  </a:lnTo>
                  <a:lnTo>
                    <a:pt x="887988" y="836365"/>
                  </a:lnTo>
                  <a:lnTo>
                    <a:pt x="848387" y="780608"/>
                  </a:lnTo>
                  <a:lnTo>
                    <a:pt x="808786" y="724850"/>
                  </a:lnTo>
                  <a:lnTo>
                    <a:pt x="769185" y="669092"/>
                  </a:lnTo>
                  <a:lnTo>
                    <a:pt x="729583" y="613334"/>
                  </a:lnTo>
                  <a:lnTo>
                    <a:pt x="689982" y="557577"/>
                  </a:lnTo>
                  <a:lnTo>
                    <a:pt x="650381" y="501819"/>
                  </a:lnTo>
                  <a:lnTo>
                    <a:pt x="610780" y="446061"/>
                  </a:lnTo>
                  <a:lnTo>
                    <a:pt x="571178" y="390304"/>
                  </a:lnTo>
                  <a:lnTo>
                    <a:pt x="531577" y="334546"/>
                  </a:lnTo>
                  <a:lnTo>
                    <a:pt x="491976" y="278788"/>
                  </a:lnTo>
                  <a:lnTo>
                    <a:pt x="452374" y="223030"/>
                  </a:lnTo>
                  <a:lnTo>
                    <a:pt x="412773" y="167273"/>
                  </a:lnTo>
                  <a:lnTo>
                    <a:pt x="373172" y="111515"/>
                  </a:lnTo>
                  <a:lnTo>
                    <a:pt x="333571" y="55757"/>
                  </a:lnTo>
                  <a:lnTo>
                    <a:pt x="293969" y="0"/>
                  </a:lnTo>
                  <a:lnTo>
                    <a:pt x="231121" y="46572"/>
                  </a:lnTo>
                  <a:lnTo>
                    <a:pt x="170202" y="95643"/>
                  </a:lnTo>
                  <a:lnTo>
                    <a:pt x="111312" y="147130"/>
                  </a:lnTo>
                  <a:lnTo>
                    <a:pt x="54547" y="200951"/>
                  </a:lnTo>
                  <a:lnTo>
                    <a:pt x="0" y="257018"/>
                  </a:lnTo>
                  <a:lnTo>
                    <a:pt x="49970" y="303710"/>
                  </a:lnTo>
                  <a:lnTo>
                    <a:pt x="99941" y="350402"/>
                  </a:lnTo>
                  <a:lnTo>
                    <a:pt x="149911" y="397093"/>
                  </a:lnTo>
                  <a:lnTo>
                    <a:pt x="199882" y="443785"/>
                  </a:lnTo>
                  <a:lnTo>
                    <a:pt x="249852" y="490477"/>
                  </a:lnTo>
                  <a:lnTo>
                    <a:pt x="299823" y="537169"/>
                  </a:lnTo>
                  <a:lnTo>
                    <a:pt x="349794" y="583861"/>
                  </a:lnTo>
                  <a:lnTo>
                    <a:pt x="399764" y="630552"/>
                  </a:lnTo>
                  <a:lnTo>
                    <a:pt x="449735" y="677244"/>
                  </a:lnTo>
                  <a:lnTo>
                    <a:pt x="499705" y="723936"/>
                  </a:lnTo>
                  <a:lnTo>
                    <a:pt x="549676" y="770628"/>
                  </a:lnTo>
                  <a:lnTo>
                    <a:pt x="599646" y="817320"/>
                  </a:lnTo>
                  <a:lnTo>
                    <a:pt x="649617" y="864011"/>
                  </a:lnTo>
                  <a:lnTo>
                    <a:pt x="699588" y="910703"/>
                  </a:lnTo>
                  <a:lnTo>
                    <a:pt x="749558" y="957395"/>
                  </a:lnTo>
                  <a:lnTo>
                    <a:pt x="799529" y="1004087"/>
                  </a:lnTo>
                  <a:lnTo>
                    <a:pt x="849499" y="1050779"/>
                  </a:lnTo>
                  <a:lnTo>
                    <a:pt x="899470" y="1097471"/>
                  </a:lnTo>
                  <a:lnTo>
                    <a:pt x="949440" y="1144162"/>
                  </a:lnTo>
                  <a:lnTo>
                    <a:pt x="999411" y="1190854"/>
                  </a:lnTo>
                  <a:lnTo>
                    <a:pt x="1049382" y="1237546"/>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1" name="pg11"/>
            <p:cNvSpPr/>
            <p:nvPr/>
          </p:nvSpPr>
          <p:spPr>
            <a:xfrm>
              <a:off x="2093916" y="2218859"/>
              <a:ext cx="894687" cy="1318099"/>
            </a:xfrm>
            <a:custGeom>
              <a:avLst/>
              <a:pathLst>
                <a:path w="894687" h="1318099">
                  <a:moveTo>
                    <a:pt x="894687" y="1279940"/>
                  </a:moveTo>
                  <a:lnTo>
                    <a:pt x="863665" y="1218990"/>
                  </a:lnTo>
                  <a:lnTo>
                    <a:pt x="832644" y="1158040"/>
                  </a:lnTo>
                  <a:lnTo>
                    <a:pt x="801622" y="1097091"/>
                  </a:lnTo>
                  <a:lnTo>
                    <a:pt x="770600" y="1036141"/>
                  </a:lnTo>
                  <a:lnTo>
                    <a:pt x="739579" y="975192"/>
                  </a:lnTo>
                  <a:lnTo>
                    <a:pt x="708557" y="914242"/>
                  </a:lnTo>
                  <a:lnTo>
                    <a:pt x="677536" y="853293"/>
                  </a:lnTo>
                  <a:lnTo>
                    <a:pt x="646514" y="792343"/>
                  </a:lnTo>
                  <a:lnTo>
                    <a:pt x="615493" y="731394"/>
                  </a:lnTo>
                  <a:lnTo>
                    <a:pt x="584471" y="670444"/>
                  </a:lnTo>
                  <a:lnTo>
                    <a:pt x="553449" y="609495"/>
                  </a:lnTo>
                  <a:lnTo>
                    <a:pt x="522428" y="548545"/>
                  </a:lnTo>
                  <a:lnTo>
                    <a:pt x="491406" y="487596"/>
                  </a:lnTo>
                  <a:lnTo>
                    <a:pt x="460385" y="426646"/>
                  </a:lnTo>
                  <a:lnTo>
                    <a:pt x="429363" y="365697"/>
                  </a:lnTo>
                  <a:lnTo>
                    <a:pt x="398341" y="304747"/>
                  </a:lnTo>
                  <a:lnTo>
                    <a:pt x="367320" y="243798"/>
                  </a:lnTo>
                  <a:lnTo>
                    <a:pt x="336298" y="182848"/>
                  </a:lnTo>
                  <a:lnTo>
                    <a:pt x="305277" y="121899"/>
                  </a:lnTo>
                  <a:lnTo>
                    <a:pt x="274255" y="60949"/>
                  </a:lnTo>
                  <a:lnTo>
                    <a:pt x="243234" y="0"/>
                  </a:lnTo>
                  <a:lnTo>
                    <a:pt x="180440" y="33424"/>
                  </a:lnTo>
                  <a:lnTo>
                    <a:pt x="118915" y="69129"/>
                  </a:lnTo>
                  <a:lnTo>
                    <a:pt x="58741" y="107067"/>
                  </a:lnTo>
                  <a:lnTo>
                    <a:pt x="0" y="147187"/>
                  </a:lnTo>
                  <a:lnTo>
                    <a:pt x="39601" y="202945"/>
                  </a:lnTo>
                  <a:lnTo>
                    <a:pt x="79202" y="258703"/>
                  </a:lnTo>
                  <a:lnTo>
                    <a:pt x="118803" y="314460"/>
                  </a:lnTo>
                  <a:lnTo>
                    <a:pt x="158405" y="370218"/>
                  </a:lnTo>
                  <a:lnTo>
                    <a:pt x="198006" y="425976"/>
                  </a:lnTo>
                  <a:lnTo>
                    <a:pt x="237607" y="481734"/>
                  </a:lnTo>
                  <a:lnTo>
                    <a:pt x="277208" y="537491"/>
                  </a:lnTo>
                  <a:lnTo>
                    <a:pt x="316810" y="593249"/>
                  </a:lnTo>
                  <a:lnTo>
                    <a:pt x="356411" y="649007"/>
                  </a:lnTo>
                  <a:lnTo>
                    <a:pt x="396012" y="704764"/>
                  </a:lnTo>
                  <a:lnTo>
                    <a:pt x="435613" y="760522"/>
                  </a:lnTo>
                  <a:lnTo>
                    <a:pt x="475215" y="816280"/>
                  </a:lnTo>
                  <a:lnTo>
                    <a:pt x="514816" y="872038"/>
                  </a:lnTo>
                  <a:lnTo>
                    <a:pt x="554417" y="927795"/>
                  </a:lnTo>
                  <a:lnTo>
                    <a:pt x="594018" y="983553"/>
                  </a:lnTo>
                  <a:lnTo>
                    <a:pt x="633620" y="1039311"/>
                  </a:lnTo>
                  <a:lnTo>
                    <a:pt x="673221" y="1095068"/>
                  </a:lnTo>
                  <a:lnTo>
                    <a:pt x="712822" y="1150826"/>
                  </a:lnTo>
                  <a:lnTo>
                    <a:pt x="752424" y="1206584"/>
                  </a:lnTo>
                  <a:lnTo>
                    <a:pt x="792025" y="1262342"/>
                  </a:lnTo>
                  <a:lnTo>
                    <a:pt x="831626" y="1318099"/>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2" name="pg12"/>
            <p:cNvSpPr/>
            <p:nvPr/>
          </p:nvSpPr>
          <p:spPr>
            <a:xfrm>
              <a:off x="2337150" y="2115735"/>
              <a:ext cx="714177" cy="1383064"/>
            </a:xfrm>
            <a:custGeom>
              <a:avLst/>
              <a:pathLst>
                <a:path w="714177" h="1383064">
                  <a:moveTo>
                    <a:pt x="714177" y="1356328"/>
                  </a:moveTo>
                  <a:lnTo>
                    <a:pt x="691690" y="1291741"/>
                  </a:lnTo>
                  <a:lnTo>
                    <a:pt x="669202" y="1227154"/>
                  </a:lnTo>
                  <a:lnTo>
                    <a:pt x="646715" y="1162567"/>
                  </a:lnTo>
                  <a:lnTo>
                    <a:pt x="624227" y="1097980"/>
                  </a:lnTo>
                  <a:lnTo>
                    <a:pt x="601739" y="1033393"/>
                  </a:lnTo>
                  <a:lnTo>
                    <a:pt x="579252" y="968806"/>
                  </a:lnTo>
                  <a:lnTo>
                    <a:pt x="556764" y="904219"/>
                  </a:lnTo>
                  <a:lnTo>
                    <a:pt x="534277" y="839632"/>
                  </a:lnTo>
                  <a:lnTo>
                    <a:pt x="511789" y="775044"/>
                  </a:lnTo>
                  <a:lnTo>
                    <a:pt x="489301" y="710457"/>
                  </a:lnTo>
                  <a:lnTo>
                    <a:pt x="466814" y="645870"/>
                  </a:lnTo>
                  <a:lnTo>
                    <a:pt x="444326" y="581283"/>
                  </a:lnTo>
                  <a:lnTo>
                    <a:pt x="421839" y="516696"/>
                  </a:lnTo>
                  <a:lnTo>
                    <a:pt x="399351" y="452109"/>
                  </a:lnTo>
                  <a:lnTo>
                    <a:pt x="376863" y="387522"/>
                  </a:lnTo>
                  <a:lnTo>
                    <a:pt x="354376" y="322935"/>
                  </a:lnTo>
                  <a:lnTo>
                    <a:pt x="331888" y="258348"/>
                  </a:lnTo>
                  <a:lnTo>
                    <a:pt x="309401" y="193761"/>
                  </a:lnTo>
                  <a:lnTo>
                    <a:pt x="286913" y="129174"/>
                  </a:lnTo>
                  <a:lnTo>
                    <a:pt x="264425" y="64587"/>
                  </a:lnTo>
                  <a:lnTo>
                    <a:pt x="241938" y="0"/>
                  </a:lnTo>
                  <a:lnTo>
                    <a:pt x="180175" y="22686"/>
                  </a:lnTo>
                  <a:lnTo>
                    <a:pt x="119218" y="47455"/>
                  </a:lnTo>
                  <a:lnTo>
                    <a:pt x="59136" y="74278"/>
                  </a:lnTo>
                  <a:lnTo>
                    <a:pt x="0" y="103124"/>
                  </a:lnTo>
                  <a:lnTo>
                    <a:pt x="31021" y="164074"/>
                  </a:lnTo>
                  <a:lnTo>
                    <a:pt x="62043" y="225023"/>
                  </a:lnTo>
                  <a:lnTo>
                    <a:pt x="93064" y="285973"/>
                  </a:lnTo>
                  <a:lnTo>
                    <a:pt x="124086" y="346922"/>
                  </a:lnTo>
                  <a:lnTo>
                    <a:pt x="155107" y="407872"/>
                  </a:lnTo>
                  <a:lnTo>
                    <a:pt x="186129" y="468821"/>
                  </a:lnTo>
                  <a:lnTo>
                    <a:pt x="217151" y="529771"/>
                  </a:lnTo>
                  <a:lnTo>
                    <a:pt x="248172" y="590720"/>
                  </a:lnTo>
                  <a:lnTo>
                    <a:pt x="279194" y="651670"/>
                  </a:lnTo>
                  <a:lnTo>
                    <a:pt x="310215" y="712619"/>
                  </a:lnTo>
                  <a:lnTo>
                    <a:pt x="341237" y="773569"/>
                  </a:lnTo>
                  <a:lnTo>
                    <a:pt x="372258" y="834518"/>
                  </a:lnTo>
                  <a:lnTo>
                    <a:pt x="403280" y="895468"/>
                  </a:lnTo>
                  <a:lnTo>
                    <a:pt x="434302" y="956418"/>
                  </a:lnTo>
                  <a:lnTo>
                    <a:pt x="465323" y="1017367"/>
                  </a:lnTo>
                  <a:lnTo>
                    <a:pt x="496345" y="1078317"/>
                  </a:lnTo>
                  <a:lnTo>
                    <a:pt x="527366" y="1139266"/>
                  </a:lnTo>
                  <a:lnTo>
                    <a:pt x="558388" y="1200216"/>
                  </a:lnTo>
                  <a:lnTo>
                    <a:pt x="589410" y="1261165"/>
                  </a:lnTo>
                  <a:lnTo>
                    <a:pt x="620431" y="1322115"/>
                  </a:lnTo>
                  <a:lnTo>
                    <a:pt x="651453" y="138306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3" name="pg13"/>
            <p:cNvSpPr/>
            <p:nvPr/>
          </p:nvSpPr>
          <p:spPr>
            <a:xfrm>
              <a:off x="2579088" y="2056148"/>
              <a:ext cx="526110" cy="1415915"/>
            </a:xfrm>
            <a:custGeom>
              <a:avLst/>
              <a:pathLst>
                <a:path w="526110" h="1415915">
                  <a:moveTo>
                    <a:pt x="526110" y="1400467"/>
                  </a:moveTo>
                  <a:lnTo>
                    <a:pt x="510951" y="1333778"/>
                  </a:lnTo>
                  <a:lnTo>
                    <a:pt x="495793" y="1267089"/>
                  </a:lnTo>
                  <a:lnTo>
                    <a:pt x="480635" y="1200400"/>
                  </a:lnTo>
                  <a:lnTo>
                    <a:pt x="465477" y="1133711"/>
                  </a:lnTo>
                  <a:lnTo>
                    <a:pt x="450318" y="1067022"/>
                  </a:lnTo>
                  <a:lnTo>
                    <a:pt x="435160" y="1000333"/>
                  </a:lnTo>
                  <a:lnTo>
                    <a:pt x="420002" y="933644"/>
                  </a:lnTo>
                  <a:lnTo>
                    <a:pt x="404844" y="866955"/>
                  </a:lnTo>
                  <a:lnTo>
                    <a:pt x="389685" y="800266"/>
                  </a:lnTo>
                  <a:lnTo>
                    <a:pt x="374527" y="733577"/>
                  </a:lnTo>
                  <a:lnTo>
                    <a:pt x="359369" y="666889"/>
                  </a:lnTo>
                  <a:lnTo>
                    <a:pt x="344211" y="600200"/>
                  </a:lnTo>
                  <a:lnTo>
                    <a:pt x="329052" y="533511"/>
                  </a:lnTo>
                  <a:lnTo>
                    <a:pt x="313894" y="466822"/>
                  </a:lnTo>
                  <a:lnTo>
                    <a:pt x="298736" y="400133"/>
                  </a:lnTo>
                  <a:lnTo>
                    <a:pt x="283578" y="333444"/>
                  </a:lnTo>
                  <a:lnTo>
                    <a:pt x="268419" y="266755"/>
                  </a:lnTo>
                  <a:lnTo>
                    <a:pt x="253261" y="200066"/>
                  </a:lnTo>
                  <a:lnTo>
                    <a:pt x="238103" y="133377"/>
                  </a:lnTo>
                  <a:lnTo>
                    <a:pt x="222945" y="66688"/>
                  </a:lnTo>
                  <a:lnTo>
                    <a:pt x="207786" y="0"/>
                  </a:lnTo>
                  <a:lnTo>
                    <a:pt x="137801" y="17281"/>
                  </a:lnTo>
                  <a:lnTo>
                    <a:pt x="68507" y="37153"/>
                  </a:lnTo>
                  <a:lnTo>
                    <a:pt x="0" y="59586"/>
                  </a:lnTo>
                  <a:lnTo>
                    <a:pt x="22487" y="124173"/>
                  </a:lnTo>
                  <a:lnTo>
                    <a:pt x="44975" y="188760"/>
                  </a:lnTo>
                  <a:lnTo>
                    <a:pt x="67462" y="253347"/>
                  </a:lnTo>
                  <a:lnTo>
                    <a:pt x="89950" y="317935"/>
                  </a:lnTo>
                  <a:lnTo>
                    <a:pt x="112437" y="382522"/>
                  </a:lnTo>
                  <a:lnTo>
                    <a:pt x="134925" y="447109"/>
                  </a:lnTo>
                  <a:lnTo>
                    <a:pt x="157413" y="511696"/>
                  </a:lnTo>
                  <a:lnTo>
                    <a:pt x="179900" y="576283"/>
                  </a:lnTo>
                  <a:lnTo>
                    <a:pt x="202388" y="640870"/>
                  </a:lnTo>
                  <a:lnTo>
                    <a:pt x="224875" y="705457"/>
                  </a:lnTo>
                  <a:lnTo>
                    <a:pt x="247363" y="770044"/>
                  </a:lnTo>
                  <a:lnTo>
                    <a:pt x="269851" y="834631"/>
                  </a:lnTo>
                  <a:lnTo>
                    <a:pt x="292338" y="899218"/>
                  </a:lnTo>
                  <a:lnTo>
                    <a:pt x="314826" y="963805"/>
                  </a:lnTo>
                  <a:lnTo>
                    <a:pt x="337313" y="1028392"/>
                  </a:lnTo>
                  <a:lnTo>
                    <a:pt x="359801" y="1092980"/>
                  </a:lnTo>
                  <a:lnTo>
                    <a:pt x="382289" y="1157567"/>
                  </a:lnTo>
                  <a:lnTo>
                    <a:pt x="404776" y="1222154"/>
                  </a:lnTo>
                  <a:lnTo>
                    <a:pt x="427264" y="1286741"/>
                  </a:lnTo>
                  <a:lnTo>
                    <a:pt x="449751" y="1351328"/>
                  </a:lnTo>
                  <a:lnTo>
                    <a:pt x="472239" y="141591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4" name="pg14"/>
            <p:cNvSpPr/>
            <p:nvPr/>
          </p:nvSpPr>
          <p:spPr>
            <a:xfrm>
              <a:off x="2786875" y="2023597"/>
              <a:ext cx="365951" cy="1433018"/>
            </a:xfrm>
            <a:custGeom>
              <a:avLst/>
              <a:pathLst>
                <a:path w="365951" h="1433018">
                  <a:moveTo>
                    <a:pt x="365951" y="1424579"/>
                  </a:moveTo>
                  <a:lnTo>
                    <a:pt x="357273" y="1356741"/>
                  </a:lnTo>
                  <a:lnTo>
                    <a:pt x="348595" y="1288904"/>
                  </a:lnTo>
                  <a:lnTo>
                    <a:pt x="339917" y="1221067"/>
                  </a:lnTo>
                  <a:lnTo>
                    <a:pt x="331239" y="1153230"/>
                  </a:lnTo>
                  <a:lnTo>
                    <a:pt x="322560" y="1085393"/>
                  </a:lnTo>
                  <a:lnTo>
                    <a:pt x="313882" y="1017556"/>
                  </a:lnTo>
                  <a:lnTo>
                    <a:pt x="305204" y="949719"/>
                  </a:lnTo>
                  <a:lnTo>
                    <a:pt x="296526" y="881882"/>
                  </a:lnTo>
                  <a:lnTo>
                    <a:pt x="287848" y="814045"/>
                  </a:lnTo>
                  <a:lnTo>
                    <a:pt x="279169" y="746208"/>
                  </a:lnTo>
                  <a:lnTo>
                    <a:pt x="270491" y="678370"/>
                  </a:lnTo>
                  <a:lnTo>
                    <a:pt x="261813" y="610533"/>
                  </a:lnTo>
                  <a:lnTo>
                    <a:pt x="253135" y="542696"/>
                  </a:lnTo>
                  <a:lnTo>
                    <a:pt x="244457" y="474859"/>
                  </a:lnTo>
                  <a:lnTo>
                    <a:pt x="235778" y="407022"/>
                  </a:lnTo>
                  <a:lnTo>
                    <a:pt x="227100" y="339185"/>
                  </a:lnTo>
                  <a:lnTo>
                    <a:pt x="218422" y="271348"/>
                  </a:lnTo>
                  <a:lnTo>
                    <a:pt x="209744" y="203511"/>
                  </a:lnTo>
                  <a:lnTo>
                    <a:pt x="201066" y="135674"/>
                  </a:lnTo>
                  <a:lnTo>
                    <a:pt x="192387" y="67837"/>
                  </a:lnTo>
                  <a:lnTo>
                    <a:pt x="183709" y="0"/>
                  </a:lnTo>
                  <a:lnTo>
                    <a:pt x="91463" y="14064"/>
                  </a:lnTo>
                  <a:lnTo>
                    <a:pt x="0" y="32551"/>
                  </a:lnTo>
                  <a:lnTo>
                    <a:pt x="15158" y="99240"/>
                  </a:lnTo>
                  <a:lnTo>
                    <a:pt x="30316" y="165929"/>
                  </a:lnTo>
                  <a:lnTo>
                    <a:pt x="45474" y="232617"/>
                  </a:lnTo>
                  <a:lnTo>
                    <a:pt x="60633" y="299306"/>
                  </a:lnTo>
                  <a:lnTo>
                    <a:pt x="75791" y="365995"/>
                  </a:lnTo>
                  <a:lnTo>
                    <a:pt x="90949" y="432684"/>
                  </a:lnTo>
                  <a:lnTo>
                    <a:pt x="106107" y="499373"/>
                  </a:lnTo>
                  <a:lnTo>
                    <a:pt x="121266" y="566062"/>
                  </a:lnTo>
                  <a:lnTo>
                    <a:pt x="136424" y="632751"/>
                  </a:lnTo>
                  <a:lnTo>
                    <a:pt x="151582" y="699440"/>
                  </a:lnTo>
                  <a:lnTo>
                    <a:pt x="166740" y="766129"/>
                  </a:lnTo>
                  <a:lnTo>
                    <a:pt x="181899" y="832818"/>
                  </a:lnTo>
                  <a:lnTo>
                    <a:pt x="197057" y="899507"/>
                  </a:lnTo>
                  <a:lnTo>
                    <a:pt x="212215" y="966195"/>
                  </a:lnTo>
                  <a:lnTo>
                    <a:pt x="227373" y="1032884"/>
                  </a:lnTo>
                  <a:lnTo>
                    <a:pt x="242532" y="1099573"/>
                  </a:lnTo>
                  <a:lnTo>
                    <a:pt x="257690" y="1166262"/>
                  </a:lnTo>
                  <a:lnTo>
                    <a:pt x="272848" y="1232951"/>
                  </a:lnTo>
                  <a:lnTo>
                    <a:pt x="288006" y="1299640"/>
                  </a:lnTo>
                  <a:lnTo>
                    <a:pt x="303165" y="1366329"/>
                  </a:lnTo>
                  <a:lnTo>
                    <a:pt x="318323" y="1433018"/>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5" name="pg15"/>
            <p:cNvSpPr/>
            <p:nvPr/>
          </p:nvSpPr>
          <p:spPr>
            <a:xfrm>
              <a:off x="2970585" y="2014740"/>
              <a:ext cx="203915" cy="1433436"/>
            </a:xfrm>
            <a:custGeom>
              <a:avLst/>
              <a:pathLst>
                <a:path w="203915" h="1433436">
                  <a:moveTo>
                    <a:pt x="203915" y="1431139"/>
                  </a:moveTo>
                  <a:lnTo>
                    <a:pt x="198186" y="1362990"/>
                  </a:lnTo>
                  <a:lnTo>
                    <a:pt x="192457" y="1294840"/>
                  </a:lnTo>
                  <a:lnTo>
                    <a:pt x="186727" y="1226691"/>
                  </a:lnTo>
                  <a:lnTo>
                    <a:pt x="180998" y="1158541"/>
                  </a:lnTo>
                  <a:lnTo>
                    <a:pt x="175268" y="1090392"/>
                  </a:lnTo>
                  <a:lnTo>
                    <a:pt x="169539" y="1022242"/>
                  </a:lnTo>
                  <a:lnTo>
                    <a:pt x="163809" y="954093"/>
                  </a:lnTo>
                  <a:lnTo>
                    <a:pt x="158080" y="885943"/>
                  </a:lnTo>
                  <a:lnTo>
                    <a:pt x="152351" y="817794"/>
                  </a:lnTo>
                  <a:lnTo>
                    <a:pt x="146621" y="749644"/>
                  </a:lnTo>
                  <a:lnTo>
                    <a:pt x="140892" y="681495"/>
                  </a:lnTo>
                  <a:lnTo>
                    <a:pt x="135162" y="613345"/>
                  </a:lnTo>
                  <a:lnTo>
                    <a:pt x="129433" y="545196"/>
                  </a:lnTo>
                  <a:lnTo>
                    <a:pt x="123704" y="477046"/>
                  </a:lnTo>
                  <a:lnTo>
                    <a:pt x="117974" y="408897"/>
                  </a:lnTo>
                  <a:lnTo>
                    <a:pt x="112245" y="340747"/>
                  </a:lnTo>
                  <a:lnTo>
                    <a:pt x="106515" y="272598"/>
                  </a:lnTo>
                  <a:lnTo>
                    <a:pt x="100786" y="204448"/>
                  </a:lnTo>
                  <a:lnTo>
                    <a:pt x="95057" y="136299"/>
                  </a:lnTo>
                  <a:lnTo>
                    <a:pt x="89327" y="68149"/>
                  </a:lnTo>
                  <a:lnTo>
                    <a:pt x="83598" y="0"/>
                  </a:lnTo>
                  <a:lnTo>
                    <a:pt x="0" y="8857"/>
                  </a:lnTo>
                  <a:lnTo>
                    <a:pt x="8678" y="76694"/>
                  </a:lnTo>
                  <a:lnTo>
                    <a:pt x="17356" y="144531"/>
                  </a:lnTo>
                  <a:lnTo>
                    <a:pt x="26034" y="212368"/>
                  </a:lnTo>
                  <a:lnTo>
                    <a:pt x="34712" y="280205"/>
                  </a:lnTo>
                  <a:lnTo>
                    <a:pt x="43391" y="348042"/>
                  </a:lnTo>
                  <a:lnTo>
                    <a:pt x="52069" y="415879"/>
                  </a:lnTo>
                  <a:lnTo>
                    <a:pt x="60747" y="483716"/>
                  </a:lnTo>
                  <a:lnTo>
                    <a:pt x="69425" y="551553"/>
                  </a:lnTo>
                  <a:lnTo>
                    <a:pt x="78103" y="619391"/>
                  </a:lnTo>
                  <a:lnTo>
                    <a:pt x="86782" y="687228"/>
                  </a:lnTo>
                  <a:lnTo>
                    <a:pt x="95460" y="755065"/>
                  </a:lnTo>
                  <a:lnTo>
                    <a:pt x="104138" y="822902"/>
                  </a:lnTo>
                  <a:lnTo>
                    <a:pt x="112816" y="890739"/>
                  </a:lnTo>
                  <a:lnTo>
                    <a:pt x="121494" y="958576"/>
                  </a:lnTo>
                  <a:lnTo>
                    <a:pt x="130173" y="1026413"/>
                  </a:lnTo>
                  <a:lnTo>
                    <a:pt x="138851" y="1094250"/>
                  </a:lnTo>
                  <a:lnTo>
                    <a:pt x="147529" y="1162087"/>
                  </a:lnTo>
                  <a:lnTo>
                    <a:pt x="156207" y="1229924"/>
                  </a:lnTo>
                  <a:lnTo>
                    <a:pt x="164885" y="1297761"/>
                  </a:lnTo>
                  <a:lnTo>
                    <a:pt x="173564" y="1365599"/>
                  </a:lnTo>
                  <a:lnTo>
                    <a:pt x="182242" y="1433436"/>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6" name="pg16"/>
            <p:cNvSpPr/>
            <p:nvPr/>
          </p:nvSpPr>
          <p:spPr>
            <a:xfrm>
              <a:off x="3054183" y="2010698"/>
              <a:ext cx="135550" cy="1435181"/>
            </a:xfrm>
            <a:custGeom>
              <a:avLst/>
              <a:pathLst>
                <a:path w="135550" h="1435181">
                  <a:moveTo>
                    <a:pt x="135550" y="1434133"/>
                  </a:moveTo>
                  <a:lnTo>
                    <a:pt x="131893" y="1365841"/>
                  </a:lnTo>
                  <a:lnTo>
                    <a:pt x="128236" y="1297549"/>
                  </a:lnTo>
                  <a:lnTo>
                    <a:pt x="124579" y="1229257"/>
                  </a:lnTo>
                  <a:lnTo>
                    <a:pt x="120922" y="1160965"/>
                  </a:lnTo>
                  <a:lnTo>
                    <a:pt x="117265" y="1092673"/>
                  </a:lnTo>
                  <a:lnTo>
                    <a:pt x="113608" y="1024381"/>
                  </a:lnTo>
                  <a:lnTo>
                    <a:pt x="109951" y="956089"/>
                  </a:lnTo>
                  <a:lnTo>
                    <a:pt x="106294" y="887797"/>
                  </a:lnTo>
                  <a:lnTo>
                    <a:pt x="102637" y="819505"/>
                  </a:lnTo>
                  <a:lnTo>
                    <a:pt x="98980" y="751213"/>
                  </a:lnTo>
                  <a:lnTo>
                    <a:pt x="95323" y="682920"/>
                  </a:lnTo>
                  <a:lnTo>
                    <a:pt x="91666" y="614628"/>
                  </a:lnTo>
                  <a:lnTo>
                    <a:pt x="88009" y="546336"/>
                  </a:lnTo>
                  <a:lnTo>
                    <a:pt x="84352" y="478044"/>
                  </a:lnTo>
                  <a:lnTo>
                    <a:pt x="80695" y="409752"/>
                  </a:lnTo>
                  <a:lnTo>
                    <a:pt x="77038" y="341460"/>
                  </a:lnTo>
                  <a:lnTo>
                    <a:pt x="73381" y="273168"/>
                  </a:lnTo>
                  <a:lnTo>
                    <a:pt x="69724" y="204876"/>
                  </a:lnTo>
                  <a:lnTo>
                    <a:pt x="66067" y="136584"/>
                  </a:lnTo>
                  <a:lnTo>
                    <a:pt x="62410" y="68292"/>
                  </a:lnTo>
                  <a:lnTo>
                    <a:pt x="58754" y="0"/>
                  </a:lnTo>
                  <a:lnTo>
                    <a:pt x="0" y="4041"/>
                  </a:lnTo>
                  <a:lnTo>
                    <a:pt x="5729" y="72191"/>
                  </a:lnTo>
                  <a:lnTo>
                    <a:pt x="11458" y="140340"/>
                  </a:lnTo>
                  <a:lnTo>
                    <a:pt x="17188" y="208490"/>
                  </a:lnTo>
                  <a:lnTo>
                    <a:pt x="22917" y="276640"/>
                  </a:lnTo>
                  <a:lnTo>
                    <a:pt x="28647" y="344789"/>
                  </a:lnTo>
                  <a:lnTo>
                    <a:pt x="34376" y="412939"/>
                  </a:lnTo>
                  <a:lnTo>
                    <a:pt x="40105" y="481088"/>
                  </a:lnTo>
                  <a:lnTo>
                    <a:pt x="45835" y="549238"/>
                  </a:lnTo>
                  <a:lnTo>
                    <a:pt x="51564" y="617387"/>
                  </a:lnTo>
                  <a:lnTo>
                    <a:pt x="57294" y="685537"/>
                  </a:lnTo>
                  <a:lnTo>
                    <a:pt x="63023" y="753686"/>
                  </a:lnTo>
                  <a:lnTo>
                    <a:pt x="68752" y="821836"/>
                  </a:lnTo>
                  <a:lnTo>
                    <a:pt x="74482" y="889985"/>
                  </a:lnTo>
                  <a:lnTo>
                    <a:pt x="80211" y="958135"/>
                  </a:lnTo>
                  <a:lnTo>
                    <a:pt x="85941" y="1026284"/>
                  </a:lnTo>
                  <a:lnTo>
                    <a:pt x="91670" y="1094434"/>
                  </a:lnTo>
                  <a:lnTo>
                    <a:pt x="97400" y="1162583"/>
                  </a:lnTo>
                  <a:lnTo>
                    <a:pt x="103129" y="1230733"/>
                  </a:lnTo>
                  <a:lnTo>
                    <a:pt x="108858" y="1298882"/>
                  </a:lnTo>
                  <a:lnTo>
                    <a:pt x="114588" y="1367032"/>
                  </a:lnTo>
                  <a:lnTo>
                    <a:pt x="120317" y="1435181"/>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7" name="pg17"/>
            <p:cNvSpPr/>
            <p:nvPr/>
          </p:nvSpPr>
          <p:spPr>
            <a:xfrm>
              <a:off x="3112937" y="2009437"/>
              <a:ext cx="83822" cy="1435395"/>
            </a:xfrm>
            <a:custGeom>
              <a:avLst/>
              <a:pathLst>
                <a:path w="83822" h="1435395">
                  <a:moveTo>
                    <a:pt x="83822" y="1435068"/>
                  </a:moveTo>
                  <a:lnTo>
                    <a:pt x="81121" y="1366731"/>
                  </a:lnTo>
                  <a:lnTo>
                    <a:pt x="78420" y="1298394"/>
                  </a:lnTo>
                  <a:lnTo>
                    <a:pt x="75719" y="1230058"/>
                  </a:lnTo>
                  <a:lnTo>
                    <a:pt x="73018" y="1161721"/>
                  </a:lnTo>
                  <a:lnTo>
                    <a:pt x="70317" y="1093385"/>
                  </a:lnTo>
                  <a:lnTo>
                    <a:pt x="67616" y="1025048"/>
                  </a:lnTo>
                  <a:lnTo>
                    <a:pt x="64915" y="956712"/>
                  </a:lnTo>
                  <a:lnTo>
                    <a:pt x="62214" y="888375"/>
                  </a:lnTo>
                  <a:lnTo>
                    <a:pt x="59513" y="820038"/>
                  </a:lnTo>
                  <a:lnTo>
                    <a:pt x="56812" y="751702"/>
                  </a:lnTo>
                  <a:lnTo>
                    <a:pt x="54111" y="683365"/>
                  </a:lnTo>
                  <a:lnTo>
                    <a:pt x="51410" y="615029"/>
                  </a:lnTo>
                  <a:lnTo>
                    <a:pt x="48709" y="546692"/>
                  </a:lnTo>
                  <a:lnTo>
                    <a:pt x="46008" y="478356"/>
                  </a:lnTo>
                  <a:lnTo>
                    <a:pt x="43307" y="410019"/>
                  </a:lnTo>
                  <a:lnTo>
                    <a:pt x="40606" y="341682"/>
                  </a:lnTo>
                  <a:lnTo>
                    <a:pt x="37905" y="273346"/>
                  </a:lnTo>
                  <a:lnTo>
                    <a:pt x="35205" y="205009"/>
                  </a:lnTo>
                  <a:lnTo>
                    <a:pt x="32504" y="136673"/>
                  </a:lnTo>
                  <a:lnTo>
                    <a:pt x="29803" y="68336"/>
                  </a:lnTo>
                  <a:lnTo>
                    <a:pt x="27102" y="0"/>
                  </a:lnTo>
                  <a:lnTo>
                    <a:pt x="0" y="1261"/>
                  </a:lnTo>
                  <a:lnTo>
                    <a:pt x="3656" y="69553"/>
                  </a:lnTo>
                  <a:lnTo>
                    <a:pt x="7313" y="137845"/>
                  </a:lnTo>
                  <a:lnTo>
                    <a:pt x="10970" y="206137"/>
                  </a:lnTo>
                  <a:lnTo>
                    <a:pt x="14627" y="274429"/>
                  </a:lnTo>
                  <a:lnTo>
                    <a:pt x="18284" y="342721"/>
                  </a:lnTo>
                  <a:lnTo>
                    <a:pt x="21941" y="411013"/>
                  </a:lnTo>
                  <a:lnTo>
                    <a:pt x="25598" y="479305"/>
                  </a:lnTo>
                  <a:lnTo>
                    <a:pt x="29255" y="547597"/>
                  </a:lnTo>
                  <a:lnTo>
                    <a:pt x="32912" y="615889"/>
                  </a:lnTo>
                  <a:lnTo>
                    <a:pt x="36569" y="684182"/>
                  </a:lnTo>
                  <a:lnTo>
                    <a:pt x="40226" y="752474"/>
                  </a:lnTo>
                  <a:lnTo>
                    <a:pt x="43883" y="820766"/>
                  </a:lnTo>
                  <a:lnTo>
                    <a:pt x="47540" y="889058"/>
                  </a:lnTo>
                  <a:lnTo>
                    <a:pt x="51197" y="957350"/>
                  </a:lnTo>
                  <a:lnTo>
                    <a:pt x="54854" y="1025642"/>
                  </a:lnTo>
                  <a:lnTo>
                    <a:pt x="58511" y="1093934"/>
                  </a:lnTo>
                  <a:lnTo>
                    <a:pt x="62168" y="1162226"/>
                  </a:lnTo>
                  <a:lnTo>
                    <a:pt x="65825" y="1230518"/>
                  </a:lnTo>
                  <a:lnTo>
                    <a:pt x="69482" y="1298810"/>
                  </a:lnTo>
                  <a:lnTo>
                    <a:pt x="73139" y="1367102"/>
                  </a:lnTo>
                  <a:lnTo>
                    <a:pt x="76796" y="143539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8" name="pg18"/>
            <p:cNvSpPr/>
            <p:nvPr/>
          </p:nvSpPr>
          <p:spPr>
            <a:xfrm>
              <a:off x="3140039" y="2008601"/>
              <a:ext cx="63284" cy="1435903"/>
            </a:xfrm>
            <a:custGeom>
              <a:avLst/>
              <a:pathLst>
                <a:path w="63284" h="1435903">
                  <a:moveTo>
                    <a:pt x="63284" y="1435686"/>
                  </a:moveTo>
                  <a:lnTo>
                    <a:pt x="61476" y="1367320"/>
                  </a:lnTo>
                  <a:lnTo>
                    <a:pt x="59668" y="1298954"/>
                  </a:lnTo>
                  <a:lnTo>
                    <a:pt x="57860" y="1230588"/>
                  </a:lnTo>
                  <a:lnTo>
                    <a:pt x="56052" y="1162222"/>
                  </a:lnTo>
                  <a:lnTo>
                    <a:pt x="54244" y="1093856"/>
                  </a:lnTo>
                  <a:lnTo>
                    <a:pt x="52436" y="1025490"/>
                  </a:lnTo>
                  <a:lnTo>
                    <a:pt x="50628" y="957124"/>
                  </a:lnTo>
                  <a:lnTo>
                    <a:pt x="48820" y="888758"/>
                  </a:lnTo>
                  <a:lnTo>
                    <a:pt x="47012" y="820392"/>
                  </a:lnTo>
                  <a:lnTo>
                    <a:pt x="45204" y="752026"/>
                  </a:lnTo>
                  <a:lnTo>
                    <a:pt x="43396" y="683660"/>
                  </a:lnTo>
                  <a:lnTo>
                    <a:pt x="41588" y="615294"/>
                  </a:lnTo>
                  <a:lnTo>
                    <a:pt x="39780" y="546928"/>
                  </a:lnTo>
                  <a:lnTo>
                    <a:pt x="37972" y="478562"/>
                  </a:lnTo>
                  <a:lnTo>
                    <a:pt x="36164" y="410196"/>
                  </a:lnTo>
                  <a:lnTo>
                    <a:pt x="34356" y="341830"/>
                  </a:lnTo>
                  <a:lnTo>
                    <a:pt x="32548" y="273464"/>
                  </a:lnTo>
                  <a:lnTo>
                    <a:pt x="30740" y="205098"/>
                  </a:lnTo>
                  <a:lnTo>
                    <a:pt x="28932" y="136732"/>
                  </a:lnTo>
                  <a:lnTo>
                    <a:pt x="27124" y="68366"/>
                  </a:lnTo>
                  <a:lnTo>
                    <a:pt x="25316" y="0"/>
                  </a:lnTo>
                  <a:lnTo>
                    <a:pt x="0" y="835"/>
                  </a:lnTo>
                  <a:lnTo>
                    <a:pt x="2700" y="69171"/>
                  </a:lnTo>
                  <a:lnTo>
                    <a:pt x="5401" y="137508"/>
                  </a:lnTo>
                  <a:lnTo>
                    <a:pt x="8102" y="205844"/>
                  </a:lnTo>
                  <a:lnTo>
                    <a:pt x="10803" y="274181"/>
                  </a:lnTo>
                  <a:lnTo>
                    <a:pt x="13504" y="342517"/>
                  </a:lnTo>
                  <a:lnTo>
                    <a:pt x="16205" y="410854"/>
                  </a:lnTo>
                  <a:lnTo>
                    <a:pt x="18906" y="479191"/>
                  </a:lnTo>
                  <a:lnTo>
                    <a:pt x="21607" y="547527"/>
                  </a:lnTo>
                  <a:lnTo>
                    <a:pt x="24308" y="615864"/>
                  </a:lnTo>
                  <a:lnTo>
                    <a:pt x="27009" y="684200"/>
                  </a:lnTo>
                  <a:lnTo>
                    <a:pt x="29710" y="752537"/>
                  </a:lnTo>
                  <a:lnTo>
                    <a:pt x="32411" y="820873"/>
                  </a:lnTo>
                  <a:lnTo>
                    <a:pt x="35112" y="889210"/>
                  </a:lnTo>
                  <a:lnTo>
                    <a:pt x="37813" y="957547"/>
                  </a:lnTo>
                  <a:lnTo>
                    <a:pt x="40514" y="1025883"/>
                  </a:lnTo>
                  <a:lnTo>
                    <a:pt x="43215" y="1094220"/>
                  </a:lnTo>
                  <a:lnTo>
                    <a:pt x="45916" y="1162556"/>
                  </a:lnTo>
                  <a:lnTo>
                    <a:pt x="48617" y="1230893"/>
                  </a:lnTo>
                  <a:lnTo>
                    <a:pt x="51318" y="1299230"/>
                  </a:lnTo>
                  <a:lnTo>
                    <a:pt x="54019" y="1367566"/>
                  </a:lnTo>
                  <a:lnTo>
                    <a:pt x="56720" y="143590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9" name="pg19"/>
            <p:cNvSpPr/>
            <p:nvPr/>
          </p:nvSpPr>
          <p:spPr>
            <a:xfrm>
              <a:off x="3165356" y="2008188"/>
              <a:ext cx="42963" cy="1436100"/>
            </a:xfrm>
            <a:custGeom>
              <a:avLst/>
              <a:pathLst>
                <a:path w="42963" h="1436100">
                  <a:moveTo>
                    <a:pt x="42963" y="1435993"/>
                  </a:moveTo>
                  <a:lnTo>
                    <a:pt x="41835" y="1367612"/>
                  </a:lnTo>
                  <a:lnTo>
                    <a:pt x="40707" y="1299231"/>
                  </a:lnTo>
                  <a:lnTo>
                    <a:pt x="39579" y="1230851"/>
                  </a:lnTo>
                  <a:lnTo>
                    <a:pt x="38451" y="1162470"/>
                  </a:lnTo>
                  <a:lnTo>
                    <a:pt x="37323" y="1094090"/>
                  </a:lnTo>
                  <a:lnTo>
                    <a:pt x="36194" y="1025709"/>
                  </a:lnTo>
                  <a:lnTo>
                    <a:pt x="35066" y="957328"/>
                  </a:lnTo>
                  <a:lnTo>
                    <a:pt x="33938" y="888948"/>
                  </a:lnTo>
                  <a:lnTo>
                    <a:pt x="32810" y="820567"/>
                  </a:lnTo>
                  <a:lnTo>
                    <a:pt x="31682" y="752186"/>
                  </a:lnTo>
                  <a:lnTo>
                    <a:pt x="30554" y="683806"/>
                  </a:lnTo>
                  <a:lnTo>
                    <a:pt x="29425" y="615425"/>
                  </a:lnTo>
                  <a:lnTo>
                    <a:pt x="28297" y="547045"/>
                  </a:lnTo>
                  <a:lnTo>
                    <a:pt x="27169" y="478664"/>
                  </a:lnTo>
                  <a:lnTo>
                    <a:pt x="26041" y="410283"/>
                  </a:lnTo>
                  <a:lnTo>
                    <a:pt x="24913" y="341903"/>
                  </a:lnTo>
                  <a:lnTo>
                    <a:pt x="23785" y="273522"/>
                  </a:lnTo>
                  <a:lnTo>
                    <a:pt x="22656" y="205141"/>
                  </a:lnTo>
                  <a:lnTo>
                    <a:pt x="21528" y="136761"/>
                  </a:lnTo>
                  <a:lnTo>
                    <a:pt x="20400" y="68380"/>
                  </a:lnTo>
                  <a:lnTo>
                    <a:pt x="19272" y="0"/>
                  </a:lnTo>
                  <a:lnTo>
                    <a:pt x="0" y="413"/>
                  </a:lnTo>
                  <a:lnTo>
                    <a:pt x="1807" y="68779"/>
                  </a:lnTo>
                  <a:lnTo>
                    <a:pt x="3615" y="137145"/>
                  </a:lnTo>
                  <a:lnTo>
                    <a:pt x="5423" y="205511"/>
                  </a:lnTo>
                  <a:lnTo>
                    <a:pt x="7231" y="273877"/>
                  </a:lnTo>
                  <a:lnTo>
                    <a:pt x="9039" y="342243"/>
                  </a:lnTo>
                  <a:lnTo>
                    <a:pt x="10847" y="410609"/>
                  </a:lnTo>
                  <a:lnTo>
                    <a:pt x="12655" y="478976"/>
                  </a:lnTo>
                  <a:lnTo>
                    <a:pt x="14463" y="547342"/>
                  </a:lnTo>
                  <a:lnTo>
                    <a:pt x="16271" y="615708"/>
                  </a:lnTo>
                  <a:lnTo>
                    <a:pt x="18079" y="684074"/>
                  </a:lnTo>
                  <a:lnTo>
                    <a:pt x="19887" y="752440"/>
                  </a:lnTo>
                  <a:lnTo>
                    <a:pt x="21695" y="820806"/>
                  </a:lnTo>
                  <a:lnTo>
                    <a:pt x="23503" y="889172"/>
                  </a:lnTo>
                  <a:lnTo>
                    <a:pt x="25311" y="957538"/>
                  </a:lnTo>
                  <a:lnTo>
                    <a:pt x="27119" y="1025904"/>
                  </a:lnTo>
                  <a:lnTo>
                    <a:pt x="28927" y="1094270"/>
                  </a:lnTo>
                  <a:lnTo>
                    <a:pt x="30735" y="1162636"/>
                  </a:lnTo>
                  <a:lnTo>
                    <a:pt x="32543" y="1231002"/>
                  </a:lnTo>
                  <a:lnTo>
                    <a:pt x="34351" y="1299368"/>
                  </a:lnTo>
                  <a:lnTo>
                    <a:pt x="36159" y="1367734"/>
                  </a:lnTo>
                  <a:lnTo>
                    <a:pt x="37967" y="143610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0" name="pg20"/>
            <p:cNvSpPr/>
            <p:nvPr/>
          </p:nvSpPr>
          <p:spPr>
            <a:xfrm>
              <a:off x="3184628" y="2007980"/>
              <a:ext cx="28150" cy="1436200"/>
            </a:xfrm>
            <a:custGeom>
              <a:avLst/>
              <a:pathLst>
                <a:path w="28150" h="1436200">
                  <a:moveTo>
                    <a:pt x="28150" y="1436146"/>
                  </a:moveTo>
                  <a:lnTo>
                    <a:pt x="27628" y="1367758"/>
                  </a:lnTo>
                  <a:lnTo>
                    <a:pt x="27107" y="1299370"/>
                  </a:lnTo>
                  <a:lnTo>
                    <a:pt x="26585" y="1230983"/>
                  </a:lnTo>
                  <a:lnTo>
                    <a:pt x="26064" y="1162595"/>
                  </a:lnTo>
                  <a:lnTo>
                    <a:pt x="25542" y="1094207"/>
                  </a:lnTo>
                  <a:lnTo>
                    <a:pt x="25021" y="1025819"/>
                  </a:lnTo>
                  <a:lnTo>
                    <a:pt x="24499" y="957431"/>
                  </a:lnTo>
                  <a:lnTo>
                    <a:pt x="23977" y="889043"/>
                  </a:lnTo>
                  <a:lnTo>
                    <a:pt x="23456" y="820655"/>
                  </a:lnTo>
                  <a:lnTo>
                    <a:pt x="22934" y="752267"/>
                  </a:lnTo>
                  <a:lnTo>
                    <a:pt x="22413" y="683879"/>
                  </a:lnTo>
                  <a:lnTo>
                    <a:pt x="21891" y="615491"/>
                  </a:lnTo>
                  <a:lnTo>
                    <a:pt x="21370" y="547103"/>
                  </a:lnTo>
                  <a:lnTo>
                    <a:pt x="20848" y="478715"/>
                  </a:lnTo>
                  <a:lnTo>
                    <a:pt x="20327" y="410327"/>
                  </a:lnTo>
                  <a:lnTo>
                    <a:pt x="19805" y="341939"/>
                  </a:lnTo>
                  <a:lnTo>
                    <a:pt x="19284" y="273551"/>
                  </a:lnTo>
                  <a:lnTo>
                    <a:pt x="18762" y="205163"/>
                  </a:lnTo>
                  <a:lnTo>
                    <a:pt x="18241" y="136775"/>
                  </a:lnTo>
                  <a:lnTo>
                    <a:pt x="17719" y="68387"/>
                  </a:lnTo>
                  <a:lnTo>
                    <a:pt x="17198" y="0"/>
                  </a:lnTo>
                  <a:lnTo>
                    <a:pt x="0" y="207"/>
                  </a:lnTo>
                  <a:lnTo>
                    <a:pt x="1128" y="68588"/>
                  </a:lnTo>
                  <a:lnTo>
                    <a:pt x="2256" y="136968"/>
                  </a:lnTo>
                  <a:lnTo>
                    <a:pt x="3384" y="205349"/>
                  </a:lnTo>
                  <a:lnTo>
                    <a:pt x="4512" y="273729"/>
                  </a:lnTo>
                  <a:lnTo>
                    <a:pt x="5640" y="342110"/>
                  </a:lnTo>
                  <a:lnTo>
                    <a:pt x="6768" y="410491"/>
                  </a:lnTo>
                  <a:lnTo>
                    <a:pt x="7897" y="478871"/>
                  </a:lnTo>
                  <a:lnTo>
                    <a:pt x="9025" y="547252"/>
                  </a:lnTo>
                  <a:lnTo>
                    <a:pt x="10153" y="615633"/>
                  </a:lnTo>
                  <a:lnTo>
                    <a:pt x="11281" y="684013"/>
                  </a:lnTo>
                  <a:lnTo>
                    <a:pt x="12409" y="752394"/>
                  </a:lnTo>
                  <a:lnTo>
                    <a:pt x="13537" y="820774"/>
                  </a:lnTo>
                  <a:lnTo>
                    <a:pt x="14666" y="889155"/>
                  </a:lnTo>
                  <a:lnTo>
                    <a:pt x="15794" y="957536"/>
                  </a:lnTo>
                  <a:lnTo>
                    <a:pt x="16922" y="1025916"/>
                  </a:lnTo>
                  <a:lnTo>
                    <a:pt x="18050" y="1094297"/>
                  </a:lnTo>
                  <a:lnTo>
                    <a:pt x="19178" y="1162678"/>
                  </a:lnTo>
                  <a:lnTo>
                    <a:pt x="20306" y="1231058"/>
                  </a:lnTo>
                  <a:lnTo>
                    <a:pt x="21435" y="1299439"/>
                  </a:lnTo>
                  <a:lnTo>
                    <a:pt x="22563" y="1367820"/>
                  </a:lnTo>
                  <a:lnTo>
                    <a:pt x="23691" y="1436200"/>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1" name="pg21"/>
            <p:cNvSpPr/>
            <p:nvPr/>
          </p:nvSpPr>
          <p:spPr>
            <a:xfrm>
              <a:off x="3201826" y="2007925"/>
              <a:ext cx="14247" cy="1436202"/>
            </a:xfrm>
            <a:custGeom>
              <a:avLst/>
              <a:pathLst>
                <a:path w="14247" h="1436202">
                  <a:moveTo>
                    <a:pt x="14247" y="1436187"/>
                  </a:moveTo>
                  <a:lnTo>
                    <a:pt x="14174" y="1367797"/>
                  </a:lnTo>
                  <a:lnTo>
                    <a:pt x="14101" y="1299407"/>
                  </a:lnTo>
                  <a:lnTo>
                    <a:pt x="14028" y="1231018"/>
                  </a:lnTo>
                  <a:lnTo>
                    <a:pt x="13955" y="1162628"/>
                  </a:lnTo>
                  <a:lnTo>
                    <a:pt x="13882" y="1094238"/>
                  </a:lnTo>
                  <a:lnTo>
                    <a:pt x="13809" y="1025848"/>
                  </a:lnTo>
                  <a:lnTo>
                    <a:pt x="13735" y="957458"/>
                  </a:lnTo>
                  <a:lnTo>
                    <a:pt x="13662" y="889068"/>
                  </a:lnTo>
                  <a:lnTo>
                    <a:pt x="13589" y="820678"/>
                  </a:lnTo>
                  <a:lnTo>
                    <a:pt x="13516" y="752288"/>
                  </a:lnTo>
                  <a:lnTo>
                    <a:pt x="13443" y="683898"/>
                  </a:lnTo>
                  <a:lnTo>
                    <a:pt x="13370" y="615509"/>
                  </a:lnTo>
                  <a:lnTo>
                    <a:pt x="13297" y="547119"/>
                  </a:lnTo>
                  <a:lnTo>
                    <a:pt x="13224" y="478729"/>
                  </a:lnTo>
                  <a:lnTo>
                    <a:pt x="13150" y="410339"/>
                  </a:lnTo>
                  <a:lnTo>
                    <a:pt x="13077" y="341949"/>
                  </a:lnTo>
                  <a:lnTo>
                    <a:pt x="13004" y="273559"/>
                  </a:lnTo>
                  <a:lnTo>
                    <a:pt x="12931" y="205169"/>
                  </a:lnTo>
                  <a:lnTo>
                    <a:pt x="12858" y="136779"/>
                  </a:lnTo>
                  <a:lnTo>
                    <a:pt x="12785" y="68389"/>
                  </a:lnTo>
                  <a:lnTo>
                    <a:pt x="12712" y="0"/>
                  </a:lnTo>
                  <a:lnTo>
                    <a:pt x="0" y="55"/>
                  </a:lnTo>
                  <a:lnTo>
                    <a:pt x="521" y="68443"/>
                  </a:lnTo>
                  <a:lnTo>
                    <a:pt x="1043" y="136831"/>
                  </a:lnTo>
                  <a:lnTo>
                    <a:pt x="1564" y="205219"/>
                  </a:lnTo>
                  <a:lnTo>
                    <a:pt x="2086" y="273607"/>
                  </a:lnTo>
                  <a:lnTo>
                    <a:pt x="2607" y="341994"/>
                  </a:lnTo>
                  <a:lnTo>
                    <a:pt x="3129" y="410382"/>
                  </a:lnTo>
                  <a:lnTo>
                    <a:pt x="3650" y="478770"/>
                  </a:lnTo>
                  <a:lnTo>
                    <a:pt x="4172" y="547158"/>
                  </a:lnTo>
                  <a:lnTo>
                    <a:pt x="4693" y="615546"/>
                  </a:lnTo>
                  <a:lnTo>
                    <a:pt x="5215" y="683934"/>
                  </a:lnTo>
                  <a:lnTo>
                    <a:pt x="5736" y="752322"/>
                  </a:lnTo>
                  <a:lnTo>
                    <a:pt x="6258" y="820710"/>
                  </a:lnTo>
                  <a:lnTo>
                    <a:pt x="6779" y="889098"/>
                  </a:lnTo>
                  <a:lnTo>
                    <a:pt x="7301" y="957486"/>
                  </a:lnTo>
                  <a:lnTo>
                    <a:pt x="7822" y="1025874"/>
                  </a:lnTo>
                  <a:lnTo>
                    <a:pt x="8344" y="1094262"/>
                  </a:lnTo>
                  <a:lnTo>
                    <a:pt x="8866" y="1162650"/>
                  </a:lnTo>
                  <a:lnTo>
                    <a:pt x="9387" y="1231038"/>
                  </a:lnTo>
                  <a:lnTo>
                    <a:pt x="9909" y="1299426"/>
                  </a:lnTo>
                  <a:lnTo>
                    <a:pt x="10430" y="1367814"/>
                  </a:lnTo>
                  <a:lnTo>
                    <a:pt x="10952" y="1436202"/>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2" name="pg22"/>
            <p:cNvSpPr/>
            <p:nvPr/>
          </p:nvSpPr>
          <p:spPr>
            <a:xfrm>
              <a:off x="3214538" y="2007924"/>
              <a:ext cx="2034" cy="1436188"/>
            </a:xfrm>
            <a:custGeom>
              <a:avLst/>
              <a:pathLst>
                <a:path w="2034" h="1436188">
                  <a:moveTo>
                    <a:pt x="2034" y="1436188"/>
                  </a:moveTo>
                  <a:lnTo>
                    <a:pt x="2029" y="1367798"/>
                  </a:lnTo>
                  <a:lnTo>
                    <a:pt x="2024" y="1299408"/>
                  </a:lnTo>
                  <a:lnTo>
                    <a:pt x="2018" y="1231018"/>
                  </a:lnTo>
                  <a:lnTo>
                    <a:pt x="2013" y="1162628"/>
                  </a:lnTo>
                  <a:lnTo>
                    <a:pt x="2008" y="1094238"/>
                  </a:lnTo>
                  <a:lnTo>
                    <a:pt x="2003" y="1025849"/>
                  </a:lnTo>
                  <a:lnTo>
                    <a:pt x="1997" y="957459"/>
                  </a:lnTo>
                  <a:lnTo>
                    <a:pt x="1992" y="889069"/>
                  </a:lnTo>
                  <a:lnTo>
                    <a:pt x="1987" y="820679"/>
                  </a:lnTo>
                  <a:lnTo>
                    <a:pt x="1982" y="752289"/>
                  </a:lnTo>
                  <a:lnTo>
                    <a:pt x="1976" y="683899"/>
                  </a:lnTo>
                  <a:lnTo>
                    <a:pt x="1971" y="615509"/>
                  </a:lnTo>
                  <a:lnTo>
                    <a:pt x="1966" y="547119"/>
                  </a:lnTo>
                  <a:lnTo>
                    <a:pt x="1961" y="478729"/>
                  </a:lnTo>
                  <a:lnTo>
                    <a:pt x="1955" y="410339"/>
                  </a:lnTo>
                  <a:lnTo>
                    <a:pt x="1950" y="341949"/>
                  </a:lnTo>
                  <a:lnTo>
                    <a:pt x="1945" y="273559"/>
                  </a:lnTo>
                  <a:lnTo>
                    <a:pt x="1940" y="205169"/>
                  </a:lnTo>
                  <a:lnTo>
                    <a:pt x="1934" y="136779"/>
                  </a:lnTo>
                  <a:lnTo>
                    <a:pt x="1929" y="68389"/>
                  </a:lnTo>
                  <a:lnTo>
                    <a:pt x="1924" y="0"/>
                  </a:lnTo>
                  <a:lnTo>
                    <a:pt x="0" y="1"/>
                  </a:lnTo>
                  <a:lnTo>
                    <a:pt x="73" y="68390"/>
                  </a:lnTo>
                  <a:lnTo>
                    <a:pt x="146" y="136780"/>
                  </a:lnTo>
                  <a:lnTo>
                    <a:pt x="219" y="205170"/>
                  </a:lnTo>
                  <a:lnTo>
                    <a:pt x="292" y="273560"/>
                  </a:lnTo>
                  <a:lnTo>
                    <a:pt x="365" y="341950"/>
                  </a:lnTo>
                  <a:lnTo>
                    <a:pt x="438" y="410340"/>
                  </a:lnTo>
                  <a:lnTo>
                    <a:pt x="511" y="478730"/>
                  </a:lnTo>
                  <a:lnTo>
                    <a:pt x="585" y="547120"/>
                  </a:lnTo>
                  <a:lnTo>
                    <a:pt x="658" y="615510"/>
                  </a:lnTo>
                  <a:lnTo>
                    <a:pt x="731" y="683900"/>
                  </a:lnTo>
                  <a:lnTo>
                    <a:pt x="804" y="752289"/>
                  </a:lnTo>
                  <a:lnTo>
                    <a:pt x="877" y="820679"/>
                  </a:lnTo>
                  <a:lnTo>
                    <a:pt x="950" y="889069"/>
                  </a:lnTo>
                  <a:lnTo>
                    <a:pt x="1023" y="957459"/>
                  </a:lnTo>
                  <a:lnTo>
                    <a:pt x="1096" y="1025849"/>
                  </a:lnTo>
                  <a:lnTo>
                    <a:pt x="1170" y="1094239"/>
                  </a:lnTo>
                  <a:lnTo>
                    <a:pt x="1243" y="1162629"/>
                  </a:lnTo>
                  <a:lnTo>
                    <a:pt x="1316" y="1231019"/>
                  </a:lnTo>
                  <a:lnTo>
                    <a:pt x="1389" y="1299409"/>
                  </a:lnTo>
                  <a:lnTo>
                    <a:pt x="1462" y="1367798"/>
                  </a:lnTo>
                  <a:lnTo>
                    <a:pt x="1535"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3" name="pg23"/>
            <p:cNvSpPr/>
            <p:nvPr/>
          </p:nvSpPr>
          <p:spPr>
            <a:xfrm>
              <a:off x="3216463" y="2007924"/>
              <a:ext cx="149" cy="1436188"/>
            </a:xfrm>
            <a:custGeom>
              <a:avLst/>
              <a:pathLst>
                <a:path w="149" h="1436188">
                  <a:moveTo>
                    <a:pt x="149" y="1436188"/>
                  </a:moveTo>
                  <a:lnTo>
                    <a:pt x="149" y="1367798"/>
                  </a:lnTo>
                  <a:lnTo>
                    <a:pt x="149" y="1299408"/>
                  </a:lnTo>
                  <a:lnTo>
                    <a:pt x="149" y="1231018"/>
                  </a:lnTo>
                  <a:lnTo>
                    <a:pt x="149" y="1162628"/>
                  </a:lnTo>
                  <a:lnTo>
                    <a:pt x="149" y="1094238"/>
                  </a:lnTo>
                  <a:lnTo>
                    <a:pt x="149" y="1025849"/>
                  </a:lnTo>
                  <a:lnTo>
                    <a:pt x="149" y="957459"/>
                  </a:lnTo>
                  <a:lnTo>
                    <a:pt x="149" y="889069"/>
                  </a:lnTo>
                  <a:lnTo>
                    <a:pt x="149" y="820679"/>
                  </a:lnTo>
                  <a:lnTo>
                    <a:pt x="149" y="752289"/>
                  </a:lnTo>
                  <a:lnTo>
                    <a:pt x="149" y="683899"/>
                  </a:lnTo>
                  <a:lnTo>
                    <a:pt x="149" y="615509"/>
                  </a:lnTo>
                  <a:lnTo>
                    <a:pt x="149" y="547119"/>
                  </a:lnTo>
                  <a:lnTo>
                    <a:pt x="149" y="478729"/>
                  </a:lnTo>
                  <a:lnTo>
                    <a:pt x="149" y="410339"/>
                  </a:lnTo>
                  <a:lnTo>
                    <a:pt x="149" y="341949"/>
                  </a:lnTo>
                  <a:lnTo>
                    <a:pt x="149" y="273559"/>
                  </a:lnTo>
                  <a:lnTo>
                    <a:pt x="149" y="205169"/>
                  </a:lnTo>
                  <a:lnTo>
                    <a:pt x="149" y="136779"/>
                  </a:lnTo>
                  <a:lnTo>
                    <a:pt x="149" y="68389"/>
                  </a:lnTo>
                  <a:lnTo>
                    <a:pt x="149" y="0"/>
                  </a:lnTo>
                  <a:lnTo>
                    <a:pt x="0" y="0"/>
                  </a:lnTo>
                  <a:lnTo>
                    <a:pt x="5" y="68389"/>
                  </a:lnTo>
                  <a:lnTo>
                    <a:pt x="10" y="136779"/>
                  </a:lnTo>
                  <a:lnTo>
                    <a:pt x="15" y="205169"/>
                  </a:lnTo>
                  <a:lnTo>
                    <a:pt x="21" y="273559"/>
                  </a:lnTo>
                  <a:lnTo>
                    <a:pt x="26" y="341949"/>
                  </a:lnTo>
                  <a:lnTo>
                    <a:pt x="31" y="410339"/>
                  </a:lnTo>
                  <a:lnTo>
                    <a:pt x="36" y="478729"/>
                  </a:lnTo>
                  <a:lnTo>
                    <a:pt x="42" y="547119"/>
                  </a:lnTo>
                  <a:lnTo>
                    <a:pt x="47" y="615509"/>
                  </a:lnTo>
                  <a:lnTo>
                    <a:pt x="52" y="683899"/>
                  </a:lnTo>
                  <a:lnTo>
                    <a:pt x="57" y="752289"/>
                  </a:lnTo>
                  <a:lnTo>
                    <a:pt x="63" y="820679"/>
                  </a:lnTo>
                  <a:lnTo>
                    <a:pt x="68" y="889069"/>
                  </a:lnTo>
                  <a:lnTo>
                    <a:pt x="73" y="957459"/>
                  </a:lnTo>
                  <a:lnTo>
                    <a:pt x="78" y="1025849"/>
                  </a:lnTo>
                  <a:lnTo>
                    <a:pt x="84" y="1094238"/>
                  </a:lnTo>
                  <a:lnTo>
                    <a:pt x="89" y="1162628"/>
                  </a:lnTo>
                  <a:lnTo>
                    <a:pt x="94" y="1231018"/>
                  </a:lnTo>
                  <a:lnTo>
                    <a:pt x="99" y="1299408"/>
                  </a:lnTo>
                  <a:lnTo>
                    <a:pt x="105" y="136779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4" name="tx24"/>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2.9m</a:t>
              </a:r>
            </a:p>
          </p:txBody>
        </p:sp>
        <p:sp>
          <p:nvSpPr>
            <p:cNvPr id="25" name="tx25"/>
            <p:cNvSpPr/>
            <p:nvPr/>
          </p:nvSpPr>
          <p:spPr>
            <a:xfrm>
              <a:off x="5712180" y="166740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26" name="rc26"/>
            <p:cNvSpPr/>
            <p:nvPr/>
          </p:nvSpPr>
          <p:spPr>
            <a:xfrm>
              <a:off x="5721180" y="186075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7" name="rc27"/>
            <p:cNvSpPr/>
            <p:nvPr/>
          </p:nvSpPr>
          <p:spPr>
            <a:xfrm>
              <a:off x="5721180" y="208020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8" name="rc28"/>
            <p:cNvSpPr/>
            <p:nvPr/>
          </p:nvSpPr>
          <p:spPr>
            <a:xfrm>
              <a:off x="5721180" y="229966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29" name="rc29"/>
            <p:cNvSpPr/>
            <p:nvPr/>
          </p:nvSpPr>
          <p:spPr>
            <a:xfrm>
              <a:off x="5721180" y="251912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0" name="rc30"/>
            <p:cNvSpPr/>
            <p:nvPr/>
          </p:nvSpPr>
          <p:spPr>
            <a:xfrm>
              <a:off x="5721180" y="273857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1" name="rc31"/>
            <p:cNvSpPr/>
            <p:nvPr/>
          </p:nvSpPr>
          <p:spPr>
            <a:xfrm>
              <a:off x="5721180" y="295803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2" name="rc32"/>
            <p:cNvSpPr/>
            <p:nvPr/>
          </p:nvSpPr>
          <p:spPr>
            <a:xfrm>
              <a:off x="5721180" y="317748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3" name="rc33"/>
            <p:cNvSpPr/>
            <p:nvPr/>
          </p:nvSpPr>
          <p:spPr>
            <a:xfrm>
              <a:off x="5721180" y="339694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4" name="rc34"/>
            <p:cNvSpPr/>
            <p:nvPr/>
          </p:nvSpPr>
          <p:spPr>
            <a:xfrm>
              <a:off x="5721180" y="361640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5" name="rc35"/>
            <p:cNvSpPr/>
            <p:nvPr/>
          </p:nvSpPr>
          <p:spPr>
            <a:xfrm>
              <a:off x="5721180" y="383585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6" name="rc36"/>
            <p:cNvSpPr/>
            <p:nvPr/>
          </p:nvSpPr>
          <p:spPr>
            <a:xfrm>
              <a:off x="5721180" y="405531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7" name="rc37"/>
            <p:cNvSpPr/>
            <p:nvPr/>
          </p:nvSpPr>
          <p:spPr>
            <a:xfrm>
              <a:off x="5721180" y="427476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8" name="rc38"/>
            <p:cNvSpPr/>
            <p:nvPr/>
          </p:nvSpPr>
          <p:spPr>
            <a:xfrm>
              <a:off x="5721180" y="449422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9" name="rc39"/>
            <p:cNvSpPr/>
            <p:nvPr/>
          </p:nvSpPr>
          <p:spPr>
            <a:xfrm>
              <a:off x="5721180" y="471368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0" name="rc40"/>
            <p:cNvSpPr/>
            <p:nvPr/>
          </p:nvSpPr>
          <p:spPr>
            <a:xfrm>
              <a:off x="5721180" y="493313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1" name="rc41"/>
            <p:cNvSpPr/>
            <p:nvPr/>
          </p:nvSpPr>
          <p:spPr>
            <a:xfrm>
              <a:off x="5721180" y="515259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2" name="rc42"/>
            <p:cNvSpPr/>
            <p:nvPr/>
          </p:nvSpPr>
          <p:spPr>
            <a:xfrm>
              <a:off x="5721180" y="537204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3" name="rc43"/>
            <p:cNvSpPr/>
            <p:nvPr/>
          </p:nvSpPr>
          <p:spPr>
            <a:xfrm>
              <a:off x="5721180" y="559150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4" name="rc44"/>
            <p:cNvSpPr/>
            <p:nvPr/>
          </p:nvSpPr>
          <p:spPr>
            <a:xfrm>
              <a:off x="5721180" y="581096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5" name="rc45"/>
            <p:cNvSpPr/>
            <p:nvPr/>
          </p:nvSpPr>
          <p:spPr>
            <a:xfrm>
              <a:off x="5721180" y="603041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6" name="tx46"/>
            <p:cNvSpPr/>
            <p:nvPr/>
          </p:nvSpPr>
          <p:spPr>
            <a:xfrm>
              <a:off x="6001225" y="1921476"/>
              <a:ext cx="14787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ETHIOPIA: 772,000 (27%) </a:t>
              </a:r>
            </a:p>
          </p:txBody>
        </p:sp>
        <p:sp>
          <p:nvSpPr>
            <p:cNvPr id="47" name="tx47"/>
            <p:cNvSpPr/>
            <p:nvPr/>
          </p:nvSpPr>
          <p:spPr>
            <a:xfrm>
              <a:off x="6001225" y="2140932"/>
              <a:ext cx="1876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SOUTH AFRICA: 403,000 (14.1%) </a:t>
              </a:r>
            </a:p>
          </p:txBody>
        </p:sp>
        <p:sp>
          <p:nvSpPr>
            <p:cNvPr id="48" name="tx48"/>
            <p:cNvSpPr/>
            <p:nvPr/>
          </p:nvSpPr>
          <p:spPr>
            <a:xfrm>
              <a:off x="6001225" y="2360388"/>
              <a:ext cx="14992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TANZANIA: 401,000 (14%) </a:t>
              </a:r>
            </a:p>
          </p:txBody>
        </p:sp>
        <p:sp>
          <p:nvSpPr>
            <p:cNvPr id="49" name="tx49"/>
            <p:cNvSpPr/>
            <p:nvPr/>
          </p:nvSpPr>
          <p:spPr>
            <a:xfrm>
              <a:off x="6001225" y="2579844"/>
              <a:ext cx="18140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MOZAMBIQUE: 376,000 (13.1%) </a:t>
              </a:r>
            </a:p>
          </p:txBody>
        </p:sp>
        <p:sp>
          <p:nvSpPr>
            <p:cNvPr id="50" name="tx50"/>
            <p:cNvSpPr/>
            <p:nvPr/>
          </p:nvSpPr>
          <p:spPr>
            <a:xfrm>
              <a:off x="6001225" y="2799300"/>
              <a:ext cx="18450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MADAGASCAR: 355,000 (12.4%) </a:t>
              </a:r>
            </a:p>
          </p:txBody>
        </p:sp>
        <p:sp>
          <p:nvSpPr>
            <p:cNvPr id="51" name="tx51"/>
            <p:cNvSpPr/>
            <p:nvPr/>
          </p:nvSpPr>
          <p:spPr>
            <a:xfrm>
              <a:off x="6001225" y="3018756"/>
              <a:ext cx="13587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KENYA: 180,000 (6.3%) </a:t>
              </a:r>
            </a:p>
          </p:txBody>
        </p:sp>
        <p:sp>
          <p:nvSpPr>
            <p:cNvPr id="52" name="tx52"/>
            <p:cNvSpPr/>
            <p:nvPr/>
          </p:nvSpPr>
          <p:spPr>
            <a:xfrm>
              <a:off x="6001225" y="3238212"/>
              <a:ext cx="1739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SOUTH SUDAN: 92,000 (3.2%) </a:t>
              </a:r>
            </a:p>
          </p:txBody>
        </p:sp>
        <p:sp>
          <p:nvSpPr>
            <p:cNvPr id="53" name="tx53"/>
            <p:cNvSpPr/>
            <p:nvPr/>
          </p:nvSpPr>
          <p:spPr>
            <a:xfrm>
              <a:off x="6001225" y="3457668"/>
              <a:ext cx="13628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MALAWI: 67,000 (2.3%) </a:t>
              </a:r>
            </a:p>
          </p:txBody>
        </p:sp>
        <p:sp>
          <p:nvSpPr>
            <p:cNvPr id="54" name="tx54"/>
            <p:cNvSpPr/>
            <p:nvPr/>
          </p:nvSpPr>
          <p:spPr>
            <a:xfrm>
              <a:off x="6001225" y="3677124"/>
              <a:ext cx="13420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ZAMBIA: 62,000 (2.2%) </a:t>
              </a:r>
            </a:p>
          </p:txBody>
        </p:sp>
        <p:sp>
          <p:nvSpPr>
            <p:cNvPr id="55" name="tx55"/>
            <p:cNvSpPr/>
            <p:nvPr/>
          </p:nvSpPr>
          <p:spPr>
            <a:xfrm>
              <a:off x="6001225" y="3896580"/>
              <a:ext cx="1466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UGANDA: 51,000 (1.8%) </a:t>
              </a:r>
            </a:p>
          </p:txBody>
        </p:sp>
        <p:sp>
          <p:nvSpPr>
            <p:cNvPr id="56" name="tx56"/>
            <p:cNvSpPr/>
            <p:nvPr/>
          </p:nvSpPr>
          <p:spPr>
            <a:xfrm>
              <a:off x="6001225" y="4116036"/>
              <a:ext cx="1575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ZIMBABWE: 44,000 (1.5%) </a:t>
              </a:r>
            </a:p>
          </p:txBody>
        </p:sp>
        <p:sp>
          <p:nvSpPr>
            <p:cNvPr id="57" name="tx57"/>
            <p:cNvSpPr/>
            <p:nvPr/>
          </p:nvSpPr>
          <p:spPr>
            <a:xfrm>
              <a:off x="6001225" y="4335492"/>
              <a:ext cx="14506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RWANDA: 20,000 (&lt;1%) </a:t>
              </a:r>
            </a:p>
          </p:txBody>
        </p:sp>
        <p:sp>
          <p:nvSpPr>
            <p:cNvPr id="58" name="tx58"/>
            <p:cNvSpPr/>
            <p:nvPr/>
          </p:nvSpPr>
          <p:spPr>
            <a:xfrm>
              <a:off x="6001225" y="4554948"/>
              <a:ext cx="141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NAMIBIA: 14,000 (&lt;1%) </a:t>
              </a:r>
            </a:p>
          </p:txBody>
        </p:sp>
        <p:sp>
          <p:nvSpPr>
            <p:cNvPr id="59" name="tx59"/>
            <p:cNvSpPr/>
            <p:nvPr/>
          </p:nvSpPr>
          <p:spPr>
            <a:xfrm>
              <a:off x="6001225" y="4774404"/>
              <a:ext cx="143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LESOTHO: 6,000 (&lt;1%) </a:t>
              </a:r>
            </a:p>
          </p:txBody>
        </p:sp>
        <p:sp>
          <p:nvSpPr>
            <p:cNvPr id="60" name="tx60"/>
            <p:cNvSpPr/>
            <p:nvPr/>
          </p:nvSpPr>
          <p:spPr>
            <a:xfrm>
              <a:off x="6001225" y="4993860"/>
              <a:ext cx="14879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COMOROS: 6,000 (&lt;1%) </a:t>
              </a:r>
            </a:p>
          </p:txBody>
        </p:sp>
        <p:sp>
          <p:nvSpPr>
            <p:cNvPr id="61" name="tx61"/>
            <p:cNvSpPr/>
            <p:nvPr/>
          </p:nvSpPr>
          <p:spPr>
            <a:xfrm>
              <a:off x="6001225" y="5213316"/>
              <a:ext cx="14257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ESWATINI: 5,000 (&lt;1%) </a:t>
              </a:r>
            </a:p>
          </p:txBody>
        </p:sp>
        <p:sp>
          <p:nvSpPr>
            <p:cNvPr id="62" name="tx62"/>
            <p:cNvSpPr/>
            <p:nvPr/>
          </p:nvSpPr>
          <p:spPr>
            <a:xfrm>
              <a:off x="6001225" y="5432772"/>
              <a:ext cx="13822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ERITREA: 4,000 (&lt;1%) </a:t>
              </a:r>
            </a:p>
          </p:txBody>
        </p:sp>
        <p:sp>
          <p:nvSpPr>
            <p:cNvPr id="63" name="tx63"/>
            <p:cNvSpPr/>
            <p:nvPr/>
          </p:nvSpPr>
          <p:spPr>
            <a:xfrm>
              <a:off x="6001225" y="5652228"/>
              <a:ext cx="15333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BOTSWANA: 3,000 (&lt;1%) </a:t>
              </a:r>
            </a:p>
          </p:txBody>
        </p:sp>
        <p:sp>
          <p:nvSpPr>
            <p:cNvPr id="64" name="tx64"/>
            <p:cNvSpPr/>
            <p:nvPr/>
          </p:nvSpPr>
          <p:spPr>
            <a:xfrm>
              <a:off x="6001225" y="5871684"/>
              <a:ext cx="14846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MAURITIUS: &lt;500 (&lt;1%) </a:t>
              </a:r>
            </a:p>
          </p:txBody>
        </p:sp>
        <p:sp>
          <p:nvSpPr>
            <p:cNvPr id="65" name="tx65"/>
            <p:cNvSpPr/>
            <p:nvPr/>
          </p:nvSpPr>
          <p:spPr>
            <a:xfrm>
              <a:off x="6001225" y="6091140"/>
              <a:ext cx="16029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SEYCHELLES: &lt;100 (&lt;1%) </a:t>
              </a:r>
            </a:p>
          </p:txBody>
        </p:sp>
        <p:sp>
          <p:nvSpPr>
            <p:cNvPr id="66" name="tx66"/>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67" name="tx67"/>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1414463" y="6560637"/>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69" name="tx69"/>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(55.1%) of all un- and under-vaccinated children in AFRO-East &amp; South.
ETHIOPIA had the highest number of children who did not receive DTP3 (n=772,000), which is approximately 27% of all un- and under-vaccinated children in AFRO-East &amp; South (n=2.9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un- and under-vaccinated children in AFRO-East &amp; South, with ETHIOPIA contributing the highest share.</a:t>
            </a:r>
          </a:p>
        </p:txBody>
      </p:sp>
      <p:grpSp xmlns:pic="http://schemas.openxmlformats.org/drawingml/2006/picture">
        <p:nvGrpSpPr>
          <p:cNvPr id="72" name=""/>
          <p:cNvGrpSpPr/>
          <p:nvPr/>
        </p:nvGrpSpPr>
        <p:grpSpPr>
          <a:xfrm>
            <a:off x="292608" y="914400"/>
            <a:ext cx="8595360" cy="28575"/>
            <a:chOff x="292608" y="914400"/>
            <a:chExt cx="8595360" cy="28575"/>
          </a:xfrm>
        </p:grpSpPr>
        <p:sp>
          <p:nvSpPr>
            <p:cNvPr id="7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859759"/>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293346"/>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726932"/>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2160518"/>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9" name="pl9"/>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3576552"/>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3010139"/>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963002" y="244372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3" name="pl13"/>
            <p:cNvSpPr/>
            <p:nvPr/>
          </p:nvSpPr>
          <p:spPr>
            <a:xfrm>
              <a:off x="963002" y="1877311"/>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4" name="pl14"/>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06134" y="3655281"/>
              <a:ext cx="238470" cy="487684"/>
            </a:xfrm>
            <a:prstGeom prst="rect">
              <a:avLst/>
            </a:prstGeom>
            <a:solidFill>
              <a:srgbClr val="E2231A">
                <a:alpha val="100000"/>
              </a:srgbClr>
            </a:solidFill>
          </p:spPr>
          <p:txBody>
            <a:bodyPr/>
            <a:lstStyle/>
            <a:p/>
          </p:txBody>
        </p:sp>
        <p:sp>
          <p:nvSpPr>
            <p:cNvPr id="26" name="rc26"/>
            <p:cNvSpPr/>
            <p:nvPr/>
          </p:nvSpPr>
          <p:spPr>
            <a:xfrm>
              <a:off x="1571101" y="3665044"/>
              <a:ext cx="238470" cy="477922"/>
            </a:xfrm>
            <a:prstGeom prst="rect">
              <a:avLst/>
            </a:prstGeom>
            <a:solidFill>
              <a:srgbClr val="E2231A">
                <a:alpha val="100000"/>
              </a:srgbClr>
            </a:solidFill>
          </p:spPr>
          <p:txBody>
            <a:bodyPr/>
            <a:lstStyle/>
            <a:p/>
          </p:txBody>
        </p:sp>
        <p:sp>
          <p:nvSpPr>
            <p:cNvPr id="27" name="rc27"/>
            <p:cNvSpPr/>
            <p:nvPr/>
          </p:nvSpPr>
          <p:spPr>
            <a:xfrm>
              <a:off x="1836069" y="3670355"/>
              <a:ext cx="238470" cy="472611"/>
            </a:xfrm>
            <a:prstGeom prst="rect">
              <a:avLst/>
            </a:prstGeom>
            <a:solidFill>
              <a:srgbClr val="E2231A">
                <a:alpha val="100000"/>
              </a:srgbClr>
            </a:solidFill>
          </p:spPr>
          <p:txBody>
            <a:bodyPr/>
            <a:lstStyle/>
            <a:p/>
          </p:txBody>
        </p:sp>
        <p:sp>
          <p:nvSpPr>
            <p:cNvPr id="28" name="rc28"/>
            <p:cNvSpPr/>
            <p:nvPr/>
          </p:nvSpPr>
          <p:spPr>
            <a:xfrm>
              <a:off x="2101036" y="3688353"/>
              <a:ext cx="238470" cy="454613"/>
            </a:xfrm>
            <a:prstGeom prst="rect">
              <a:avLst/>
            </a:prstGeom>
            <a:solidFill>
              <a:srgbClr val="E2231A">
                <a:alpha val="100000"/>
              </a:srgbClr>
            </a:solidFill>
          </p:spPr>
          <p:txBody>
            <a:bodyPr/>
            <a:lstStyle/>
            <a:p/>
          </p:txBody>
        </p:sp>
        <p:sp>
          <p:nvSpPr>
            <p:cNvPr id="29" name="rc29"/>
            <p:cNvSpPr/>
            <p:nvPr/>
          </p:nvSpPr>
          <p:spPr>
            <a:xfrm>
              <a:off x="2366003" y="3695475"/>
              <a:ext cx="238470" cy="447491"/>
            </a:xfrm>
            <a:prstGeom prst="rect">
              <a:avLst/>
            </a:prstGeom>
            <a:solidFill>
              <a:srgbClr val="E2231A">
                <a:alpha val="100000"/>
              </a:srgbClr>
            </a:solidFill>
          </p:spPr>
          <p:txBody>
            <a:bodyPr/>
            <a:lstStyle/>
            <a:p/>
          </p:txBody>
        </p:sp>
        <p:sp>
          <p:nvSpPr>
            <p:cNvPr id="30" name="rc30"/>
            <p:cNvSpPr/>
            <p:nvPr/>
          </p:nvSpPr>
          <p:spPr>
            <a:xfrm>
              <a:off x="2630970" y="3695522"/>
              <a:ext cx="238470" cy="447443"/>
            </a:xfrm>
            <a:prstGeom prst="rect">
              <a:avLst/>
            </a:prstGeom>
            <a:solidFill>
              <a:srgbClr val="E2231A">
                <a:alpha val="100000"/>
              </a:srgbClr>
            </a:solidFill>
          </p:spPr>
          <p:txBody>
            <a:bodyPr/>
            <a:lstStyle/>
            <a:p/>
          </p:txBody>
        </p:sp>
        <p:sp>
          <p:nvSpPr>
            <p:cNvPr id="31" name="rc31"/>
            <p:cNvSpPr/>
            <p:nvPr/>
          </p:nvSpPr>
          <p:spPr>
            <a:xfrm>
              <a:off x="2895938" y="3735154"/>
              <a:ext cx="238470" cy="407811"/>
            </a:xfrm>
            <a:prstGeom prst="rect">
              <a:avLst/>
            </a:prstGeom>
            <a:solidFill>
              <a:srgbClr val="E2231A">
                <a:alpha val="100000"/>
              </a:srgbClr>
            </a:solidFill>
          </p:spPr>
          <p:txBody>
            <a:bodyPr/>
            <a:lstStyle/>
            <a:p/>
          </p:txBody>
        </p:sp>
        <p:sp>
          <p:nvSpPr>
            <p:cNvPr id="32" name="rc32"/>
            <p:cNvSpPr/>
            <p:nvPr/>
          </p:nvSpPr>
          <p:spPr>
            <a:xfrm>
              <a:off x="3160905" y="3756877"/>
              <a:ext cx="238470" cy="386089"/>
            </a:xfrm>
            <a:prstGeom prst="rect">
              <a:avLst/>
            </a:prstGeom>
            <a:solidFill>
              <a:srgbClr val="E2231A">
                <a:alpha val="100000"/>
              </a:srgbClr>
            </a:solidFill>
          </p:spPr>
          <p:txBody>
            <a:bodyPr/>
            <a:lstStyle/>
            <a:p/>
          </p:txBody>
        </p:sp>
        <p:sp>
          <p:nvSpPr>
            <p:cNvPr id="33" name="rc33"/>
            <p:cNvSpPr/>
            <p:nvPr/>
          </p:nvSpPr>
          <p:spPr>
            <a:xfrm>
              <a:off x="3425872" y="3772305"/>
              <a:ext cx="238470" cy="370661"/>
            </a:xfrm>
            <a:prstGeom prst="rect">
              <a:avLst/>
            </a:prstGeom>
            <a:solidFill>
              <a:srgbClr val="E2231A">
                <a:alpha val="100000"/>
              </a:srgbClr>
            </a:solidFill>
          </p:spPr>
          <p:txBody>
            <a:bodyPr/>
            <a:lstStyle/>
            <a:p/>
          </p:txBody>
        </p:sp>
        <p:sp>
          <p:nvSpPr>
            <p:cNvPr id="34" name="rc34"/>
            <p:cNvSpPr/>
            <p:nvPr/>
          </p:nvSpPr>
          <p:spPr>
            <a:xfrm>
              <a:off x="3690840" y="3812884"/>
              <a:ext cx="238470" cy="330082"/>
            </a:xfrm>
            <a:prstGeom prst="rect">
              <a:avLst/>
            </a:prstGeom>
            <a:solidFill>
              <a:srgbClr val="E2231A">
                <a:alpha val="100000"/>
              </a:srgbClr>
            </a:solidFill>
          </p:spPr>
          <p:txBody>
            <a:bodyPr/>
            <a:lstStyle/>
            <a:p/>
          </p:txBody>
        </p:sp>
        <p:sp>
          <p:nvSpPr>
            <p:cNvPr id="35" name="rc35"/>
            <p:cNvSpPr/>
            <p:nvPr/>
          </p:nvSpPr>
          <p:spPr>
            <a:xfrm>
              <a:off x="3955807" y="3831240"/>
              <a:ext cx="238470" cy="311726"/>
            </a:xfrm>
            <a:prstGeom prst="rect">
              <a:avLst/>
            </a:prstGeom>
            <a:solidFill>
              <a:srgbClr val="E2231A">
                <a:alpha val="100000"/>
              </a:srgbClr>
            </a:solidFill>
          </p:spPr>
          <p:txBody>
            <a:bodyPr/>
            <a:lstStyle/>
            <a:p/>
          </p:txBody>
        </p:sp>
        <p:sp>
          <p:nvSpPr>
            <p:cNvPr id="36" name="rc36"/>
            <p:cNvSpPr/>
            <p:nvPr/>
          </p:nvSpPr>
          <p:spPr>
            <a:xfrm>
              <a:off x="4220774" y="3831017"/>
              <a:ext cx="238470" cy="311949"/>
            </a:xfrm>
            <a:prstGeom prst="rect">
              <a:avLst/>
            </a:prstGeom>
            <a:solidFill>
              <a:srgbClr val="E2231A">
                <a:alpha val="100000"/>
              </a:srgbClr>
            </a:solidFill>
          </p:spPr>
          <p:txBody>
            <a:bodyPr/>
            <a:lstStyle/>
            <a:p/>
          </p:txBody>
        </p:sp>
        <p:sp>
          <p:nvSpPr>
            <p:cNvPr id="37" name="rc37"/>
            <p:cNvSpPr/>
            <p:nvPr/>
          </p:nvSpPr>
          <p:spPr>
            <a:xfrm>
              <a:off x="4485741" y="3835224"/>
              <a:ext cx="238470" cy="307742"/>
            </a:xfrm>
            <a:prstGeom prst="rect">
              <a:avLst/>
            </a:prstGeom>
            <a:solidFill>
              <a:srgbClr val="E2231A">
                <a:alpha val="100000"/>
              </a:srgbClr>
            </a:solidFill>
          </p:spPr>
          <p:txBody>
            <a:bodyPr/>
            <a:lstStyle/>
            <a:p/>
          </p:txBody>
        </p:sp>
        <p:sp>
          <p:nvSpPr>
            <p:cNvPr id="38" name="rc38"/>
            <p:cNvSpPr/>
            <p:nvPr/>
          </p:nvSpPr>
          <p:spPr>
            <a:xfrm>
              <a:off x="4750709" y="3811391"/>
              <a:ext cx="238470" cy="331574"/>
            </a:xfrm>
            <a:prstGeom prst="rect">
              <a:avLst/>
            </a:prstGeom>
            <a:solidFill>
              <a:srgbClr val="E2231A">
                <a:alpha val="100000"/>
              </a:srgbClr>
            </a:solidFill>
          </p:spPr>
          <p:txBody>
            <a:bodyPr/>
            <a:lstStyle/>
            <a:p/>
          </p:txBody>
        </p:sp>
        <p:sp>
          <p:nvSpPr>
            <p:cNvPr id="39" name="rc39"/>
            <p:cNvSpPr/>
            <p:nvPr/>
          </p:nvSpPr>
          <p:spPr>
            <a:xfrm>
              <a:off x="5015676" y="3813549"/>
              <a:ext cx="238470" cy="329416"/>
            </a:xfrm>
            <a:prstGeom prst="rect">
              <a:avLst/>
            </a:prstGeom>
            <a:solidFill>
              <a:srgbClr val="E2231A">
                <a:alpha val="100000"/>
              </a:srgbClr>
            </a:solidFill>
          </p:spPr>
          <p:txBody>
            <a:bodyPr/>
            <a:lstStyle/>
            <a:p/>
          </p:txBody>
        </p:sp>
        <p:sp>
          <p:nvSpPr>
            <p:cNvPr id="40" name="rc40"/>
            <p:cNvSpPr/>
            <p:nvPr/>
          </p:nvSpPr>
          <p:spPr>
            <a:xfrm>
              <a:off x="5280643" y="3803448"/>
              <a:ext cx="238470" cy="339518"/>
            </a:xfrm>
            <a:prstGeom prst="rect">
              <a:avLst/>
            </a:prstGeom>
            <a:solidFill>
              <a:srgbClr val="E2231A">
                <a:alpha val="100000"/>
              </a:srgbClr>
            </a:solidFill>
          </p:spPr>
          <p:txBody>
            <a:bodyPr/>
            <a:lstStyle/>
            <a:p/>
          </p:txBody>
        </p:sp>
        <p:sp>
          <p:nvSpPr>
            <p:cNvPr id="41" name="rc41"/>
            <p:cNvSpPr/>
            <p:nvPr/>
          </p:nvSpPr>
          <p:spPr>
            <a:xfrm>
              <a:off x="5545610" y="3772906"/>
              <a:ext cx="238470" cy="370059"/>
            </a:xfrm>
            <a:prstGeom prst="rect">
              <a:avLst/>
            </a:prstGeom>
            <a:solidFill>
              <a:srgbClr val="E2231A">
                <a:alpha val="100000"/>
              </a:srgbClr>
            </a:solidFill>
          </p:spPr>
          <p:txBody>
            <a:bodyPr/>
            <a:lstStyle/>
            <a:p/>
          </p:txBody>
        </p:sp>
        <p:sp>
          <p:nvSpPr>
            <p:cNvPr id="42" name="rc42"/>
            <p:cNvSpPr/>
            <p:nvPr/>
          </p:nvSpPr>
          <p:spPr>
            <a:xfrm>
              <a:off x="5810578" y="3773382"/>
              <a:ext cx="238470" cy="369584"/>
            </a:xfrm>
            <a:prstGeom prst="rect">
              <a:avLst/>
            </a:prstGeom>
            <a:solidFill>
              <a:srgbClr val="E2231A">
                <a:alpha val="100000"/>
              </a:srgbClr>
            </a:solidFill>
          </p:spPr>
          <p:txBody>
            <a:bodyPr/>
            <a:lstStyle/>
            <a:p/>
          </p:txBody>
        </p:sp>
        <p:sp>
          <p:nvSpPr>
            <p:cNvPr id="43" name="rc43"/>
            <p:cNvSpPr/>
            <p:nvPr/>
          </p:nvSpPr>
          <p:spPr>
            <a:xfrm>
              <a:off x="6075545" y="3807187"/>
              <a:ext cx="238470" cy="335779"/>
            </a:xfrm>
            <a:prstGeom prst="rect">
              <a:avLst/>
            </a:prstGeom>
            <a:solidFill>
              <a:srgbClr val="E2231A">
                <a:alpha val="100000"/>
              </a:srgbClr>
            </a:solidFill>
          </p:spPr>
          <p:txBody>
            <a:bodyPr/>
            <a:lstStyle/>
            <a:p/>
          </p:txBody>
        </p:sp>
        <p:sp>
          <p:nvSpPr>
            <p:cNvPr id="44" name="rc44"/>
            <p:cNvSpPr/>
            <p:nvPr/>
          </p:nvSpPr>
          <p:spPr>
            <a:xfrm>
              <a:off x="6340512" y="3810897"/>
              <a:ext cx="238470" cy="332068"/>
            </a:xfrm>
            <a:prstGeom prst="rect">
              <a:avLst/>
            </a:prstGeom>
            <a:solidFill>
              <a:srgbClr val="E2231A">
                <a:alpha val="100000"/>
              </a:srgbClr>
            </a:solidFill>
          </p:spPr>
          <p:txBody>
            <a:bodyPr/>
            <a:lstStyle/>
            <a:p/>
          </p:txBody>
        </p:sp>
        <p:sp>
          <p:nvSpPr>
            <p:cNvPr id="45" name="rc45"/>
            <p:cNvSpPr/>
            <p:nvPr/>
          </p:nvSpPr>
          <p:spPr>
            <a:xfrm>
              <a:off x="6605479" y="3791560"/>
              <a:ext cx="238470" cy="351405"/>
            </a:xfrm>
            <a:prstGeom prst="rect">
              <a:avLst/>
            </a:prstGeom>
            <a:solidFill>
              <a:srgbClr val="E2231A">
                <a:alpha val="100000"/>
              </a:srgbClr>
            </a:solidFill>
          </p:spPr>
          <p:txBody>
            <a:bodyPr/>
            <a:lstStyle/>
            <a:p/>
          </p:txBody>
        </p:sp>
        <p:sp>
          <p:nvSpPr>
            <p:cNvPr id="46" name="rc46"/>
            <p:cNvSpPr/>
            <p:nvPr/>
          </p:nvSpPr>
          <p:spPr>
            <a:xfrm>
              <a:off x="6870447" y="3733419"/>
              <a:ext cx="238470" cy="409546"/>
            </a:xfrm>
            <a:prstGeom prst="rect">
              <a:avLst/>
            </a:prstGeom>
            <a:solidFill>
              <a:srgbClr val="E2231A">
                <a:alpha val="100000"/>
              </a:srgbClr>
            </a:solidFill>
          </p:spPr>
          <p:txBody>
            <a:bodyPr/>
            <a:lstStyle/>
            <a:p/>
          </p:txBody>
        </p:sp>
        <p:sp>
          <p:nvSpPr>
            <p:cNvPr id="47" name="rc47"/>
            <p:cNvSpPr/>
            <p:nvPr/>
          </p:nvSpPr>
          <p:spPr>
            <a:xfrm>
              <a:off x="7135414" y="3742671"/>
              <a:ext cx="238470" cy="400295"/>
            </a:xfrm>
            <a:prstGeom prst="rect">
              <a:avLst/>
            </a:prstGeom>
            <a:solidFill>
              <a:srgbClr val="E2231A">
                <a:alpha val="100000"/>
              </a:srgbClr>
            </a:solidFill>
          </p:spPr>
          <p:txBody>
            <a:bodyPr/>
            <a:lstStyle/>
            <a:p/>
          </p:txBody>
        </p:sp>
        <p:sp>
          <p:nvSpPr>
            <p:cNvPr id="48" name="rc48"/>
            <p:cNvSpPr/>
            <p:nvPr/>
          </p:nvSpPr>
          <p:spPr>
            <a:xfrm>
              <a:off x="7400381" y="3758783"/>
              <a:ext cx="238470" cy="384182"/>
            </a:xfrm>
            <a:prstGeom prst="rect">
              <a:avLst/>
            </a:prstGeom>
            <a:solidFill>
              <a:srgbClr val="E2231A">
                <a:alpha val="100000"/>
              </a:srgbClr>
            </a:solidFill>
          </p:spPr>
          <p:txBody>
            <a:bodyPr/>
            <a:lstStyle/>
            <a:p/>
          </p:txBody>
        </p:sp>
        <p:sp>
          <p:nvSpPr>
            <p:cNvPr id="49" name="rc49"/>
            <p:cNvSpPr/>
            <p:nvPr/>
          </p:nvSpPr>
          <p:spPr>
            <a:xfrm>
              <a:off x="7665348" y="3749903"/>
              <a:ext cx="238470" cy="393062"/>
            </a:xfrm>
            <a:prstGeom prst="rect">
              <a:avLst/>
            </a:prstGeom>
            <a:solidFill>
              <a:srgbClr val="E2231A">
                <a:alpha val="100000"/>
              </a:srgbClr>
            </a:solidFill>
          </p:spPr>
          <p:txBody>
            <a:bodyPr/>
            <a:lstStyle/>
            <a:p/>
          </p:txBody>
        </p:sp>
        <p:sp>
          <p:nvSpPr>
            <p:cNvPr id="50" name="rc50"/>
            <p:cNvSpPr/>
            <p:nvPr/>
          </p:nvSpPr>
          <p:spPr>
            <a:xfrm>
              <a:off x="7930316" y="3753277"/>
              <a:ext cx="238470" cy="389689"/>
            </a:xfrm>
            <a:prstGeom prst="rect">
              <a:avLst/>
            </a:prstGeom>
            <a:solidFill>
              <a:srgbClr val="E2231A">
                <a:alpha val="100000"/>
              </a:srgbClr>
            </a:solidFill>
          </p:spPr>
          <p:txBody>
            <a:bodyPr/>
            <a:lstStyle/>
            <a:p/>
          </p:txBody>
        </p:sp>
        <p:sp>
          <p:nvSpPr>
            <p:cNvPr id="51" name="rc51"/>
            <p:cNvSpPr/>
            <p:nvPr/>
          </p:nvSpPr>
          <p:spPr>
            <a:xfrm>
              <a:off x="1306134" y="3108493"/>
              <a:ext cx="238470" cy="546787"/>
            </a:xfrm>
            <a:prstGeom prst="rect">
              <a:avLst/>
            </a:prstGeom>
            <a:solidFill>
              <a:srgbClr val="B3B3B3">
                <a:alpha val="100000"/>
              </a:srgbClr>
            </a:solidFill>
          </p:spPr>
          <p:txBody>
            <a:bodyPr/>
            <a:lstStyle/>
            <a:p/>
          </p:txBody>
        </p:sp>
        <p:sp>
          <p:nvSpPr>
            <p:cNvPr id="52" name="rc52"/>
            <p:cNvSpPr/>
            <p:nvPr/>
          </p:nvSpPr>
          <p:spPr>
            <a:xfrm>
              <a:off x="1571101" y="3078074"/>
              <a:ext cx="238470" cy="586969"/>
            </a:xfrm>
            <a:prstGeom prst="rect">
              <a:avLst/>
            </a:prstGeom>
            <a:solidFill>
              <a:srgbClr val="B3B3B3">
                <a:alpha val="100000"/>
              </a:srgbClr>
            </a:solidFill>
          </p:spPr>
          <p:txBody>
            <a:bodyPr/>
            <a:lstStyle/>
            <a:p/>
          </p:txBody>
        </p:sp>
        <p:sp>
          <p:nvSpPr>
            <p:cNvPr id="53" name="rc53"/>
            <p:cNvSpPr/>
            <p:nvPr/>
          </p:nvSpPr>
          <p:spPr>
            <a:xfrm>
              <a:off x="1836069" y="3049853"/>
              <a:ext cx="238470" cy="620501"/>
            </a:xfrm>
            <a:prstGeom prst="rect">
              <a:avLst/>
            </a:prstGeom>
            <a:solidFill>
              <a:srgbClr val="B3B3B3">
                <a:alpha val="100000"/>
              </a:srgbClr>
            </a:solidFill>
          </p:spPr>
          <p:txBody>
            <a:bodyPr/>
            <a:lstStyle/>
            <a:p/>
          </p:txBody>
        </p:sp>
        <p:sp>
          <p:nvSpPr>
            <p:cNvPr id="54" name="rc54"/>
            <p:cNvSpPr/>
            <p:nvPr/>
          </p:nvSpPr>
          <p:spPr>
            <a:xfrm>
              <a:off x="2101036" y="3032413"/>
              <a:ext cx="238470" cy="655939"/>
            </a:xfrm>
            <a:prstGeom prst="rect">
              <a:avLst/>
            </a:prstGeom>
            <a:solidFill>
              <a:srgbClr val="B3B3B3">
                <a:alpha val="100000"/>
              </a:srgbClr>
            </a:solidFill>
          </p:spPr>
          <p:txBody>
            <a:bodyPr/>
            <a:lstStyle/>
            <a:p/>
          </p:txBody>
        </p:sp>
        <p:sp>
          <p:nvSpPr>
            <p:cNvPr id="55" name="rc55"/>
            <p:cNvSpPr/>
            <p:nvPr/>
          </p:nvSpPr>
          <p:spPr>
            <a:xfrm>
              <a:off x="2366003" y="3007904"/>
              <a:ext cx="238470" cy="687570"/>
            </a:xfrm>
            <a:prstGeom prst="rect">
              <a:avLst/>
            </a:prstGeom>
            <a:solidFill>
              <a:srgbClr val="B3B3B3">
                <a:alpha val="100000"/>
              </a:srgbClr>
            </a:solidFill>
          </p:spPr>
          <p:txBody>
            <a:bodyPr/>
            <a:lstStyle/>
            <a:p/>
          </p:txBody>
        </p:sp>
        <p:sp>
          <p:nvSpPr>
            <p:cNvPr id="56" name="rc56"/>
            <p:cNvSpPr/>
            <p:nvPr/>
          </p:nvSpPr>
          <p:spPr>
            <a:xfrm>
              <a:off x="2630970" y="2980360"/>
              <a:ext cx="238470" cy="715162"/>
            </a:xfrm>
            <a:prstGeom prst="rect">
              <a:avLst/>
            </a:prstGeom>
            <a:solidFill>
              <a:srgbClr val="B3B3B3">
                <a:alpha val="100000"/>
              </a:srgbClr>
            </a:solidFill>
          </p:spPr>
          <p:txBody>
            <a:bodyPr/>
            <a:lstStyle/>
            <a:p/>
          </p:txBody>
        </p:sp>
        <p:sp>
          <p:nvSpPr>
            <p:cNvPr id="57" name="rc57"/>
            <p:cNvSpPr/>
            <p:nvPr/>
          </p:nvSpPr>
          <p:spPr>
            <a:xfrm>
              <a:off x="2895938" y="2958511"/>
              <a:ext cx="238470" cy="776642"/>
            </a:xfrm>
            <a:prstGeom prst="rect">
              <a:avLst/>
            </a:prstGeom>
            <a:solidFill>
              <a:srgbClr val="B3B3B3">
                <a:alpha val="100000"/>
              </a:srgbClr>
            </a:solidFill>
          </p:spPr>
          <p:txBody>
            <a:bodyPr/>
            <a:lstStyle/>
            <a:p/>
          </p:txBody>
        </p:sp>
        <p:sp>
          <p:nvSpPr>
            <p:cNvPr id="58" name="rc58"/>
            <p:cNvSpPr/>
            <p:nvPr/>
          </p:nvSpPr>
          <p:spPr>
            <a:xfrm>
              <a:off x="3160905" y="2923722"/>
              <a:ext cx="238470" cy="833155"/>
            </a:xfrm>
            <a:prstGeom prst="rect">
              <a:avLst/>
            </a:prstGeom>
            <a:solidFill>
              <a:srgbClr val="B3B3B3">
                <a:alpha val="100000"/>
              </a:srgbClr>
            </a:solidFill>
          </p:spPr>
          <p:txBody>
            <a:bodyPr/>
            <a:lstStyle/>
            <a:p/>
          </p:txBody>
        </p:sp>
        <p:sp>
          <p:nvSpPr>
            <p:cNvPr id="59" name="rc59"/>
            <p:cNvSpPr/>
            <p:nvPr/>
          </p:nvSpPr>
          <p:spPr>
            <a:xfrm>
              <a:off x="3425872" y="2903218"/>
              <a:ext cx="238470" cy="869086"/>
            </a:xfrm>
            <a:prstGeom prst="rect">
              <a:avLst/>
            </a:prstGeom>
            <a:solidFill>
              <a:srgbClr val="B3B3B3">
                <a:alpha val="100000"/>
              </a:srgbClr>
            </a:solidFill>
          </p:spPr>
          <p:txBody>
            <a:bodyPr/>
            <a:lstStyle/>
            <a:p/>
          </p:txBody>
        </p:sp>
        <p:sp>
          <p:nvSpPr>
            <p:cNvPr id="60" name="rc60"/>
            <p:cNvSpPr/>
            <p:nvPr/>
          </p:nvSpPr>
          <p:spPr>
            <a:xfrm>
              <a:off x="3690840" y="2891235"/>
              <a:ext cx="238470" cy="921648"/>
            </a:xfrm>
            <a:prstGeom prst="rect">
              <a:avLst/>
            </a:prstGeom>
            <a:solidFill>
              <a:srgbClr val="B3B3B3">
                <a:alpha val="100000"/>
              </a:srgbClr>
            </a:solidFill>
          </p:spPr>
          <p:txBody>
            <a:bodyPr/>
            <a:lstStyle/>
            <a:p/>
          </p:txBody>
        </p:sp>
        <p:sp>
          <p:nvSpPr>
            <p:cNvPr id="61" name="rc61"/>
            <p:cNvSpPr/>
            <p:nvPr/>
          </p:nvSpPr>
          <p:spPr>
            <a:xfrm>
              <a:off x="3955807" y="2857284"/>
              <a:ext cx="238470" cy="973956"/>
            </a:xfrm>
            <a:prstGeom prst="rect">
              <a:avLst/>
            </a:prstGeom>
            <a:solidFill>
              <a:srgbClr val="B3B3B3">
                <a:alpha val="100000"/>
              </a:srgbClr>
            </a:solidFill>
          </p:spPr>
          <p:txBody>
            <a:bodyPr/>
            <a:lstStyle/>
            <a:p/>
          </p:txBody>
        </p:sp>
        <p:sp>
          <p:nvSpPr>
            <p:cNvPr id="62" name="rc62"/>
            <p:cNvSpPr/>
            <p:nvPr/>
          </p:nvSpPr>
          <p:spPr>
            <a:xfrm>
              <a:off x="4220774" y="2794719"/>
              <a:ext cx="238470" cy="1036297"/>
            </a:xfrm>
            <a:prstGeom prst="rect">
              <a:avLst/>
            </a:prstGeom>
            <a:solidFill>
              <a:srgbClr val="B3B3B3">
                <a:alpha val="100000"/>
              </a:srgbClr>
            </a:solidFill>
          </p:spPr>
          <p:txBody>
            <a:bodyPr/>
            <a:lstStyle/>
            <a:p/>
          </p:txBody>
        </p:sp>
        <p:sp>
          <p:nvSpPr>
            <p:cNvPr id="63" name="rc63"/>
            <p:cNvSpPr/>
            <p:nvPr/>
          </p:nvSpPr>
          <p:spPr>
            <a:xfrm>
              <a:off x="4485741" y="2774170"/>
              <a:ext cx="238470" cy="1061053"/>
            </a:xfrm>
            <a:prstGeom prst="rect">
              <a:avLst/>
            </a:prstGeom>
            <a:solidFill>
              <a:srgbClr val="B3B3B3">
                <a:alpha val="100000"/>
              </a:srgbClr>
            </a:solidFill>
          </p:spPr>
          <p:txBody>
            <a:bodyPr/>
            <a:lstStyle/>
            <a:p/>
          </p:txBody>
        </p:sp>
        <p:sp>
          <p:nvSpPr>
            <p:cNvPr id="64" name="rc64"/>
            <p:cNvSpPr/>
            <p:nvPr/>
          </p:nvSpPr>
          <p:spPr>
            <a:xfrm>
              <a:off x="4750709" y="2760271"/>
              <a:ext cx="238470" cy="1051120"/>
            </a:xfrm>
            <a:prstGeom prst="rect">
              <a:avLst/>
            </a:prstGeom>
            <a:solidFill>
              <a:srgbClr val="B3B3B3">
                <a:alpha val="100000"/>
              </a:srgbClr>
            </a:solidFill>
          </p:spPr>
          <p:txBody>
            <a:bodyPr/>
            <a:lstStyle/>
            <a:p/>
          </p:txBody>
        </p:sp>
        <p:sp>
          <p:nvSpPr>
            <p:cNvPr id="65" name="rc65"/>
            <p:cNvSpPr/>
            <p:nvPr/>
          </p:nvSpPr>
          <p:spPr>
            <a:xfrm>
              <a:off x="5015676" y="2829500"/>
              <a:ext cx="238470" cy="984048"/>
            </a:xfrm>
            <a:prstGeom prst="rect">
              <a:avLst/>
            </a:prstGeom>
            <a:solidFill>
              <a:srgbClr val="B3B3B3">
                <a:alpha val="100000"/>
              </a:srgbClr>
            </a:solidFill>
          </p:spPr>
          <p:txBody>
            <a:bodyPr/>
            <a:lstStyle/>
            <a:p/>
          </p:txBody>
        </p:sp>
        <p:sp>
          <p:nvSpPr>
            <p:cNvPr id="66" name="rc66"/>
            <p:cNvSpPr/>
            <p:nvPr/>
          </p:nvSpPr>
          <p:spPr>
            <a:xfrm>
              <a:off x="5280643" y="2971688"/>
              <a:ext cx="238470" cy="831759"/>
            </a:xfrm>
            <a:prstGeom prst="rect">
              <a:avLst/>
            </a:prstGeom>
            <a:solidFill>
              <a:srgbClr val="B3B3B3">
                <a:alpha val="100000"/>
              </a:srgbClr>
            </a:solidFill>
          </p:spPr>
          <p:txBody>
            <a:bodyPr/>
            <a:lstStyle/>
            <a:p/>
          </p:txBody>
        </p:sp>
        <p:sp>
          <p:nvSpPr>
            <p:cNvPr id="67" name="rc67"/>
            <p:cNvSpPr/>
            <p:nvPr/>
          </p:nvSpPr>
          <p:spPr>
            <a:xfrm>
              <a:off x="5545610" y="3123825"/>
              <a:ext cx="238470" cy="649081"/>
            </a:xfrm>
            <a:prstGeom prst="rect">
              <a:avLst/>
            </a:prstGeom>
            <a:solidFill>
              <a:srgbClr val="B3B3B3">
                <a:alpha val="100000"/>
              </a:srgbClr>
            </a:solidFill>
          </p:spPr>
          <p:txBody>
            <a:bodyPr/>
            <a:lstStyle/>
            <a:p/>
          </p:txBody>
        </p:sp>
        <p:sp>
          <p:nvSpPr>
            <p:cNvPr id="68" name="rc68"/>
            <p:cNvSpPr/>
            <p:nvPr/>
          </p:nvSpPr>
          <p:spPr>
            <a:xfrm>
              <a:off x="5810578" y="3165845"/>
              <a:ext cx="238470" cy="607536"/>
            </a:xfrm>
            <a:prstGeom prst="rect">
              <a:avLst/>
            </a:prstGeom>
            <a:solidFill>
              <a:srgbClr val="B3B3B3">
                <a:alpha val="100000"/>
              </a:srgbClr>
            </a:solidFill>
          </p:spPr>
          <p:txBody>
            <a:bodyPr/>
            <a:lstStyle/>
            <a:p/>
          </p:txBody>
        </p:sp>
        <p:sp>
          <p:nvSpPr>
            <p:cNvPr id="69" name="rc69"/>
            <p:cNvSpPr/>
            <p:nvPr/>
          </p:nvSpPr>
          <p:spPr>
            <a:xfrm>
              <a:off x="6075545" y="3180097"/>
              <a:ext cx="238470" cy="627089"/>
            </a:xfrm>
            <a:prstGeom prst="rect">
              <a:avLst/>
            </a:prstGeom>
            <a:solidFill>
              <a:srgbClr val="B3B3B3">
                <a:alpha val="100000"/>
              </a:srgbClr>
            </a:solidFill>
          </p:spPr>
          <p:txBody>
            <a:bodyPr/>
            <a:lstStyle/>
            <a:p/>
          </p:txBody>
        </p:sp>
        <p:sp>
          <p:nvSpPr>
            <p:cNvPr id="70" name="rc70"/>
            <p:cNvSpPr/>
            <p:nvPr/>
          </p:nvSpPr>
          <p:spPr>
            <a:xfrm>
              <a:off x="6340512" y="3373614"/>
              <a:ext cx="238470" cy="437282"/>
            </a:xfrm>
            <a:prstGeom prst="rect">
              <a:avLst/>
            </a:prstGeom>
            <a:solidFill>
              <a:srgbClr val="B3B3B3">
                <a:alpha val="100000"/>
              </a:srgbClr>
            </a:solidFill>
          </p:spPr>
          <p:txBody>
            <a:bodyPr/>
            <a:lstStyle/>
            <a:p/>
          </p:txBody>
        </p:sp>
        <p:sp>
          <p:nvSpPr>
            <p:cNvPr id="71" name="rc71"/>
            <p:cNvSpPr/>
            <p:nvPr/>
          </p:nvSpPr>
          <p:spPr>
            <a:xfrm>
              <a:off x="6605479" y="3368281"/>
              <a:ext cx="238470" cy="423279"/>
            </a:xfrm>
            <a:prstGeom prst="rect">
              <a:avLst/>
            </a:prstGeom>
            <a:solidFill>
              <a:srgbClr val="B3B3B3">
                <a:alpha val="100000"/>
              </a:srgbClr>
            </a:solidFill>
          </p:spPr>
          <p:txBody>
            <a:bodyPr/>
            <a:lstStyle/>
            <a:p/>
          </p:txBody>
        </p:sp>
        <p:sp>
          <p:nvSpPr>
            <p:cNvPr id="72" name="rc72"/>
            <p:cNvSpPr/>
            <p:nvPr/>
          </p:nvSpPr>
          <p:spPr>
            <a:xfrm>
              <a:off x="6870447" y="3355481"/>
              <a:ext cx="238470" cy="377938"/>
            </a:xfrm>
            <a:prstGeom prst="rect">
              <a:avLst/>
            </a:prstGeom>
            <a:solidFill>
              <a:srgbClr val="B3B3B3">
                <a:alpha val="100000"/>
              </a:srgbClr>
            </a:solidFill>
          </p:spPr>
          <p:txBody>
            <a:bodyPr/>
            <a:lstStyle/>
            <a:p/>
          </p:txBody>
        </p:sp>
        <p:sp>
          <p:nvSpPr>
            <p:cNvPr id="73" name="rc73"/>
            <p:cNvSpPr/>
            <p:nvPr/>
          </p:nvSpPr>
          <p:spPr>
            <a:xfrm>
              <a:off x="7135414" y="3507696"/>
              <a:ext cx="238470" cy="234974"/>
            </a:xfrm>
            <a:prstGeom prst="rect">
              <a:avLst/>
            </a:prstGeom>
            <a:solidFill>
              <a:srgbClr val="B3B3B3">
                <a:alpha val="100000"/>
              </a:srgbClr>
            </a:solidFill>
          </p:spPr>
          <p:txBody>
            <a:bodyPr/>
            <a:lstStyle/>
            <a:p/>
          </p:txBody>
        </p:sp>
        <p:sp>
          <p:nvSpPr>
            <p:cNvPr id="74" name="rc74"/>
            <p:cNvSpPr/>
            <p:nvPr/>
          </p:nvSpPr>
          <p:spPr>
            <a:xfrm>
              <a:off x="7400381" y="3479054"/>
              <a:ext cx="238470" cy="279729"/>
            </a:xfrm>
            <a:prstGeom prst="rect">
              <a:avLst/>
            </a:prstGeom>
            <a:solidFill>
              <a:srgbClr val="B3B3B3">
                <a:alpha val="100000"/>
              </a:srgbClr>
            </a:solidFill>
          </p:spPr>
          <p:txBody>
            <a:bodyPr/>
            <a:lstStyle/>
            <a:p/>
          </p:txBody>
        </p:sp>
        <p:sp>
          <p:nvSpPr>
            <p:cNvPr id="75" name="rc75"/>
            <p:cNvSpPr/>
            <p:nvPr/>
          </p:nvSpPr>
          <p:spPr>
            <a:xfrm>
              <a:off x="7665348" y="3537834"/>
              <a:ext cx="238470" cy="212069"/>
            </a:xfrm>
            <a:prstGeom prst="rect">
              <a:avLst/>
            </a:prstGeom>
            <a:solidFill>
              <a:srgbClr val="B3B3B3">
                <a:alpha val="100000"/>
              </a:srgbClr>
            </a:solidFill>
          </p:spPr>
          <p:txBody>
            <a:bodyPr/>
            <a:lstStyle/>
            <a:p/>
          </p:txBody>
        </p:sp>
        <p:sp>
          <p:nvSpPr>
            <p:cNvPr id="76" name="rc76"/>
            <p:cNvSpPr/>
            <p:nvPr/>
          </p:nvSpPr>
          <p:spPr>
            <a:xfrm>
              <a:off x="7930316" y="3587155"/>
              <a:ext cx="238470" cy="166121"/>
            </a:xfrm>
            <a:prstGeom prst="rect">
              <a:avLst/>
            </a:prstGeom>
            <a:solidFill>
              <a:srgbClr val="B3B3B3">
                <a:alpha val="100000"/>
              </a:srgbClr>
            </a:solidFill>
          </p:spPr>
          <p:txBody>
            <a:bodyPr/>
            <a:lstStyle/>
            <a:p/>
          </p:txBody>
        </p:sp>
        <p:sp>
          <p:nvSpPr>
            <p:cNvPr id="77" name="pl77"/>
            <p:cNvSpPr/>
            <p:nvPr/>
          </p:nvSpPr>
          <p:spPr>
            <a:xfrm>
              <a:off x="1425369" y="2233912"/>
              <a:ext cx="6624181" cy="477263"/>
            </a:xfrm>
            <a:custGeom>
              <a:avLst/>
              <a:pathLst>
                <a:path w="6624181" h="477263">
                  <a:moveTo>
                    <a:pt x="0" y="477263"/>
                  </a:moveTo>
                  <a:lnTo>
                    <a:pt x="264967" y="429537"/>
                  </a:lnTo>
                  <a:lnTo>
                    <a:pt x="529934" y="405674"/>
                  </a:lnTo>
                  <a:lnTo>
                    <a:pt x="794901" y="357947"/>
                  </a:lnTo>
                  <a:lnTo>
                    <a:pt x="1059869" y="334084"/>
                  </a:lnTo>
                  <a:lnTo>
                    <a:pt x="1324836" y="310221"/>
                  </a:lnTo>
                  <a:lnTo>
                    <a:pt x="1589803" y="238631"/>
                  </a:lnTo>
                  <a:lnTo>
                    <a:pt x="1854770" y="190905"/>
                  </a:lnTo>
                  <a:lnTo>
                    <a:pt x="2119738" y="143179"/>
                  </a:lnTo>
                  <a:lnTo>
                    <a:pt x="2384705" y="71589"/>
                  </a:lnTo>
                  <a:lnTo>
                    <a:pt x="2649672" y="47726"/>
                  </a:lnTo>
                  <a:lnTo>
                    <a:pt x="2914639" y="23863"/>
                  </a:lnTo>
                  <a:lnTo>
                    <a:pt x="3179607" y="0"/>
                  </a:lnTo>
                  <a:lnTo>
                    <a:pt x="3444574" y="47726"/>
                  </a:lnTo>
                  <a:lnTo>
                    <a:pt x="3709541" y="23863"/>
                  </a:lnTo>
                  <a:lnTo>
                    <a:pt x="3974508" y="47726"/>
                  </a:lnTo>
                  <a:lnTo>
                    <a:pt x="4239476" y="71589"/>
                  </a:lnTo>
                  <a:lnTo>
                    <a:pt x="4504443" y="71589"/>
                  </a:lnTo>
                  <a:lnTo>
                    <a:pt x="4769410" y="23863"/>
                  </a:lnTo>
                  <a:lnTo>
                    <a:pt x="5034377" y="0"/>
                  </a:lnTo>
                  <a:lnTo>
                    <a:pt x="5299345" y="23863"/>
                  </a:lnTo>
                  <a:lnTo>
                    <a:pt x="5564312" y="95452"/>
                  </a:lnTo>
                  <a:lnTo>
                    <a:pt x="5829279" y="71589"/>
                  </a:lnTo>
                  <a:lnTo>
                    <a:pt x="6094246" y="47726"/>
                  </a:lnTo>
                  <a:lnTo>
                    <a:pt x="6359214" y="47726"/>
                  </a:lnTo>
                  <a:lnTo>
                    <a:pt x="6624181" y="47726"/>
                  </a:lnTo>
                </a:path>
              </a:pathLst>
            </a:custGeom>
            <a:ln w="27101" cap="flat">
              <a:solidFill>
                <a:srgbClr val="0058AB">
                  <a:alpha val="80000"/>
                </a:srgbClr>
              </a:solidFill>
              <a:prstDash val="solid"/>
              <a:round/>
            </a:ln>
          </p:spPr>
          <p:txBody>
            <a:bodyPr/>
            <a:lstStyle/>
            <a:p/>
          </p:txBody>
        </p:sp>
        <p:sp>
          <p:nvSpPr>
            <p:cNvPr id="78" name="pl78"/>
            <p:cNvSpPr/>
            <p:nvPr/>
          </p:nvSpPr>
          <p:spPr>
            <a:xfrm>
              <a:off x="1425369" y="2520270"/>
              <a:ext cx="6624181" cy="1503380"/>
            </a:xfrm>
            <a:custGeom>
              <a:avLst/>
              <a:pathLst>
                <a:path w="6624181" h="1503380">
                  <a:moveTo>
                    <a:pt x="0" y="1479517"/>
                  </a:moveTo>
                  <a:lnTo>
                    <a:pt x="264967" y="1479517"/>
                  </a:lnTo>
                  <a:lnTo>
                    <a:pt x="529934" y="1503380"/>
                  </a:lnTo>
                  <a:lnTo>
                    <a:pt x="794901" y="1503380"/>
                  </a:lnTo>
                  <a:lnTo>
                    <a:pt x="1059869" y="1503380"/>
                  </a:lnTo>
                  <a:lnTo>
                    <a:pt x="1324836" y="1503380"/>
                  </a:lnTo>
                  <a:lnTo>
                    <a:pt x="1589803" y="1479517"/>
                  </a:lnTo>
                  <a:lnTo>
                    <a:pt x="1854770" y="1503380"/>
                  </a:lnTo>
                  <a:lnTo>
                    <a:pt x="2119738" y="1479517"/>
                  </a:lnTo>
                  <a:lnTo>
                    <a:pt x="2384705" y="1455654"/>
                  </a:lnTo>
                  <a:lnTo>
                    <a:pt x="2649672" y="1479517"/>
                  </a:lnTo>
                  <a:lnTo>
                    <a:pt x="2914639" y="1479517"/>
                  </a:lnTo>
                  <a:lnTo>
                    <a:pt x="3179607" y="1503380"/>
                  </a:lnTo>
                  <a:lnTo>
                    <a:pt x="3444574" y="1503380"/>
                  </a:lnTo>
                  <a:lnTo>
                    <a:pt x="3709541" y="1360201"/>
                  </a:lnTo>
                  <a:lnTo>
                    <a:pt x="3974508" y="1121569"/>
                  </a:lnTo>
                  <a:lnTo>
                    <a:pt x="4239476" y="859074"/>
                  </a:lnTo>
                  <a:lnTo>
                    <a:pt x="4504443" y="763621"/>
                  </a:lnTo>
                  <a:lnTo>
                    <a:pt x="4769410" y="739758"/>
                  </a:lnTo>
                  <a:lnTo>
                    <a:pt x="5034377" y="405674"/>
                  </a:lnTo>
                  <a:lnTo>
                    <a:pt x="5299345" y="405674"/>
                  </a:lnTo>
                  <a:lnTo>
                    <a:pt x="5564312" y="381810"/>
                  </a:lnTo>
                  <a:lnTo>
                    <a:pt x="5829279" y="143179"/>
                  </a:lnTo>
                  <a:lnTo>
                    <a:pt x="6094246" y="167042"/>
                  </a:lnTo>
                  <a:lnTo>
                    <a:pt x="6359214" y="71589"/>
                  </a:lnTo>
                  <a:lnTo>
                    <a:pt x="6624181" y="0"/>
                  </a:lnTo>
                </a:path>
              </a:pathLst>
            </a:custGeom>
            <a:ln w="27101" cap="flat">
              <a:solidFill>
                <a:srgbClr val="333333">
                  <a:alpha val="80000"/>
                </a:srgbClr>
              </a:solidFill>
              <a:prstDash val="solid"/>
              <a:round/>
            </a:ln>
          </p:spPr>
          <p:txBody>
            <a:bodyPr/>
            <a:lstStyle/>
            <a:p/>
          </p:txBody>
        </p:sp>
        <p:sp>
          <p:nvSpPr>
            <p:cNvPr id="79" name="tx79"/>
            <p:cNvSpPr/>
            <p:nvPr/>
          </p:nvSpPr>
          <p:spPr>
            <a:xfrm>
              <a:off x="1355052" y="25301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80" name="tx80"/>
            <p:cNvSpPr/>
            <p:nvPr/>
          </p:nvSpPr>
          <p:spPr>
            <a:xfrm>
              <a:off x="2679888" y="2363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1" name="tx81"/>
            <p:cNvSpPr/>
            <p:nvPr/>
          </p:nvSpPr>
          <p:spPr>
            <a:xfrm>
              <a:off x="4004725" y="21005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2" name="tx82"/>
            <p:cNvSpPr/>
            <p:nvPr/>
          </p:nvSpPr>
          <p:spPr>
            <a:xfrm>
              <a:off x="5329561" y="21005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3" name="tx83"/>
            <p:cNvSpPr/>
            <p:nvPr/>
          </p:nvSpPr>
          <p:spPr>
            <a:xfrm>
              <a:off x="6389430" y="20528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4" name="tx84"/>
            <p:cNvSpPr/>
            <p:nvPr/>
          </p:nvSpPr>
          <p:spPr>
            <a:xfrm>
              <a:off x="6654397" y="2076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5" name="tx85"/>
            <p:cNvSpPr/>
            <p:nvPr/>
          </p:nvSpPr>
          <p:spPr>
            <a:xfrm>
              <a:off x="6919365" y="21483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6" name="tx86"/>
            <p:cNvSpPr/>
            <p:nvPr/>
          </p:nvSpPr>
          <p:spPr>
            <a:xfrm>
              <a:off x="7184332" y="21244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7" name="tx87"/>
            <p:cNvSpPr/>
            <p:nvPr/>
          </p:nvSpPr>
          <p:spPr>
            <a:xfrm>
              <a:off x="7449299" y="21005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8" name="tx88"/>
            <p:cNvSpPr/>
            <p:nvPr/>
          </p:nvSpPr>
          <p:spPr>
            <a:xfrm>
              <a:off x="7714266" y="21005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9" name="tx89"/>
            <p:cNvSpPr/>
            <p:nvPr/>
          </p:nvSpPr>
          <p:spPr>
            <a:xfrm>
              <a:off x="7979234" y="21005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90" name="tx90"/>
            <p:cNvSpPr/>
            <p:nvPr/>
          </p:nvSpPr>
          <p:spPr>
            <a:xfrm>
              <a:off x="1390211" y="406315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a:t>
              </a:r>
            </a:p>
          </p:txBody>
        </p:sp>
        <p:sp>
          <p:nvSpPr>
            <p:cNvPr id="91" name="tx91"/>
            <p:cNvSpPr/>
            <p:nvPr/>
          </p:nvSpPr>
          <p:spPr>
            <a:xfrm>
              <a:off x="2715047" y="4087018"/>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a:t>
              </a:r>
            </a:p>
          </p:txBody>
        </p:sp>
        <p:sp>
          <p:nvSpPr>
            <p:cNvPr id="92" name="tx92"/>
            <p:cNvSpPr/>
            <p:nvPr/>
          </p:nvSpPr>
          <p:spPr>
            <a:xfrm>
              <a:off x="4039883" y="406315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a:t>
              </a:r>
            </a:p>
          </p:txBody>
        </p:sp>
        <p:sp>
          <p:nvSpPr>
            <p:cNvPr id="93" name="tx93"/>
            <p:cNvSpPr/>
            <p:nvPr/>
          </p:nvSpPr>
          <p:spPr>
            <a:xfrm>
              <a:off x="5329561" y="370520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21</a:t>
              </a:r>
            </a:p>
          </p:txBody>
        </p:sp>
        <p:sp>
          <p:nvSpPr>
            <p:cNvPr id="94" name="tx94"/>
            <p:cNvSpPr/>
            <p:nvPr/>
          </p:nvSpPr>
          <p:spPr>
            <a:xfrm>
              <a:off x="6389430" y="29893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51</a:t>
              </a:r>
            </a:p>
          </p:txBody>
        </p:sp>
        <p:sp>
          <p:nvSpPr>
            <p:cNvPr id="95" name="tx95"/>
            <p:cNvSpPr/>
            <p:nvPr/>
          </p:nvSpPr>
          <p:spPr>
            <a:xfrm>
              <a:off x="6654397" y="29893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51</a:t>
              </a:r>
            </a:p>
          </p:txBody>
        </p:sp>
        <p:sp>
          <p:nvSpPr>
            <p:cNvPr id="96" name="tx96"/>
            <p:cNvSpPr/>
            <p:nvPr/>
          </p:nvSpPr>
          <p:spPr>
            <a:xfrm>
              <a:off x="6919365" y="29654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52</a:t>
              </a:r>
            </a:p>
          </p:txBody>
        </p:sp>
        <p:sp>
          <p:nvSpPr>
            <p:cNvPr id="97" name="tx97"/>
            <p:cNvSpPr/>
            <p:nvPr/>
          </p:nvSpPr>
          <p:spPr>
            <a:xfrm>
              <a:off x="7184332" y="272681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62</a:t>
              </a:r>
            </a:p>
          </p:txBody>
        </p:sp>
        <p:sp>
          <p:nvSpPr>
            <p:cNvPr id="98" name="tx98"/>
            <p:cNvSpPr/>
            <p:nvPr/>
          </p:nvSpPr>
          <p:spPr>
            <a:xfrm>
              <a:off x="7449299" y="275068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61</a:t>
              </a:r>
            </a:p>
          </p:txBody>
        </p:sp>
        <p:sp>
          <p:nvSpPr>
            <p:cNvPr id="99" name="tx99"/>
            <p:cNvSpPr/>
            <p:nvPr/>
          </p:nvSpPr>
          <p:spPr>
            <a:xfrm>
              <a:off x="7714266" y="26552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65</a:t>
              </a:r>
            </a:p>
          </p:txBody>
        </p:sp>
        <p:sp>
          <p:nvSpPr>
            <p:cNvPr id="100" name="tx100"/>
            <p:cNvSpPr/>
            <p:nvPr/>
          </p:nvSpPr>
          <p:spPr>
            <a:xfrm>
              <a:off x="7979234" y="25836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68</a:t>
              </a:r>
            </a:p>
          </p:txBody>
        </p:sp>
        <p:sp>
          <p:nvSpPr>
            <p:cNvPr id="101" name="tx101"/>
            <p:cNvSpPr/>
            <p:nvPr/>
          </p:nvSpPr>
          <p:spPr>
            <a:xfrm>
              <a:off x="1350069" y="38603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2" name="tx102"/>
            <p:cNvSpPr/>
            <p:nvPr/>
          </p:nvSpPr>
          <p:spPr>
            <a:xfrm>
              <a:off x="2720076" y="38804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03" name="tx103"/>
            <p:cNvSpPr/>
            <p:nvPr/>
          </p:nvSpPr>
          <p:spPr>
            <a:xfrm>
              <a:off x="3999741" y="39482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4" name="tx104"/>
            <p:cNvSpPr/>
            <p:nvPr/>
          </p:nvSpPr>
          <p:spPr>
            <a:xfrm>
              <a:off x="5369749" y="39343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05" name="tx105"/>
            <p:cNvSpPr/>
            <p:nvPr/>
          </p:nvSpPr>
          <p:spPr>
            <a:xfrm>
              <a:off x="6384447" y="39381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6" name="tx106"/>
            <p:cNvSpPr/>
            <p:nvPr/>
          </p:nvSpPr>
          <p:spPr>
            <a:xfrm>
              <a:off x="6649414" y="39284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7" name="tx107"/>
            <p:cNvSpPr/>
            <p:nvPr/>
          </p:nvSpPr>
          <p:spPr>
            <a:xfrm>
              <a:off x="6914381" y="38993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8" name="tx108"/>
            <p:cNvSpPr/>
            <p:nvPr/>
          </p:nvSpPr>
          <p:spPr>
            <a:xfrm>
              <a:off x="7179348" y="39040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9" name="tx109"/>
            <p:cNvSpPr/>
            <p:nvPr/>
          </p:nvSpPr>
          <p:spPr>
            <a:xfrm>
              <a:off x="7444316" y="39120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0" name="tx110"/>
            <p:cNvSpPr/>
            <p:nvPr/>
          </p:nvSpPr>
          <p:spPr>
            <a:xfrm>
              <a:off x="7709283" y="39076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1" name="tx111"/>
            <p:cNvSpPr/>
            <p:nvPr/>
          </p:nvSpPr>
          <p:spPr>
            <a:xfrm>
              <a:off x="7974250" y="39093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2" name="tx112"/>
            <p:cNvSpPr/>
            <p:nvPr/>
          </p:nvSpPr>
          <p:spPr>
            <a:xfrm>
              <a:off x="1350069" y="33430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13" name="tx113"/>
            <p:cNvSpPr/>
            <p:nvPr/>
          </p:nvSpPr>
          <p:spPr>
            <a:xfrm>
              <a:off x="2674905" y="32991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6.3</a:t>
              </a:r>
            </a:p>
          </p:txBody>
        </p:sp>
        <p:sp>
          <p:nvSpPr>
            <p:cNvPr id="114" name="tx114"/>
            <p:cNvSpPr/>
            <p:nvPr/>
          </p:nvSpPr>
          <p:spPr>
            <a:xfrm>
              <a:off x="3999741" y="33054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8.6</a:t>
              </a:r>
            </a:p>
          </p:txBody>
        </p:sp>
        <p:sp>
          <p:nvSpPr>
            <p:cNvPr id="115" name="tx115"/>
            <p:cNvSpPr/>
            <p:nvPr/>
          </p:nvSpPr>
          <p:spPr>
            <a:xfrm>
              <a:off x="5324577" y="33487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7.3</a:t>
              </a:r>
            </a:p>
          </p:txBody>
        </p:sp>
        <p:sp>
          <p:nvSpPr>
            <p:cNvPr id="116" name="tx116"/>
            <p:cNvSpPr/>
            <p:nvPr/>
          </p:nvSpPr>
          <p:spPr>
            <a:xfrm>
              <a:off x="6384447" y="35534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17" name="tx117"/>
            <p:cNvSpPr/>
            <p:nvPr/>
          </p:nvSpPr>
          <p:spPr>
            <a:xfrm>
              <a:off x="6649414" y="35411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18" name="tx118"/>
            <p:cNvSpPr/>
            <p:nvPr/>
          </p:nvSpPr>
          <p:spPr>
            <a:xfrm>
              <a:off x="6914381" y="35056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9" name="tx119"/>
            <p:cNvSpPr/>
            <p:nvPr/>
          </p:nvSpPr>
          <p:spPr>
            <a:xfrm>
              <a:off x="7179348" y="35863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20" name="tx120"/>
            <p:cNvSpPr/>
            <p:nvPr/>
          </p:nvSpPr>
          <p:spPr>
            <a:xfrm>
              <a:off x="7444316" y="35801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21" name="tx121"/>
            <p:cNvSpPr/>
            <p:nvPr/>
          </p:nvSpPr>
          <p:spPr>
            <a:xfrm>
              <a:off x="7709283" y="36050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22" name="tx122"/>
            <p:cNvSpPr/>
            <p:nvPr/>
          </p:nvSpPr>
          <p:spPr>
            <a:xfrm>
              <a:off x="7974250" y="36314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23" name="tx123"/>
            <p:cNvSpPr/>
            <p:nvPr/>
          </p:nvSpPr>
          <p:spPr>
            <a:xfrm>
              <a:off x="1350069" y="29920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4" name="tx124"/>
            <p:cNvSpPr/>
            <p:nvPr/>
          </p:nvSpPr>
          <p:spPr>
            <a:xfrm>
              <a:off x="2644775" y="286391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10.3</a:t>
              </a:r>
            </a:p>
          </p:txBody>
        </p:sp>
        <p:sp>
          <p:nvSpPr>
            <p:cNvPr id="125" name="tx125"/>
            <p:cNvSpPr/>
            <p:nvPr/>
          </p:nvSpPr>
          <p:spPr>
            <a:xfrm>
              <a:off x="3973635" y="2740835"/>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11.3</a:t>
              </a:r>
            </a:p>
          </p:txBody>
        </p:sp>
        <p:sp>
          <p:nvSpPr>
            <p:cNvPr id="126" name="tx126"/>
            <p:cNvSpPr/>
            <p:nvPr/>
          </p:nvSpPr>
          <p:spPr>
            <a:xfrm>
              <a:off x="5294448" y="285523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10.3</a:t>
              </a:r>
            </a:p>
          </p:txBody>
        </p:sp>
        <p:sp>
          <p:nvSpPr>
            <p:cNvPr id="127" name="tx127"/>
            <p:cNvSpPr/>
            <p:nvPr/>
          </p:nvSpPr>
          <p:spPr>
            <a:xfrm>
              <a:off x="6384447" y="32571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8" name="tx128"/>
            <p:cNvSpPr/>
            <p:nvPr/>
          </p:nvSpPr>
          <p:spPr>
            <a:xfrm>
              <a:off x="6649414" y="32518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9" name="tx129"/>
            <p:cNvSpPr/>
            <p:nvPr/>
          </p:nvSpPr>
          <p:spPr>
            <a:xfrm>
              <a:off x="6959552" y="32390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30" name="tx130"/>
            <p:cNvSpPr/>
            <p:nvPr/>
          </p:nvSpPr>
          <p:spPr>
            <a:xfrm>
              <a:off x="7179348" y="33912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131" name="tx131"/>
            <p:cNvSpPr/>
            <p:nvPr/>
          </p:nvSpPr>
          <p:spPr>
            <a:xfrm>
              <a:off x="7444316" y="33626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132" name="tx132"/>
            <p:cNvSpPr/>
            <p:nvPr/>
          </p:nvSpPr>
          <p:spPr>
            <a:xfrm>
              <a:off x="7709283" y="34213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33" name="tx133"/>
            <p:cNvSpPr/>
            <p:nvPr/>
          </p:nvSpPr>
          <p:spPr>
            <a:xfrm>
              <a:off x="7974250" y="34707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34" name="tx134"/>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5" name="tx135"/>
            <p:cNvSpPr/>
            <p:nvPr/>
          </p:nvSpPr>
          <p:spPr>
            <a:xfrm>
              <a:off x="688596" y="3521963"/>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5M</a:t>
              </a:r>
            </a:p>
          </p:txBody>
        </p:sp>
        <p:sp>
          <p:nvSpPr>
            <p:cNvPr id="136" name="tx136"/>
            <p:cNvSpPr/>
            <p:nvPr/>
          </p:nvSpPr>
          <p:spPr>
            <a:xfrm>
              <a:off x="603832" y="2955549"/>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7" name="tx137"/>
            <p:cNvSpPr/>
            <p:nvPr/>
          </p:nvSpPr>
          <p:spPr>
            <a:xfrm>
              <a:off x="603832" y="2389135"/>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15M</a:t>
              </a:r>
            </a:p>
          </p:txBody>
        </p:sp>
        <p:sp>
          <p:nvSpPr>
            <p:cNvPr id="138" name="tx138"/>
            <p:cNvSpPr/>
            <p:nvPr/>
          </p:nvSpPr>
          <p:spPr>
            <a:xfrm>
              <a:off x="603832" y="1822722"/>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9" name="tx139"/>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40" name="tx140"/>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41" name="tx141"/>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2" name="tx142"/>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3" name="tx143"/>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4" name="tx144"/>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5" name="tx145"/>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6" name="tx146"/>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7" name="tx147"/>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8" name="tx148"/>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9" name="tx149"/>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50" name="tx150"/>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51" name="tx151"/>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2" name="tx152"/>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3" name="tx153"/>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4" name="tx154"/>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5" name="tx155"/>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6" name="tx156"/>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7" name="pl157"/>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8" name="pl158"/>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9" name="tx159"/>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60" name="tx160"/>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61" name="rc161"/>
            <p:cNvSpPr/>
            <p:nvPr/>
          </p:nvSpPr>
          <p:spPr>
            <a:xfrm>
              <a:off x="4648443" y="5056524"/>
              <a:ext cx="201456" cy="201456"/>
            </a:xfrm>
            <a:prstGeom prst="rect">
              <a:avLst/>
            </a:prstGeom>
            <a:solidFill>
              <a:srgbClr val="E2231A">
                <a:alpha val="100000"/>
              </a:srgbClr>
            </a:solidFill>
          </p:spPr>
          <p:txBody>
            <a:bodyPr/>
            <a:lstStyle/>
            <a:p/>
          </p:txBody>
        </p:sp>
        <p:sp>
          <p:nvSpPr>
            <p:cNvPr id="162" name="rc162"/>
            <p:cNvSpPr/>
            <p:nvPr/>
          </p:nvSpPr>
          <p:spPr>
            <a:xfrm>
              <a:off x="5667822" y="5056524"/>
              <a:ext cx="201456" cy="201456"/>
            </a:xfrm>
            <a:prstGeom prst="rect">
              <a:avLst/>
            </a:prstGeom>
            <a:solidFill>
              <a:srgbClr val="B3B3B3">
                <a:alpha val="100000"/>
              </a:srgbClr>
            </a:solidFill>
          </p:spPr>
          <p:txBody>
            <a:bodyPr/>
            <a:lstStyle/>
            <a:p/>
          </p:txBody>
        </p:sp>
        <p:sp>
          <p:nvSpPr>
            <p:cNvPr id="163" name="tx163"/>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4" name="tx164"/>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5" name="tx165"/>
            <p:cNvSpPr/>
            <p:nvPr/>
          </p:nvSpPr>
          <p:spPr>
            <a:xfrm>
              <a:off x="963002" y="1437626"/>
              <a:ext cx="83097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AFRO-East &amp; South, 2000-2025</a:t>
              </a:r>
            </a:p>
          </p:txBody>
        </p:sp>
        <p:sp>
          <p:nvSpPr>
            <p:cNvPr id="166" name="pl166"/>
            <p:cNvSpPr/>
            <p:nvPr/>
          </p:nvSpPr>
          <p:spPr>
            <a:xfrm>
              <a:off x="2316621"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4337595"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35856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379543"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1" name="pl171"/>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2" name="pl172"/>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3" name="pl173"/>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32710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348082"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369056"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06134" y="5824947"/>
              <a:ext cx="2962069" cy="146176"/>
            </a:xfrm>
            <a:prstGeom prst="rect">
              <a:avLst/>
            </a:prstGeom>
            <a:solidFill>
              <a:srgbClr val="E2231A">
                <a:alpha val="100000"/>
              </a:srgbClr>
            </a:solidFill>
          </p:spPr>
          <p:txBody>
            <a:bodyPr/>
            <a:lstStyle/>
            <a:p/>
          </p:txBody>
        </p:sp>
        <p:sp>
          <p:nvSpPr>
            <p:cNvPr id="178" name="rc178"/>
            <p:cNvSpPr/>
            <p:nvPr/>
          </p:nvSpPr>
          <p:spPr>
            <a:xfrm>
              <a:off x="1306134" y="5662528"/>
              <a:ext cx="3506137" cy="146176"/>
            </a:xfrm>
            <a:prstGeom prst="rect">
              <a:avLst/>
            </a:prstGeom>
            <a:solidFill>
              <a:srgbClr val="E2231A">
                <a:alpha val="100000"/>
              </a:srgbClr>
            </a:solidFill>
          </p:spPr>
          <p:txBody>
            <a:bodyPr/>
            <a:lstStyle/>
            <a:p/>
          </p:txBody>
        </p:sp>
        <p:sp>
          <p:nvSpPr>
            <p:cNvPr id="179" name="rc179"/>
            <p:cNvSpPr/>
            <p:nvPr/>
          </p:nvSpPr>
          <p:spPr>
            <a:xfrm>
              <a:off x="1306134" y="5500109"/>
              <a:ext cx="3476044" cy="146176"/>
            </a:xfrm>
            <a:prstGeom prst="rect">
              <a:avLst/>
            </a:prstGeom>
            <a:solidFill>
              <a:srgbClr val="E2231A">
                <a:alpha val="100000"/>
              </a:srgbClr>
            </a:solidFill>
          </p:spPr>
          <p:txBody>
            <a:bodyPr/>
            <a:lstStyle/>
            <a:p/>
          </p:txBody>
        </p:sp>
        <p:sp>
          <p:nvSpPr>
            <p:cNvPr id="180" name="rc180"/>
            <p:cNvSpPr/>
            <p:nvPr/>
          </p:nvSpPr>
          <p:spPr>
            <a:xfrm>
              <a:off x="4268204" y="5824947"/>
              <a:ext cx="3900582" cy="146176"/>
            </a:xfrm>
            <a:prstGeom prst="rect">
              <a:avLst/>
            </a:prstGeom>
            <a:solidFill>
              <a:srgbClr val="B3B3B3">
                <a:alpha val="100000"/>
              </a:srgbClr>
            </a:solidFill>
          </p:spPr>
          <p:txBody>
            <a:bodyPr/>
            <a:lstStyle/>
            <a:p/>
          </p:txBody>
        </p:sp>
        <p:sp>
          <p:nvSpPr>
            <p:cNvPr id="181" name="rc181"/>
            <p:cNvSpPr/>
            <p:nvPr/>
          </p:nvSpPr>
          <p:spPr>
            <a:xfrm>
              <a:off x="4812272" y="5662528"/>
              <a:ext cx="1891666" cy="146176"/>
            </a:xfrm>
            <a:prstGeom prst="rect">
              <a:avLst/>
            </a:prstGeom>
            <a:solidFill>
              <a:srgbClr val="B3B3B3">
                <a:alpha val="100000"/>
              </a:srgbClr>
            </a:solidFill>
          </p:spPr>
          <p:txBody>
            <a:bodyPr/>
            <a:lstStyle/>
            <a:p/>
          </p:txBody>
        </p:sp>
        <p:sp>
          <p:nvSpPr>
            <p:cNvPr id="182" name="rc182"/>
            <p:cNvSpPr/>
            <p:nvPr/>
          </p:nvSpPr>
          <p:spPr>
            <a:xfrm>
              <a:off x="4782178" y="5500109"/>
              <a:ext cx="1481814" cy="146176"/>
            </a:xfrm>
            <a:prstGeom prst="rect">
              <a:avLst/>
            </a:prstGeom>
            <a:solidFill>
              <a:srgbClr val="B3B3B3">
                <a:alpha val="100000"/>
              </a:srgbClr>
            </a:solidFill>
          </p:spPr>
          <p:txBody>
            <a:bodyPr/>
            <a:lstStyle/>
            <a:p/>
          </p:txBody>
        </p:sp>
        <p:sp>
          <p:nvSpPr>
            <p:cNvPr id="183" name="tx183"/>
            <p:cNvSpPr/>
            <p:nvPr/>
          </p:nvSpPr>
          <p:spPr>
            <a:xfrm>
              <a:off x="2407830"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2.9</a:t>
              </a:r>
            </a:p>
          </p:txBody>
        </p:sp>
        <p:sp>
          <p:nvSpPr>
            <p:cNvPr id="184" name="tx184"/>
            <p:cNvSpPr/>
            <p:nvPr/>
          </p:nvSpPr>
          <p:spPr>
            <a:xfrm>
              <a:off x="2679864"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3.5</a:t>
              </a:r>
            </a:p>
          </p:txBody>
        </p:sp>
        <p:sp>
          <p:nvSpPr>
            <p:cNvPr id="185" name="tx185"/>
            <p:cNvSpPr/>
            <p:nvPr/>
          </p:nvSpPr>
          <p:spPr>
            <a:xfrm>
              <a:off x="2664817"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3.4</a:t>
              </a:r>
            </a:p>
          </p:txBody>
        </p:sp>
        <p:sp>
          <p:nvSpPr>
            <p:cNvPr id="186" name="tx186"/>
            <p:cNvSpPr/>
            <p:nvPr/>
          </p:nvSpPr>
          <p:spPr>
            <a:xfrm>
              <a:off x="5839156"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3.9</a:t>
              </a:r>
            </a:p>
          </p:txBody>
        </p:sp>
        <p:sp>
          <p:nvSpPr>
            <p:cNvPr id="187" name="tx187"/>
            <p:cNvSpPr/>
            <p:nvPr/>
          </p:nvSpPr>
          <p:spPr>
            <a:xfrm>
              <a:off x="5378766"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1.9</a:t>
              </a:r>
            </a:p>
          </p:txBody>
        </p:sp>
        <p:sp>
          <p:nvSpPr>
            <p:cNvPr id="188" name="tx188"/>
            <p:cNvSpPr/>
            <p:nvPr/>
          </p:nvSpPr>
          <p:spPr>
            <a:xfrm>
              <a:off x="5143747"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1.5</a:t>
              </a:r>
            </a:p>
          </p:txBody>
        </p:sp>
        <p:sp>
          <p:nvSpPr>
            <p:cNvPr id="189" name="tx189"/>
            <p:cNvSpPr/>
            <p:nvPr/>
          </p:nvSpPr>
          <p:spPr>
            <a:xfrm>
              <a:off x="8229054"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6.8</a:t>
              </a:r>
            </a:p>
          </p:txBody>
        </p:sp>
        <p:sp>
          <p:nvSpPr>
            <p:cNvPr id="190" name="tx190"/>
            <p:cNvSpPr/>
            <p:nvPr/>
          </p:nvSpPr>
          <p:spPr>
            <a:xfrm>
              <a:off x="6764206"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5.3</a:t>
              </a:r>
            </a:p>
          </p:txBody>
        </p:sp>
        <p:sp>
          <p:nvSpPr>
            <p:cNvPr id="191" name="tx191"/>
            <p:cNvSpPr/>
            <p:nvPr/>
          </p:nvSpPr>
          <p:spPr>
            <a:xfrm>
              <a:off x="6324261"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4.9</a:t>
              </a:r>
            </a:p>
          </p:txBody>
        </p:sp>
        <p:sp>
          <p:nvSpPr>
            <p:cNvPr id="192" name="tx192"/>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3" name="tx193"/>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4" name="tx194"/>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5" name="tx195"/>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6" name="tx196"/>
            <p:cNvSpPr/>
            <p:nvPr/>
          </p:nvSpPr>
          <p:spPr>
            <a:xfrm>
              <a:off x="321061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7" name="tx197"/>
            <p:cNvSpPr/>
            <p:nvPr/>
          </p:nvSpPr>
          <p:spPr>
            <a:xfrm>
              <a:off x="523158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8" name="tx198"/>
            <p:cNvSpPr/>
            <p:nvPr/>
          </p:nvSpPr>
          <p:spPr>
            <a:xfrm>
              <a:off x="725256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99" name="tx199"/>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0" name="tx200"/>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78%. This is lower than in 2019, where coverage was 80%.
3.4 million children missed their routine first dose of measles vaccine.
MCV2 is typically administered to children between 18 months and five years old. MCV2 coverage increased at 68% in 2025.</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78% in 2025, leaving 3.4 million children without any protection against measles. MCV2 coverage increased to 68% in 2025.</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74954"/>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0143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52791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1854402"/>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38195"/>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86467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19116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775950"/>
              <a:ext cx="239877" cy="435762"/>
            </a:xfrm>
            <a:prstGeom prst="rect">
              <a:avLst/>
            </a:prstGeom>
            <a:solidFill>
              <a:srgbClr val="80BD41">
                <a:alpha val="100000"/>
              </a:srgbClr>
            </a:solidFill>
          </p:spPr>
          <p:txBody>
            <a:bodyPr/>
            <a:lstStyle/>
            <a:p/>
          </p:txBody>
        </p:sp>
        <p:sp>
          <p:nvSpPr>
            <p:cNvPr id="25" name="rc25"/>
            <p:cNvSpPr/>
            <p:nvPr/>
          </p:nvSpPr>
          <p:spPr>
            <a:xfrm>
              <a:off x="1296454" y="3485999"/>
              <a:ext cx="239877" cy="289950"/>
            </a:xfrm>
            <a:prstGeom prst="rect">
              <a:avLst/>
            </a:prstGeom>
            <a:solidFill>
              <a:srgbClr val="E2231A">
                <a:alpha val="100000"/>
              </a:srgbClr>
            </a:solidFill>
          </p:spPr>
          <p:txBody>
            <a:bodyPr/>
            <a:lstStyle/>
            <a:p/>
          </p:txBody>
        </p:sp>
        <p:sp>
          <p:nvSpPr>
            <p:cNvPr id="26" name="rc26"/>
            <p:cNvSpPr/>
            <p:nvPr/>
          </p:nvSpPr>
          <p:spPr>
            <a:xfrm>
              <a:off x="1562984" y="3756920"/>
              <a:ext cx="239877" cy="454792"/>
            </a:xfrm>
            <a:prstGeom prst="rect">
              <a:avLst/>
            </a:prstGeom>
            <a:solidFill>
              <a:srgbClr val="80BD41">
                <a:alpha val="100000"/>
              </a:srgbClr>
            </a:solidFill>
          </p:spPr>
          <p:txBody>
            <a:bodyPr/>
            <a:lstStyle/>
            <a:p/>
          </p:txBody>
        </p:sp>
        <p:sp>
          <p:nvSpPr>
            <p:cNvPr id="27" name="rc27"/>
            <p:cNvSpPr/>
            <p:nvPr/>
          </p:nvSpPr>
          <p:spPr>
            <a:xfrm>
              <a:off x="1562984" y="3472774"/>
              <a:ext cx="239877" cy="284146"/>
            </a:xfrm>
            <a:prstGeom prst="rect">
              <a:avLst/>
            </a:prstGeom>
            <a:solidFill>
              <a:srgbClr val="E2231A">
                <a:alpha val="100000"/>
              </a:srgbClr>
            </a:solidFill>
          </p:spPr>
          <p:txBody>
            <a:bodyPr/>
            <a:lstStyle/>
            <a:p/>
          </p:txBody>
        </p:sp>
        <p:sp>
          <p:nvSpPr>
            <p:cNvPr id="28" name="rc28"/>
            <p:cNvSpPr/>
            <p:nvPr/>
          </p:nvSpPr>
          <p:spPr>
            <a:xfrm>
              <a:off x="1829515" y="3741550"/>
              <a:ext cx="239877" cy="470162"/>
            </a:xfrm>
            <a:prstGeom prst="rect">
              <a:avLst/>
            </a:prstGeom>
            <a:solidFill>
              <a:srgbClr val="80BD41">
                <a:alpha val="100000"/>
              </a:srgbClr>
            </a:solidFill>
          </p:spPr>
          <p:txBody>
            <a:bodyPr/>
            <a:lstStyle/>
            <a:p/>
          </p:txBody>
        </p:sp>
        <p:sp>
          <p:nvSpPr>
            <p:cNvPr id="29" name="rc29"/>
            <p:cNvSpPr/>
            <p:nvPr/>
          </p:nvSpPr>
          <p:spPr>
            <a:xfrm>
              <a:off x="1829515" y="3460561"/>
              <a:ext cx="239877" cy="280988"/>
            </a:xfrm>
            <a:prstGeom prst="rect">
              <a:avLst/>
            </a:prstGeom>
            <a:solidFill>
              <a:srgbClr val="E2231A">
                <a:alpha val="100000"/>
              </a:srgbClr>
            </a:solidFill>
          </p:spPr>
          <p:txBody>
            <a:bodyPr/>
            <a:lstStyle/>
            <a:p/>
          </p:txBody>
        </p:sp>
        <p:sp>
          <p:nvSpPr>
            <p:cNvPr id="30" name="rc30"/>
            <p:cNvSpPr/>
            <p:nvPr/>
          </p:nvSpPr>
          <p:spPr>
            <a:xfrm>
              <a:off x="2096045" y="3715995"/>
              <a:ext cx="239877" cy="495717"/>
            </a:xfrm>
            <a:prstGeom prst="rect">
              <a:avLst/>
            </a:prstGeom>
            <a:solidFill>
              <a:srgbClr val="80BD41">
                <a:alpha val="100000"/>
              </a:srgbClr>
            </a:solidFill>
          </p:spPr>
          <p:txBody>
            <a:bodyPr/>
            <a:lstStyle/>
            <a:p/>
          </p:txBody>
        </p:sp>
        <p:sp>
          <p:nvSpPr>
            <p:cNvPr id="31" name="rc31"/>
            <p:cNvSpPr/>
            <p:nvPr/>
          </p:nvSpPr>
          <p:spPr>
            <a:xfrm>
              <a:off x="2096045" y="3445706"/>
              <a:ext cx="239877" cy="270288"/>
            </a:xfrm>
            <a:prstGeom prst="rect">
              <a:avLst/>
            </a:prstGeom>
            <a:solidFill>
              <a:srgbClr val="E2231A">
                <a:alpha val="100000"/>
              </a:srgbClr>
            </a:solidFill>
          </p:spPr>
          <p:txBody>
            <a:bodyPr/>
            <a:lstStyle/>
            <a:p/>
          </p:txBody>
        </p:sp>
        <p:sp>
          <p:nvSpPr>
            <p:cNvPr id="32" name="rc32"/>
            <p:cNvSpPr/>
            <p:nvPr/>
          </p:nvSpPr>
          <p:spPr>
            <a:xfrm>
              <a:off x="2362575" y="3692889"/>
              <a:ext cx="239877" cy="518823"/>
            </a:xfrm>
            <a:prstGeom prst="rect">
              <a:avLst/>
            </a:prstGeom>
            <a:solidFill>
              <a:srgbClr val="80BD41">
                <a:alpha val="100000"/>
              </a:srgbClr>
            </a:solidFill>
          </p:spPr>
          <p:txBody>
            <a:bodyPr/>
            <a:lstStyle/>
            <a:p/>
          </p:txBody>
        </p:sp>
        <p:sp>
          <p:nvSpPr>
            <p:cNvPr id="33" name="rc33"/>
            <p:cNvSpPr/>
            <p:nvPr/>
          </p:nvSpPr>
          <p:spPr>
            <a:xfrm>
              <a:off x="2362575" y="3426835"/>
              <a:ext cx="239877" cy="266053"/>
            </a:xfrm>
            <a:prstGeom prst="rect">
              <a:avLst/>
            </a:prstGeom>
            <a:solidFill>
              <a:srgbClr val="E2231A">
                <a:alpha val="100000"/>
              </a:srgbClr>
            </a:solidFill>
          </p:spPr>
          <p:txBody>
            <a:bodyPr/>
            <a:lstStyle/>
            <a:p/>
          </p:txBody>
        </p:sp>
        <p:sp>
          <p:nvSpPr>
            <p:cNvPr id="34" name="rc34"/>
            <p:cNvSpPr/>
            <p:nvPr/>
          </p:nvSpPr>
          <p:spPr>
            <a:xfrm>
              <a:off x="2629106" y="3675821"/>
              <a:ext cx="239877" cy="535891"/>
            </a:xfrm>
            <a:prstGeom prst="rect">
              <a:avLst/>
            </a:prstGeom>
            <a:solidFill>
              <a:srgbClr val="80BD41">
                <a:alpha val="100000"/>
              </a:srgbClr>
            </a:solidFill>
          </p:spPr>
          <p:txBody>
            <a:bodyPr/>
            <a:lstStyle/>
            <a:p/>
          </p:txBody>
        </p:sp>
        <p:sp>
          <p:nvSpPr>
            <p:cNvPr id="35" name="rc35"/>
            <p:cNvSpPr/>
            <p:nvPr/>
          </p:nvSpPr>
          <p:spPr>
            <a:xfrm>
              <a:off x="2629106" y="3409795"/>
              <a:ext cx="239877" cy="266025"/>
            </a:xfrm>
            <a:prstGeom prst="rect">
              <a:avLst/>
            </a:prstGeom>
            <a:solidFill>
              <a:srgbClr val="E2231A">
                <a:alpha val="100000"/>
              </a:srgbClr>
            </a:solidFill>
          </p:spPr>
          <p:txBody>
            <a:bodyPr/>
            <a:lstStyle/>
            <a:p/>
          </p:txBody>
        </p:sp>
        <p:sp>
          <p:nvSpPr>
            <p:cNvPr id="36" name="rc36"/>
            <p:cNvSpPr/>
            <p:nvPr/>
          </p:nvSpPr>
          <p:spPr>
            <a:xfrm>
              <a:off x="2895636" y="3638721"/>
              <a:ext cx="239877" cy="572991"/>
            </a:xfrm>
            <a:prstGeom prst="rect">
              <a:avLst/>
            </a:prstGeom>
            <a:solidFill>
              <a:srgbClr val="80BD41">
                <a:alpha val="100000"/>
              </a:srgbClr>
            </a:solidFill>
          </p:spPr>
          <p:txBody>
            <a:bodyPr/>
            <a:lstStyle/>
            <a:p/>
          </p:txBody>
        </p:sp>
        <p:sp>
          <p:nvSpPr>
            <p:cNvPr id="37" name="rc37"/>
            <p:cNvSpPr/>
            <p:nvPr/>
          </p:nvSpPr>
          <p:spPr>
            <a:xfrm>
              <a:off x="2895636" y="3396258"/>
              <a:ext cx="239877" cy="242462"/>
            </a:xfrm>
            <a:prstGeom prst="rect">
              <a:avLst/>
            </a:prstGeom>
            <a:solidFill>
              <a:srgbClr val="E2231A">
                <a:alpha val="100000"/>
              </a:srgbClr>
            </a:solidFill>
          </p:spPr>
          <p:txBody>
            <a:bodyPr/>
            <a:lstStyle/>
            <a:p/>
          </p:txBody>
        </p:sp>
        <p:sp>
          <p:nvSpPr>
            <p:cNvPr id="38" name="rc38"/>
            <p:cNvSpPr/>
            <p:nvPr/>
          </p:nvSpPr>
          <p:spPr>
            <a:xfrm>
              <a:off x="3162166" y="3613441"/>
              <a:ext cx="239877" cy="598271"/>
            </a:xfrm>
            <a:prstGeom prst="rect">
              <a:avLst/>
            </a:prstGeom>
            <a:solidFill>
              <a:srgbClr val="80BD41">
                <a:alpha val="100000"/>
              </a:srgbClr>
            </a:solidFill>
          </p:spPr>
          <p:txBody>
            <a:bodyPr/>
            <a:lstStyle/>
            <a:p/>
          </p:txBody>
        </p:sp>
        <p:sp>
          <p:nvSpPr>
            <p:cNvPr id="39" name="rc39"/>
            <p:cNvSpPr/>
            <p:nvPr/>
          </p:nvSpPr>
          <p:spPr>
            <a:xfrm>
              <a:off x="3162166" y="3383893"/>
              <a:ext cx="239877" cy="229547"/>
            </a:xfrm>
            <a:prstGeom prst="rect">
              <a:avLst/>
            </a:prstGeom>
            <a:solidFill>
              <a:srgbClr val="E2231A">
                <a:alpha val="100000"/>
              </a:srgbClr>
            </a:solidFill>
          </p:spPr>
          <p:txBody>
            <a:bodyPr/>
            <a:lstStyle/>
            <a:p/>
          </p:txBody>
        </p:sp>
        <p:sp>
          <p:nvSpPr>
            <p:cNvPr id="40" name="rc40"/>
            <p:cNvSpPr/>
            <p:nvPr/>
          </p:nvSpPr>
          <p:spPr>
            <a:xfrm>
              <a:off x="3428696" y="3587420"/>
              <a:ext cx="239877" cy="624292"/>
            </a:xfrm>
            <a:prstGeom prst="rect">
              <a:avLst/>
            </a:prstGeom>
            <a:solidFill>
              <a:srgbClr val="80BD41">
                <a:alpha val="100000"/>
              </a:srgbClr>
            </a:solidFill>
          </p:spPr>
          <p:txBody>
            <a:bodyPr/>
            <a:lstStyle/>
            <a:p/>
          </p:txBody>
        </p:sp>
        <p:sp>
          <p:nvSpPr>
            <p:cNvPr id="41" name="rc41"/>
            <p:cNvSpPr/>
            <p:nvPr/>
          </p:nvSpPr>
          <p:spPr>
            <a:xfrm>
              <a:off x="3428696" y="3367045"/>
              <a:ext cx="239877" cy="220374"/>
            </a:xfrm>
            <a:prstGeom prst="rect">
              <a:avLst/>
            </a:prstGeom>
            <a:solidFill>
              <a:srgbClr val="E2231A">
                <a:alpha val="100000"/>
              </a:srgbClr>
            </a:solidFill>
          </p:spPr>
          <p:txBody>
            <a:bodyPr/>
            <a:lstStyle/>
            <a:p/>
          </p:txBody>
        </p:sp>
        <p:sp>
          <p:nvSpPr>
            <p:cNvPr id="42" name="rc42"/>
            <p:cNvSpPr/>
            <p:nvPr/>
          </p:nvSpPr>
          <p:spPr>
            <a:xfrm>
              <a:off x="3695227" y="3556514"/>
              <a:ext cx="239877" cy="655198"/>
            </a:xfrm>
            <a:prstGeom prst="rect">
              <a:avLst/>
            </a:prstGeom>
            <a:solidFill>
              <a:srgbClr val="80BD41">
                <a:alpha val="100000"/>
              </a:srgbClr>
            </a:solidFill>
          </p:spPr>
          <p:txBody>
            <a:bodyPr/>
            <a:lstStyle/>
            <a:p/>
          </p:txBody>
        </p:sp>
        <p:sp>
          <p:nvSpPr>
            <p:cNvPr id="43" name="rc43"/>
            <p:cNvSpPr/>
            <p:nvPr/>
          </p:nvSpPr>
          <p:spPr>
            <a:xfrm>
              <a:off x="3695227" y="3360265"/>
              <a:ext cx="239877" cy="196248"/>
            </a:xfrm>
            <a:prstGeom prst="rect">
              <a:avLst/>
            </a:prstGeom>
            <a:solidFill>
              <a:srgbClr val="E2231A">
                <a:alpha val="100000"/>
              </a:srgbClr>
            </a:solidFill>
          </p:spPr>
          <p:txBody>
            <a:bodyPr/>
            <a:lstStyle/>
            <a:p/>
          </p:txBody>
        </p:sp>
        <p:sp>
          <p:nvSpPr>
            <p:cNvPr id="44" name="rc44"/>
            <p:cNvSpPr/>
            <p:nvPr/>
          </p:nvSpPr>
          <p:spPr>
            <a:xfrm>
              <a:off x="3961757" y="3537304"/>
              <a:ext cx="239877" cy="674407"/>
            </a:xfrm>
            <a:prstGeom prst="rect">
              <a:avLst/>
            </a:prstGeom>
            <a:solidFill>
              <a:srgbClr val="80BD41">
                <a:alpha val="100000"/>
              </a:srgbClr>
            </a:solidFill>
          </p:spPr>
          <p:txBody>
            <a:bodyPr/>
            <a:lstStyle/>
            <a:p/>
          </p:txBody>
        </p:sp>
        <p:sp>
          <p:nvSpPr>
            <p:cNvPr id="45" name="rc45"/>
            <p:cNvSpPr/>
            <p:nvPr/>
          </p:nvSpPr>
          <p:spPr>
            <a:xfrm>
              <a:off x="3961757" y="3351969"/>
              <a:ext cx="239877" cy="185335"/>
            </a:xfrm>
            <a:prstGeom prst="rect">
              <a:avLst/>
            </a:prstGeom>
            <a:solidFill>
              <a:srgbClr val="E2231A">
                <a:alpha val="100000"/>
              </a:srgbClr>
            </a:solidFill>
          </p:spPr>
          <p:txBody>
            <a:bodyPr/>
            <a:lstStyle/>
            <a:p/>
          </p:txBody>
        </p:sp>
        <p:sp>
          <p:nvSpPr>
            <p:cNvPr id="46" name="rc46"/>
            <p:cNvSpPr/>
            <p:nvPr/>
          </p:nvSpPr>
          <p:spPr>
            <a:xfrm>
              <a:off x="4228287" y="3503802"/>
              <a:ext cx="239877" cy="707910"/>
            </a:xfrm>
            <a:prstGeom prst="rect">
              <a:avLst/>
            </a:prstGeom>
            <a:solidFill>
              <a:srgbClr val="80BD41">
                <a:alpha val="100000"/>
              </a:srgbClr>
            </a:solidFill>
          </p:spPr>
          <p:txBody>
            <a:bodyPr/>
            <a:lstStyle/>
            <a:p/>
          </p:txBody>
        </p:sp>
        <p:sp>
          <p:nvSpPr>
            <p:cNvPr id="47" name="rc47"/>
            <p:cNvSpPr/>
            <p:nvPr/>
          </p:nvSpPr>
          <p:spPr>
            <a:xfrm>
              <a:off x="4228287" y="3318334"/>
              <a:ext cx="239877" cy="185468"/>
            </a:xfrm>
            <a:prstGeom prst="rect">
              <a:avLst/>
            </a:prstGeom>
            <a:solidFill>
              <a:srgbClr val="E2231A">
                <a:alpha val="100000"/>
              </a:srgbClr>
            </a:solidFill>
          </p:spPr>
          <p:txBody>
            <a:bodyPr/>
            <a:lstStyle/>
            <a:p/>
          </p:txBody>
        </p:sp>
        <p:sp>
          <p:nvSpPr>
            <p:cNvPr id="48" name="rc48"/>
            <p:cNvSpPr/>
            <p:nvPr/>
          </p:nvSpPr>
          <p:spPr>
            <a:xfrm>
              <a:off x="4494818" y="3493474"/>
              <a:ext cx="239877" cy="718237"/>
            </a:xfrm>
            <a:prstGeom prst="rect">
              <a:avLst/>
            </a:prstGeom>
            <a:solidFill>
              <a:srgbClr val="80BD41">
                <a:alpha val="100000"/>
              </a:srgbClr>
            </a:solidFill>
          </p:spPr>
          <p:txBody>
            <a:bodyPr/>
            <a:lstStyle/>
            <a:p/>
          </p:txBody>
        </p:sp>
        <p:sp>
          <p:nvSpPr>
            <p:cNvPr id="49" name="rc49"/>
            <p:cNvSpPr/>
            <p:nvPr/>
          </p:nvSpPr>
          <p:spPr>
            <a:xfrm>
              <a:off x="4494818" y="3310508"/>
              <a:ext cx="239877" cy="182966"/>
            </a:xfrm>
            <a:prstGeom prst="rect">
              <a:avLst/>
            </a:prstGeom>
            <a:solidFill>
              <a:srgbClr val="E2231A">
                <a:alpha val="100000"/>
              </a:srgbClr>
            </a:solidFill>
          </p:spPr>
          <p:txBody>
            <a:bodyPr/>
            <a:lstStyle/>
            <a:p/>
          </p:txBody>
        </p:sp>
        <p:sp>
          <p:nvSpPr>
            <p:cNvPr id="50" name="rc50"/>
            <p:cNvSpPr/>
            <p:nvPr/>
          </p:nvSpPr>
          <p:spPr>
            <a:xfrm>
              <a:off x="4761348" y="3499116"/>
              <a:ext cx="239877" cy="712595"/>
            </a:xfrm>
            <a:prstGeom prst="rect">
              <a:avLst/>
            </a:prstGeom>
            <a:solidFill>
              <a:srgbClr val="80BD41">
                <a:alpha val="100000"/>
              </a:srgbClr>
            </a:solidFill>
          </p:spPr>
          <p:txBody>
            <a:bodyPr/>
            <a:lstStyle/>
            <a:p/>
          </p:txBody>
        </p:sp>
        <p:sp>
          <p:nvSpPr>
            <p:cNvPr id="51" name="rc51"/>
            <p:cNvSpPr/>
            <p:nvPr/>
          </p:nvSpPr>
          <p:spPr>
            <a:xfrm>
              <a:off x="4761348" y="3301980"/>
              <a:ext cx="239877" cy="197136"/>
            </a:xfrm>
            <a:prstGeom prst="rect">
              <a:avLst/>
            </a:prstGeom>
            <a:solidFill>
              <a:srgbClr val="E2231A">
                <a:alpha val="100000"/>
              </a:srgbClr>
            </a:solidFill>
          </p:spPr>
          <p:txBody>
            <a:bodyPr/>
            <a:lstStyle/>
            <a:p/>
          </p:txBody>
        </p:sp>
        <p:sp>
          <p:nvSpPr>
            <p:cNvPr id="52" name="rc52"/>
            <p:cNvSpPr/>
            <p:nvPr/>
          </p:nvSpPr>
          <p:spPr>
            <a:xfrm>
              <a:off x="5027878" y="3487029"/>
              <a:ext cx="239877" cy="724683"/>
            </a:xfrm>
            <a:prstGeom prst="rect">
              <a:avLst/>
            </a:prstGeom>
            <a:solidFill>
              <a:srgbClr val="80BD41">
                <a:alpha val="100000"/>
              </a:srgbClr>
            </a:solidFill>
          </p:spPr>
          <p:txBody>
            <a:bodyPr/>
            <a:lstStyle/>
            <a:p/>
          </p:txBody>
        </p:sp>
        <p:sp>
          <p:nvSpPr>
            <p:cNvPr id="53" name="rc53"/>
            <p:cNvSpPr/>
            <p:nvPr/>
          </p:nvSpPr>
          <p:spPr>
            <a:xfrm>
              <a:off x="5027878" y="3291176"/>
              <a:ext cx="239877" cy="195853"/>
            </a:xfrm>
            <a:prstGeom prst="rect">
              <a:avLst/>
            </a:prstGeom>
            <a:solidFill>
              <a:srgbClr val="E2231A">
                <a:alpha val="100000"/>
              </a:srgbClr>
            </a:solidFill>
          </p:spPr>
          <p:txBody>
            <a:bodyPr/>
            <a:lstStyle/>
            <a:p/>
          </p:txBody>
        </p:sp>
        <p:sp>
          <p:nvSpPr>
            <p:cNvPr id="54" name="rc54"/>
            <p:cNvSpPr/>
            <p:nvPr/>
          </p:nvSpPr>
          <p:spPr>
            <a:xfrm>
              <a:off x="5294409" y="3485793"/>
              <a:ext cx="239877" cy="725919"/>
            </a:xfrm>
            <a:prstGeom prst="rect">
              <a:avLst/>
            </a:prstGeom>
            <a:solidFill>
              <a:srgbClr val="80BD41">
                <a:alpha val="100000"/>
              </a:srgbClr>
            </a:solidFill>
          </p:spPr>
          <p:txBody>
            <a:bodyPr/>
            <a:lstStyle/>
            <a:p/>
          </p:txBody>
        </p:sp>
        <p:sp>
          <p:nvSpPr>
            <p:cNvPr id="55" name="rc55"/>
            <p:cNvSpPr/>
            <p:nvPr/>
          </p:nvSpPr>
          <p:spPr>
            <a:xfrm>
              <a:off x="5294409" y="3283934"/>
              <a:ext cx="239877" cy="201859"/>
            </a:xfrm>
            <a:prstGeom prst="rect">
              <a:avLst/>
            </a:prstGeom>
            <a:solidFill>
              <a:srgbClr val="E2231A">
                <a:alpha val="100000"/>
              </a:srgbClr>
            </a:solidFill>
          </p:spPr>
          <p:txBody>
            <a:bodyPr/>
            <a:lstStyle/>
            <a:p/>
          </p:txBody>
        </p:sp>
        <p:sp>
          <p:nvSpPr>
            <p:cNvPr id="56" name="rc56"/>
            <p:cNvSpPr/>
            <p:nvPr/>
          </p:nvSpPr>
          <p:spPr>
            <a:xfrm>
              <a:off x="5560939" y="3491379"/>
              <a:ext cx="239877" cy="720333"/>
            </a:xfrm>
            <a:prstGeom prst="rect">
              <a:avLst/>
            </a:prstGeom>
            <a:solidFill>
              <a:srgbClr val="80BD41">
                <a:alpha val="100000"/>
              </a:srgbClr>
            </a:solidFill>
          </p:spPr>
          <p:txBody>
            <a:bodyPr/>
            <a:lstStyle/>
            <a:p/>
          </p:txBody>
        </p:sp>
        <p:sp>
          <p:nvSpPr>
            <p:cNvPr id="57" name="rc57"/>
            <p:cNvSpPr/>
            <p:nvPr/>
          </p:nvSpPr>
          <p:spPr>
            <a:xfrm>
              <a:off x="5560939" y="3271361"/>
              <a:ext cx="239877" cy="220017"/>
            </a:xfrm>
            <a:prstGeom prst="rect">
              <a:avLst/>
            </a:prstGeom>
            <a:solidFill>
              <a:srgbClr val="E2231A">
                <a:alpha val="100000"/>
              </a:srgbClr>
            </a:solidFill>
          </p:spPr>
          <p:txBody>
            <a:bodyPr/>
            <a:lstStyle/>
            <a:p/>
          </p:txBody>
        </p:sp>
        <p:sp>
          <p:nvSpPr>
            <p:cNvPr id="58" name="rc58"/>
            <p:cNvSpPr/>
            <p:nvPr/>
          </p:nvSpPr>
          <p:spPr>
            <a:xfrm>
              <a:off x="5827469" y="3476681"/>
              <a:ext cx="239877" cy="735031"/>
            </a:xfrm>
            <a:prstGeom prst="rect">
              <a:avLst/>
            </a:prstGeom>
            <a:solidFill>
              <a:srgbClr val="80BD41">
                <a:alpha val="100000"/>
              </a:srgbClr>
            </a:solidFill>
          </p:spPr>
          <p:txBody>
            <a:bodyPr/>
            <a:lstStyle/>
            <a:p/>
          </p:txBody>
        </p:sp>
        <p:sp>
          <p:nvSpPr>
            <p:cNvPr id="59" name="rc59"/>
            <p:cNvSpPr/>
            <p:nvPr/>
          </p:nvSpPr>
          <p:spPr>
            <a:xfrm>
              <a:off x="5827469" y="3256946"/>
              <a:ext cx="239877" cy="219734"/>
            </a:xfrm>
            <a:prstGeom prst="rect">
              <a:avLst/>
            </a:prstGeom>
            <a:solidFill>
              <a:srgbClr val="E2231A">
                <a:alpha val="100000"/>
              </a:srgbClr>
            </a:solidFill>
          </p:spPr>
          <p:txBody>
            <a:bodyPr/>
            <a:lstStyle/>
            <a:p/>
          </p:txBody>
        </p:sp>
        <p:sp>
          <p:nvSpPr>
            <p:cNvPr id="60" name="rc60"/>
            <p:cNvSpPr/>
            <p:nvPr/>
          </p:nvSpPr>
          <p:spPr>
            <a:xfrm>
              <a:off x="6094000" y="3438474"/>
              <a:ext cx="239877" cy="773238"/>
            </a:xfrm>
            <a:prstGeom prst="rect">
              <a:avLst/>
            </a:prstGeom>
            <a:solidFill>
              <a:srgbClr val="80BD41">
                <a:alpha val="100000"/>
              </a:srgbClr>
            </a:solidFill>
          </p:spPr>
          <p:txBody>
            <a:bodyPr/>
            <a:lstStyle/>
            <a:p/>
          </p:txBody>
        </p:sp>
        <p:sp>
          <p:nvSpPr>
            <p:cNvPr id="61" name="rc61"/>
            <p:cNvSpPr/>
            <p:nvPr/>
          </p:nvSpPr>
          <p:spPr>
            <a:xfrm>
              <a:off x="6094000" y="3238838"/>
              <a:ext cx="239877" cy="199635"/>
            </a:xfrm>
            <a:prstGeom prst="rect">
              <a:avLst/>
            </a:prstGeom>
            <a:solidFill>
              <a:srgbClr val="E2231A">
                <a:alpha val="100000"/>
              </a:srgbClr>
            </a:solidFill>
          </p:spPr>
          <p:txBody>
            <a:bodyPr/>
            <a:lstStyle/>
            <a:p/>
          </p:txBody>
        </p:sp>
        <p:sp>
          <p:nvSpPr>
            <p:cNvPr id="62" name="rc62"/>
            <p:cNvSpPr/>
            <p:nvPr/>
          </p:nvSpPr>
          <p:spPr>
            <a:xfrm>
              <a:off x="6360530" y="3417355"/>
              <a:ext cx="239877" cy="794357"/>
            </a:xfrm>
            <a:prstGeom prst="rect">
              <a:avLst/>
            </a:prstGeom>
            <a:solidFill>
              <a:srgbClr val="80BD41">
                <a:alpha val="100000"/>
              </a:srgbClr>
            </a:solidFill>
          </p:spPr>
          <p:txBody>
            <a:bodyPr/>
            <a:lstStyle/>
            <a:p/>
          </p:txBody>
        </p:sp>
        <p:sp>
          <p:nvSpPr>
            <p:cNvPr id="63" name="rc63"/>
            <p:cNvSpPr/>
            <p:nvPr/>
          </p:nvSpPr>
          <p:spPr>
            <a:xfrm>
              <a:off x="6360530" y="3219925"/>
              <a:ext cx="239877" cy="197430"/>
            </a:xfrm>
            <a:prstGeom prst="rect">
              <a:avLst/>
            </a:prstGeom>
            <a:solidFill>
              <a:srgbClr val="E2231A">
                <a:alpha val="100000"/>
              </a:srgbClr>
            </a:solidFill>
          </p:spPr>
          <p:txBody>
            <a:bodyPr/>
            <a:lstStyle/>
            <a:p/>
          </p:txBody>
        </p:sp>
        <p:sp>
          <p:nvSpPr>
            <p:cNvPr id="64" name="rc64"/>
            <p:cNvSpPr/>
            <p:nvPr/>
          </p:nvSpPr>
          <p:spPr>
            <a:xfrm>
              <a:off x="6627060" y="3412067"/>
              <a:ext cx="239877" cy="799644"/>
            </a:xfrm>
            <a:prstGeom prst="rect">
              <a:avLst/>
            </a:prstGeom>
            <a:solidFill>
              <a:srgbClr val="80BD41">
                <a:alpha val="100000"/>
              </a:srgbClr>
            </a:solidFill>
          </p:spPr>
          <p:txBody>
            <a:bodyPr/>
            <a:lstStyle/>
            <a:p/>
          </p:txBody>
        </p:sp>
        <p:sp>
          <p:nvSpPr>
            <p:cNvPr id="65" name="rc65"/>
            <p:cNvSpPr/>
            <p:nvPr/>
          </p:nvSpPr>
          <p:spPr>
            <a:xfrm>
              <a:off x="6627060" y="3203141"/>
              <a:ext cx="239877" cy="208926"/>
            </a:xfrm>
            <a:prstGeom prst="rect">
              <a:avLst/>
            </a:prstGeom>
            <a:solidFill>
              <a:srgbClr val="E2231A">
                <a:alpha val="100000"/>
              </a:srgbClr>
            </a:solidFill>
          </p:spPr>
          <p:txBody>
            <a:bodyPr/>
            <a:lstStyle/>
            <a:p/>
          </p:txBody>
        </p:sp>
        <p:sp>
          <p:nvSpPr>
            <p:cNvPr id="66" name="rc66"/>
            <p:cNvSpPr/>
            <p:nvPr/>
          </p:nvSpPr>
          <p:spPr>
            <a:xfrm>
              <a:off x="6893590" y="3431590"/>
              <a:ext cx="239877" cy="780122"/>
            </a:xfrm>
            <a:prstGeom prst="rect">
              <a:avLst/>
            </a:prstGeom>
            <a:solidFill>
              <a:srgbClr val="80BD41">
                <a:alpha val="100000"/>
              </a:srgbClr>
            </a:solidFill>
          </p:spPr>
          <p:txBody>
            <a:bodyPr/>
            <a:lstStyle/>
            <a:p/>
          </p:txBody>
        </p:sp>
        <p:sp>
          <p:nvSpPr>
            <p:cNvPr id="67" name="rc67"/>
            <p:cNvSpPr/>
            <p:nvPr/>
          </p:nvSpPr>
          <p:spPr>
            <a:xfrm>
              <a:off x="6893590" y="3188096"/>
              <a:ext cx="239877" cy="243494"/>
            </a:xfrm>
            <a:prstGeom prst="rect">
              <a:avLst/>
            </a:prstGeom>
            <a:solidFill>
              <a:srgbClr val="E2231A">
                <a:alpha val="100000"/>
              </a:srgbClr>
            </a:solidFill>
          </p:spPr>
          <p:txBody>
            <a:bodyPr/>
            <a:lstStyle/>
            <a:p/>
          </p:txBody>
        </p:sp>
        <p:sp>
          <p:nvSpPr>
            <p:cNvPr id="68" name="rc68"/>
            <p:cNvSpPr/>
            <p:nvPr/>
          </p:nvSpPr>
          <p:spPr>
            <a:xfrm>
              <a:off x="7160121" y="3412875"/>
              <a:ext cx="239877" cy="798837"/>
            </a:xfrm>
            <a:prstGeom prst="rect">
              <a:avLst/>
            </a:prstGeom>
            <a:solidFill>
              <a:srgbClr val="80BD41">
                <a:alpha val="100000"/>
              </a:srgbClr>
            </a:solidFill>
          </p:spPr>
          <p:txBody>
            <a:bodyPr/>
            <a:lstStyle/>
            <a:p/>
          </p:txBody>
        </p:sp>
        <p:sp>
          <p:nvSpPr>
            <p:cNvPr id="69" name="rc69"/>
            <p:cNvSpPr/>
            <p:nvPr/>
          </p:nvSpPr>
          <p:spPr>
            <a:xfrm>
              <a:off x="7160121" y="3174881"/>
              <a:ext cx="239877" cy="237993"/>
            </a:xfrm>
            <a:prstGeom prst="rect">
              <a:avLst/>
            </a:prstGeom>
            <a:solidFill>
              <a:srgbClr val="E2231A">
                <a:alpha val="100000"/>
              </a:srgbClr>
            </a:solidFill>
          </p:spPr>
          <p:txBody>
            <a:bodyPr/>
            <a:lstStyle/>
            <a:p/>
          </p:txBody>
        </p:sp>
        <p:sp>
          <p:nvSpPr>
            <p:cNvPr id="70" name="rc70"/>
            <p:cNvSpPr/>
            <p:nvPr/>
          </p:nvSpPr>
          <p:spPr>
            <a:xfrm>
              <a:off x="7426651" y="3390875"/>
              <a:ext cx="239877" cy="820837"/>
            </a:xfrm>
            <a:prstGeom prst="rect">
              <a:avLst/>
            </a:prstGeom>
            <a:solidFill>
              <a:srgbClr val="80BD41">
                <a:alpha val="100000"/>
              </a:srgbClr>
            </a:solidFill>
          </p:spPr>
          <p:txBody>
            <a:bodyPr/>
            <a:lstStyle/>
            <a:p/>
          </p:txBody>
        </p:sp>
        <p:sp>
          <p:nvSpPr>
            <p:cNvPr id="71" name="rc71"/>
            <p:cNvSpPr/>
            <p:nvPr/>
          </p:nvSpPr>
          <p:spPr>
            <a:xfrm>
              <a:off x="7426651" y="3162461"/>
              <a:ext cx="239877" cy="228414"/>
            </a:xfrm>
            <a:prstGeom prst="rect">
              <a:avLst/>
            </a:prstGeom>
            <a:solidFill>
              <a:srgbClr val="E2231A">
                <a:alpha val="100000"/>
              </a:srgbClr>
            </a:solidFill>
          </p:spPr>
          <p:txBody>
            <a:bodyPr/>
            <a:lstStyle/>
            <a:p/>
          </p:txBody>
        </p:sp>
        <p:sp>
          <p:nvSpPr>
            <p:cNvPr id="72" name="rc72"/>
            <p:cNvSpPr/>
            <p:nvPr/>
          </p:nvSpPr>
          <p:spPr>
            <a:xfrm>
              <a:off x="7693181" y="3381791"/>
              <a:ext cx="239877" cy="829920"/>
            </a:xfrm>
            <a:prstGeom prst="rect">
              <a:avLst/>
            </a:prstGeom>
            <a:solidFill>
              <a:srgbClr val="80BD41">
                <a:alpha val="100000"/>
              </a:srgbClr>
            </a:solidFill>
          </p:spPr>
          <p:txBody>
            <a:bodyPr/>
            <a:lstStyle/>
            <a:p/>
          </p:txBody>
        </p:sp>
        <p:sp>
          <p:nvSpPr>
            <p:cNvPr id="73" name="rc73"/>
            <p:cNvSpPr/>
            <p:nvPr/>
          </p:nvSpPr>
          <p:spPr>
            <a:xfrm>
              <a:off x="7693181" y="3148098"/>
              <a:ext cx="239877" cy="233693"/>
            </a:xfrm>
            <a:prstGeom prst="rect">
              <a:avLst/>
            </a:prstGeom>
            <a:solidFill>
              <a:srgbClr val="E2231A">
                <a:alpha val="100000"/>
              </a:srgbClr>
            </a:solidFill>
          </p:spPr>
          <p:txBody>
            <a:bodyPr/>
            <a:lstStyle/>
            <a:p/>
          </p:txBody>
        </p:sp>
        <p:sp>
          <p:nvSpPr>
            <p:cNvPr id="74" name="rc74"/>
            <p:cNvSpPr/>
            <p:nvPr/>
          </p:nvSpPr>
          <p:spPr>
            <a:xfrm>
              <a:off x="7959712" y="3369354"/>
              <a:ext cx="239877" cy="842358"/>
            </a:xfrm>
            <a:prstGeom prst="rect">
              <a:avLst/>
            </a:prstGeom>
            <a:solidFill>
              <a:srgbClr val="80BD41">
                <a:alpha val="100000"/>
              </a:srgbClr>
            </a:solidFill>
          </p:spPr>
          <p:txBody>
            <a:bodyPr/>
            <a:lstStyle/>
            <a:p/>
          </p:txBody>
        </p:sp>
        <p:sp>
          <p:nvSpPr>
            <p:cNvPr id="75" name="rc75"/>
            <p:cNvSpPr/>
            <p:nvPr/>
          </p:nvSpPr>
          <p:spPr>
            <a:xfrm>
              <a:off x="7959712" y="3137666"/>
              <a:ext cx="239877" cy="231687"/>
            </a:xfrm>
            <a:prstGeom prst="rect">
              <a:avLst/>
            </a:prstGeom>
            <a:solidFill>
              <a:srgbClr val="E2231A">
                <a:alpha val="100000"/>
              </a:srgbClr>
            </a:solidFill>
          </p:spPr>
          <p:txBody>
            <a:bodyPr/>
            <a:lstStyle/>
            <a:p/>
          </p:txBody>
        </p:sp>
        <p:sp>
          <p:nvSpPr>
            <p:cNvPr id="76" name="pl76"/>
            <p:cNvSpPr/>
            <p:nvPr/>
          </p:nvSpPr>
          <p:spPr>
            <a:xfrm>
              <a:off x="1416393" y="2493238"/>
              <a:ext cx="6663257" cy="429618"/>
            </a:xfrm>
            <a:custGeom>
              <a:avLst/>
              <a:pathLst>
                <a:path w="6663257" h="429618">
                  <a:moveTo>
                    <a:pt x="0" y="429618"/>
                  </a:moveTo>
                  <a:lnTo>
                    <a:pt x="266530" y="386656"/>
                  </a:lnTo>
                  <a:lnTo>
                    <a:pt x="533060" y="365175"/>
                  </a:lnTo>
                  <a:lnTo>
                    <a:pt x="799590" y="322213"/>
                  </a:lnTo>
                  <a:lnTo>
                    <a:pt x="1066121" y="300733"/>
                  </a:lnTo>
                  <a:lnTo>
                    <a:pt x="1332651" y="279252"/>
                  </a:lnTo>
                  <a:lnTo>
                    <a:pt x="1599181" y="214809"/>
                  </a:lnTo>
                  <a:lnTo>
                    <a:pt x="1865712" y="171847"/>
                  </a:lnTo>
                  <a:lnTo>
                    <a:pt x="2132242" y="128885"/>
                  </a:lnTo>
                  <a:lnTo>
                    <a:pt x="2398772" y="64442"/>
                  </a:lnTo>
                  <a:lnTo>
                    <a:pt x="2665303" y="42961"/>
                  </a:lnTo>
                  <a:lnTo>
                    <a:pt x="2931833" y="21480"/>
                  </a:lnTo>
                  <a:lnTo>
                    <a:pt x="3198363" y="0"/>
                  </a:lnTo>
                  <a:lnTo>
                    <a:pt x="3464893" y="42961"/>
                  </a:lnTo>
                  <a:lnTo>
                    <a:pt x="3731424" y="21480"/>
                  </a:lnTo>
                  <a:lnTo>
                    <a:pt x="3997954" y="42961"/>
                  </a:lnTo>
                  <a:lnTo>
                    <a:pt x="4264484" y="64442"/>
                  </a:lnTo>
                  <a:lnTo>
                    <a:pt x="4531015" y="64442"/>
                  </a:lnTo>
                  <a:lnTo>
                    <a:pt x="4797545" y="21480"/>
                  </a:lnTo>
                  <a:lnTo>
                    <a:pt x="5064075" y="0"/>
                  </a:lnTo>
                  <a:lnTo>
                    <a:pt x="5330606" y="21480"/>
                  </a:lnTo>
                  <a:lnTo>
                    <a:pt x="5597136" y="85923"/>
                  </a:lnTo>
                  <a:lnTo>
                    <a:pt x="5863666" y="64442"/>
                  </a:lnTo>
                  <a:lnTo>
                    <a:pt x="6130197" y="42961"/>
                  </a:lnTo>
                  <a:lnTo>
                    <a:pt x="6396727" y="42961"/>
                  </a:lnTo>
                  <a:lnTo>
                    <a:pt x="6663257" y="42961"/>
                  </a:lnTo>
                </a:path>
              </a:pathLst>
            </a:custGeom>
            <a:ln w="27101" cap="flat">
              <a:solidFill>
                <a:srgbClr val="0058AB">
                  <a:alpha val="100000"/>
                </a:srgbClr>
              </a:solidFill>
              <a:prstDash val="solid"/>
              <a:round/>
            </a:ln>
          </p:spPr>
          <p:txBody>
            <a:bodyPr/>
            <a:lstStyle/>
            <a:p/>
          </p:txBody>
        </p:sp>
        <p:sp>
          <p:nvSpPr>
            <p:cNvPr id="77" name="tx77"/>
            <p:cNvSpPr/>
            <p:nvPr/>
          </p:nvSpPr>
          <p:spPr>
            <a:xfrm>
              <a:off x="1346075" y="274180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78" name="tx78"/>
            <p:cNvSpPr/>
            <p:nvPr/>
          </p:nvSpPr>
          <p:spPr>
            <a:xfrm>
              <a:off x="2678727"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79" name="tx79"/>
            <p:cNvSpPr/>
            <p:nvPr/>
          </p:nvSpPr>
          <p:spPr>
            <a:xfrm>
              <a:off x="4011378"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0" name="tx80"/>
            <p:cNvSpPr/>
            <p:nvPr/>
          </p:nvSpPr>
          <p:spPr>
            <a:xfrm>
              <a:off x="5344030"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1" name="tx81"/>
            <p:cNvSpPr/>
            <p:nvPr/>
          </p:nvSpPr>
          <p:spPr>
            <a:xfrm>
              <a:off x="6410151"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2" name="tx82"/>
            <p:cNvSpPr/>
            <p:nvPr/>
          </p:nvSpPr>
          <p:spPr>
            <a:xfrm>
              <a:off x="6676681"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3" name="tx83"/>
            <p:cNvSpPr/>
            <p:nvPr/>
          </p:nvSpPr>
          <p:spPr>
            <a:xfrm>
              <a:off x="6943212" y="239811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4" name="tx84"/>
            <p:cNvSpPr/>
            <p:nvPr/>
          </p:nvSpPr>
          <p:spPr>
            <a:xfrm>
              <a:off x="7209742"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5" name="tx85"/>
            <p:cNvSpPr/>
            <p:nvPr/>
          </p:nvSpPr>
          <p:spPr>
            <a:xfrm>
              <a:off x="7476272"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6" name="tx86"/>
            <p:cNvSpPr/>
            <p:nvPr/>
          </p:nvSpPr>
          <p:spPr>
            <a:xfrm>
              <a:off x="7742803"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7" name="tx87"/>
            <p:cNvSpPr/>
            <p:nvPr/>
          </p:nvSpPr>
          <p:spPr>
            <a:xfrm>
              <a:off x="8009333"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8" name="tx88"/>
            <p:cNvSpPr/>
            <p:nvPr/>
          </p:nvSpPr>
          <p:spPr>
            <a:xfrm>
              <a:off x="1341092" y="39550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6.5</a:t>
              </a:r>
            </a:p>
          </p:txBody>
        </p:sp>
        <p:sp>
          <p:nvSpPr>
            <p:cNvPr id="89" name="tx89"/>
            <p:cNvSpPr/>
            <p:nvPr/>
          </p:nvSpPr>
          <p:spPr>
            <a:xfrm>
              <a:off x="1341092" y="35921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0" name="tx90"/>
            <p:cNvSpPr/>
            <p:nvPr/>
          </p:nvSpPr>
          <p:spPr>
            <a:xfrm>
              <a:off x="2718915" y="39049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91" name="tx91"/>
            <p:cNvSpPr/>
            <p:nvPr/>
          </p:nvSpPr>
          <p:spPr>
            <a:xfrm>
              <a:off x="2718915" y="35039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2" name="tx92"/>
            <p:cNvSpPr/>
            <p:nvPr/>
          </p:nvSpPr>
          <p:spPr>
            <a:xfrm>
              <a:off x="4021437" y="3835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93" name="tx93"/>
            <p:cNvSpPr/>
            <p:nvPr/>
          </p:nvSpPr>
          <p:spPr>
            <a:xfrm>
              <a:off x="4006395" y="34058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94" name="tx94"/>
            <p:cNvSpPr/>
            <p:nvPr/>
          </p:nvSpPr>
          <p:spPr>
            <a:xfrm>
              <a:off x="5308917" y="38099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95" name="tx95"/>
            <p:cNvSpPr/>
            <p:nvPr/>
          </p:nvSpPr>
          <p:spPr>
            <a:xfrm>
              <a:off x="5384218" y="33460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96" name="tx96"/>
            <p:cNvSpPr/>
            <p:nvPr/>
          </p:nvSpPr>
          <p:spPr>
            <a:xfrm>
              <a:off x="6379062" y="377571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11.8</a:t>
              </a:r>
            </a:p>
          </p:txBody>
        </p:sp>
        <p:sp>
          <p:nvSpPr>
            <p:cNvPr id="97" name="tx97"/>
            <p:cNvSpPr/>
            <p:nvPr/>
          </p:nvSpPr>
          <p:spPr>
            <a:xfrm>
              <a:off x="6405168" y="32798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98" name="tx98"/>
            <p:cNvSpPr/>
            <p:nvPr/>
          </p:nvSpPr>
          <p:spPr>
            <a:xfrm>
              <a:off x="6645592" y="3773074"/>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11.9</a:t>
              </a:r>
            </a:p>
          </p:txBody>
        </p:sp>
        <p:sp>
          <p:nvSpPr>
            <p:cNvPr id="99" name="tx99"/>
            <p:cNvSpPr/>
            <p:nvPr/>
          </p:nvSpPr>
          <p:spPr>
            <a:xfrm>
              <a:off x="6671698" y="32687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0" name="tx100"/>
            <p:cNvSpPr/>
            <p:nvPr/>
          </p:nvSpPr>
          <p:spPr>
            <a:xfrm>
              <a:off x="6912122" y="3782835"/>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1" name="tx101"/>
            <p:cNvSpPr/>
            <p:nvPr/>
          </p:nvSpPr>
          <p:spPr>
            <a:xfrm>
              <a:off x="6938228" y="32710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2" name="tx102"/>
            <p:cNvSpPr/>
            <p:nvPr/>
          </p:nvSpPr>
          <p:spPr>
            <a:xfrm>
              <a:off x="7178652" y="3773478"/>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11.9</a:t>
              </a:r>
            </a:p>
          </p:txBody>
        </p:sp>
        <p:sp>
          <p:nvSpPr>
            <p:cNvPr id="103" name="tx103"/>
            <p:cNvSpPr/>
            <p:nvPr/>
          </p:nvSpPr>
          <p:spPr>
            <a:xfrm>
              <a:off x="7204759" y="32550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4" name="tx104"/>
            <p:cNvSpPr/>
            <p:nvPr/>
          </p:nvSpPr>
          <p:spPr>
            <a:xfrm>
              <a:off x="7441159" y="376247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12.2</a:t>
              </a:r>
            </a:p>
          </p:txBody>
        </p:sp>
        <p:sp>
          <p:nvSpPr>
            <p:cNvPr id="105" name="tx105"/>
            <p:cNvSpPr/>
            <p:nvPr/>
          </p:nvSpPr>
          <p:spPr>
            <a:xfrm>
              <a:off x="7471289" y="32378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6" name="tx106"/>
            <p:cNvSpPr/>
            <p:nvPr/>
          </p:nvSpPr>
          <p:spPr>
            <a:xfrm>
              <a:off x="7707690" y="375793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12.3</a:t>
              </a:r>
            </a:p>
          </p:txBody>
        </p:sp>
        <p:sp>
          <p:nvSpPr>
            <p:cNvPr id="107" name="tx107"/>
            <p:cNvSpPr/>
            <p:nvPr/>
          </p:nvSpPr>
          <p:spPr>
            <a:xfrm>
              <a:off x="7737819" y="32261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8" name="tx108"/>
            <p:cNvSpPr/>
            <p:nvPr/>
          </p:nvSpPr>
          <p:spPr>
            <a:xfrm>
              <a:off x="7974220" y="375171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109" name="tx109"/>
            <p:cNvSpPr/>
            <p:nvPr/>
          </p:nvSpPr>
          <p:spPr>
            <a:xfrm>
              <a:off x="8004349" y="32146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0" name="tx110"/>
            <p:cNvSpPr/>
            <p:nvPr/>
          </p:nvSpPr>
          <p:spPr>
            <a:xfrm>
              <a:off x="1310962" y="333073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10.8</a:t>
              </a:r>
            </a:p>
          </p:txBody>
        </p:sp>
        <p:sp>
          <p:nvSpPr>
            <p:cNvPr id="111" name="tx111"/>
            <p:cNvSpPr/>
            <p:nvPr/>
          </p:nvSpPr>
          <p:spPr>
            <a:xfrm>
              <a:off x="2647637" y="325453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11.9</a:t>
              </a:r>
            </a:p>
          </p:txBody>
        </p:sp>
        <p:sp>
          <p:nvSpPr>
            <p:cNvPr id="112" name="tx112"/>
            <p:cNvSpPr/>
            <p:nvPr/>
          </p:nvSpPr>
          <p:spPr>
            <a:xfrm>
              <a:off x="3976265" y="319670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12.8</a:t>
              </a:r>
            </a:p>
          </p:txBody>
        </p:sp>
        <p:sp>
          <p:nvSpPr>
            <p:cNvPr id="113" name="tx113"/>
            <p:cNvSpPr/>
            <p:nvPr/>
          </p:nvSpPr>
          <p:spPr>
            <a:xfrm>
              <a:off x="5308917" y="312866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13.8</a:t>
              </a:r>
            </a:p>
          </p:txBody>
        </p:sp>
        <p:sp>
          <p:nvSpPr>
            <p:cNvPr id="114" name="tx114"/>
            <p:cNvSpPr/>
            <p:nvPr/>
          </p:nvSpPr>
          <p:spPr>
            <a:xfrm>
              <a:off x="6375038" y="306466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14.7</a:t>
              </a:r>
            </a:p>
          </p:txBody>
        </p:sp>
        <p:sp>
          <p:nvSpPr>
            <p:cNvPr id="115" name="tx115"/>
            <p:cNvSpPr/>
            <p:nvPr/>
          </p:nvSpPr>
          <p:spPr>
            <a:xfrm>
              <a:off x="6686740" y="30478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6" name="tx116"/>
            <p:cNvSpPr/>
            <p:nvPr/>
          </p:nvSpPr>
          <p:spPr>
            <a:xfrm>
              <a:off x="6908099" y="30328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15.2</a:t>
              </a:r>
            </a:p>
          </p:txBody>
        </p:sp>
        <p:sp>
          <p:nvSpPr>
            <p:cNvPr id="117" name="tx117"/>
            <p:cNvSpPr/>
            <p:nvPr/>
          </p:nvSpPr>
          <p:spPr>
            <a:xfrm>
              <a:off x="7174629" y="301961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15.4</a:t>
              </a:r>
            </a:p>
          </p:txBody>
        </p:sp>
        <p:sp>
          <p:nvSpPr>
            <p:cNvPr id="118" name="tx118"/>
            <p:cNvSpPr/>
            <p:nvPr/>
          </p:nvSpPr>
          <p:spPr>
            <a:xfrm>
              <a:off x="7441159" y="300719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a:t>
              </a:r>
            </a:p>
          </p:txBody>
        </p:sp>
        <p:sp>
          <p:nvSpPr>
            <p:cNvPr id="119" name="tx119"/>
            <p:cNvSpPr/>
            <p:nvPr/>
          </p:nvSpPr>
          <p:spPr>
            <a:xfrm>
              <a:off x="7707690" y="299283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15.8</a:t>
              </a:r>
            </a:p>
          </p:txBody>
        </p:sp>
        <p:sp>
          <p:nvSpPr>
            <p:cNvPr id="120" name="tx120"/>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15.9</a:t>
              </a:r>
            </a:p>
          </p:txBody>
        </p:sp>
        <p:sp>
          <p:nvSpPr>
            <p:cNvPr id="121" name="tx121"/>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2" name="tx122"/>
            <p:cNvSpPr/>
            <p:nvPr/>
          </p:nvSpPr>
          <p:spPr>
            <a:xfrm>
              <a:off x="616816" y="348817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3" name="tx123"/>
            <p:cNvSpPr/>
            <p:nvPr/>
          </p:nvSpPr>
          <p:spPr>
            <a:xfrm>
              <a:off x="616816" y="281466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4" name="tx124"/>
            <p:cNvSpPr/>
            <p:nvPr/>
          </p:nvSpPr>
          <p:spPr>
            <a:xfrm>
              <a:off x="616816" y="2141143"/>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30M</a:t>
              </a:r>
            </a:p>
          </p:txBody>
        </p:sp>
        <p:sp>
          <p:nvSpPr>
            <p:cNvPr id="125" name="tx125"/>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6" name="tx126"/>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7" name="tx127"/>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8" name="tx128"/>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9" name="tx129"/>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0" name="tx130"/>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1" name="tx131"/>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2" name="tx132"/>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3" name="tx133"/>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4" name="tx134"/>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6" name="tx136"/>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7" name="tx137"/>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8" name="tx138"/>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9" name="tx139"/>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0" name="tx140"/>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2" name="tx142"/>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3" name="pl143"/>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5" name="rc145"/>
            <p:cNvSpPr/>
            <p:nvPr/>
          </p:nvSpPr>
          <p:spPr>
            <a:xfrm>
              <a:off x="4453993" y="5080054"/>
              <a:ext cx="201456" cy="201456"/>
            </a:xfrm>
            <a:prstGeom prst="rect">
              <a:avLst/>
            </a:prstGeom>
            <a:solidFill>
              <a:srgbClr val="E2231A">
                <a:alpha val="100000"/>
              </a:srgbClr>
            </a:solidFill>
          </p:spPr>
          <p:txBody>
            <a:bodyPr/>
            <a:lstStyle/>
            <a:p/>
          </p:txBody>
        </p:sp>
        <p:sp>
          <p:nvSpPr>
            <p:cNvPr id="146" name="rc146"/>
            <p:cNvSpPr/>
            <p:nvPr/>
          </p:nvSpPr>
          <p:spPr>
            <a:xfrm>
              <a:off x="5659270" y="5080054"/>
              <a:ext cx="201456" cy="201456"/>
            </a:xfrm>
            <a:prstGeom prst="rect">
              <a:avLst/>
            </a:prstGeom>
            <a:solidFill>
              <a:srgbClr val="80BD41">
                <a:alpha val="100000"/>
              </a:srgbClr>
            </a:solidFill>
          </p:spPr>
          <p:txBody>
            <a:bodyPr/>
            <a:lstStyle/>
            <a:p/>
          </p:txBody>
        </p:sp>
        <p:sp>
          <p:nvSpPr>
            <p:cNvPr id="147" name="tx147"/>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8" name="tx148"/>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9" name="tx149"/>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0" name="tx150"/>
            <p:cNvSpPr/>
            <p:nvPr/>
          </p:nvSpPr>
          <p:spPr>
            <a:xfrm>
              <a:off x="951297" y="1618677"/>
              <a:ext cx="239325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AFRO-East &amp; South, 2000-2025</a:t>
              </a:r>
            </a:p>
          </p:txBody>
        </p:sp>
        <p:sp>
          <p:nvSpPr>
            <p:cNvPr id="151" name="pl151"/>
            <p:cNvSpPr/>
            <p:nvPr/>
          </p:nvSpPr>
          <p:spPr>
            <a:xfrm>
              <a:off x="232713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38848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44984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511196"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35780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41916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480518"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454" y="5840421"/>
              <a:ext cx="4862391" cy="124052"/>
            </a:xfrm>
            <a:prstGeom prst="rect">
              <a:avLst/>
            </a:prstGeom>
            <a:solidFill>
              <a:srgbClr val="80BD41">
                <a:alpha val="100000"/>
              </a:srgbClr>
            </a:solidFill>
          </p:spPr>
          <p:txBody>
            <a:bodyPr/>
            <a:lstStyle/>
            <a:p/>
          </p:txBody>
        </p:sp>
        <p:sp>
          <p:nvSpPr>
            <p:cNvPr id="163" name="rc163"/>
            <p:cNvSpPr/>
            <p:nvPr/>
          </p:nvSpPr>
          <p:spPr>
            <a:xfrm>
              <a:off x="6158846" y="5840421"/>
              <a:ext cx="1208501" cy="124052"/>
            </a:xfrm>
            <a:prstGeom prst="rect">
              <a:avLst/>
            </a:prstGeom>
            <a:solidFill>
              <a:srgbClr val="E2231A">
                <a:alpha val="100000"/>
              </a:srgbClr>
            </a:solidFill>
          </p:spPr>
          <p:txBody>
            <a:bodyPr/>
            <a:lstStyle/>
            <a:p/>
          </p:txBody>
        </p:sp>
        <p:sp>
          <p:nvSpPr>
            <p:cNvPr id="164" name="rc164"/>
            <p:cNvSpPr/>
            <p:nvPr/>
          </p:nvSpPr>
          <p:spPr>
            <a:xfrm>
              <a:off x="1296454" y="5685356"/>
              <a:ext cx="5080080" cy="124052"/>
            </a:xfrm>
            <a:prstGeom prst="rect">
              <a:avLst/>
            </a:prstGeom>
            <a:solidFill>
              <a:srgbClr val="80BD41">
                <a:alpha val="100000"/>
              </a:srgbClr>
            </a:solidFill>
          </p:spPr>
          <p:txBody>
            <a:bodyPr/>
            <a:lstStyle/>
            <a:p/>
          </p:txBody>
        </p:sp>
        <p:sp>
          <p:nvSpPr>
            <p:cNvPr id="165" name="rc165"/>
            <p:cNvSpPr/>
            <p:nvPr/>
          </p:nvSpPr>
          <p:spPr>
            <a:xfrm>
              <a:off x="6376535" y="5685356"/>
              <a:ext cx="1430477" cy="124052"/>
            </a:xfrm>
            <a:prstGeom prst="rect">
              <a:avLst/>
            </a:prstGeom>
            <a:solidFill>
              <a:srgbClr val="E2231A">
                <a:alpha val="100000"/>
              </a:srgbClr>
            </a:solidFill>
          </p:spPr>
          <p:txBody>
            <a:bodyPr/>
            <a:lstStyle/>
            <a:p/>
          </p:txBody>
        </p:sp>
        <p:sp>
          <p:nvSpPr>
            <p:cNvPr id="166" name="rc166"/>
            <p:cNvSpPr/>
            <p:nvPr/>
          </p:nvSpPr>
          <p:spPr>
            <a:xfrm>
              <a:off x="1296454" y="5530290"/>
              <a:ext cx="5156214" cy="124052"/>
            </a:xfrm>
            <a:prstGeom prst="rect">
              <a:avLst/>
            </a:prstGeom>
            <a:solidFill>
              <a:srgbClr val="80BD41">
                <a:alpha val="100000"/>
              </a:srgbClr>
            </a:solidFill>
          </p:spPr>
          <p:txBody>
            <a:bodyPr/>
            <a:lstStyle/>
            <a:p/>
          </p:txBody>
        </p:sp>
        <p:sp>
          <p:nvSpPr>
            <p:cNvPr id="167" name="rc167"/>
            <p:cNvSpPr/>
            <p:nvPr/>
          </p:nvSpPr>
          <p:spPr>
            <a:xfrm>
              <a:off x="6452669" y="5530290"/>
              <a:ext cx="1418199" cy="124052"/>
            </a:xfrm>
            <a:prstGeom prst="rect">
              <a:avLst/>
            </a:prstGeom>
            <a:solidFill>
              <a:srgbClr val="E2231A">
                <a:alpha val="100000"/>
              </a:srgbClr>
            </a:solidFill>
          </p:spPr>
          <p:txBody>
            <a:bodyPr/>
            <a:lstStyle/>
            <a:p/>
          </p:txBody>
        </p:sp>
        <p:sp>
          <p:nvSpPr>
            <p:cNvPr id="168" name="tx168"/>
            <p:cNvSpPr/>
            <p:nvPr/>
          </p:nvSpPr>
          <p:spPr>
            <a:xfrm>
              <a:off x="3609326" y="5857185"/>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11.8</a:t>
              </a:r>
            </a:p>
          </p:txBody>
        </p:sp>
        <p:sp>
          <p:nvSpPr>
            <p:cNvPr id="169" name="tx169"/>
            <p:cNvSpPr/>
            <p:nvPr/>
          </p:nvSpPr>
          <p:spPr>
            <a:xfrm>
              <a:off x="6675223"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2.9</a:t>
              </a:r>
            </a:p>
          </p:txBody>
        </p:sp>
        <p:sp>
          <p:nvSpPr>
            <p:cNvPr id="170" name="tx170"/>
            <p:cNvSpPr/>
            <p:nvPr/>
          </p:nvSpPr>
          <p:spPr>
            <a:xfrm>
              <a:off x="3713462"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12.3</a:t>
              </a:r>
            </a:p>
          </p:txBody>
        </p:sp>
        <p:sp>
          <p:nvSpPr>
            <p:cNvPr id="171" name="tx171"/>
            <p:cNvSpPr/>
            <p:nvPr/>
          </p:nvSpPr>
          <p:spPr>
            <a:xfrm>
              <a:off x="7003900"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3.5</a:t>
              </a:r>
            </a:p>
          </p:txBody>
        </p:sp>
        <p:sp>
          <p:nvSpPr>
            <p:cNvPr id="172" name="tx172"/>
            <p:cNvSpPr/>
            <p:nvPr/>
          </p:nvSpPr>
          <p:spPr>
            <a:xfrm>
              <a:off x="3751529"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12.5</a:t>
              </a:r>
            </a:p>
          </p:txBody>
        </p:sp>
        <p:sp>
          <p:nvSpPr>
            <p:cNvPr id="173" name="tx173"/>
            <p:cNvSpPr/>
            <p:nvPr/>
          </p:nvSpPr>
          <p:spPr>
            <a:xfrm>
              <a:off x="7073895"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3.4</a:t>
              </a:r>
            </a:p>
          </p:txBody>
        </p:sp>
        <p:sp>
          <p:nvSpPr>
            <p:cNvPr id="174" name="tx174"/>
            <p:cNvSpPr/>
            <p:nvPr/>
          </p:nvSpPr>
          <p:spPr>
            <a:xfrm>
              <a:off x="7547859"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14.7</a:t>
              </a:r>
            </a:p>
          </p:txBody>
        </p:sp>
        <p:sp>
          <p:nvSpPr>
            <p:cNvPr id="175" name="tx175"/>
            <p:cNvSpPr/>
            <p:nvPr/>
          </p:nvSpPr>
          <p:spPr>
            <a:xfrm>
              <a:off x="8009507"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15.8</a:t>
              </a:r>
            </a:p>
          </p:txBody>
        </p:sp>
        <p:sp>
          <p:nvSpPr>
            <p:cNvPr id="176" name="tx176"/>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15.9</a:t>
              </a:r>
            </a:p>
          </p:txBody>
        </p:sp>
        <p:sp>
          <p:nvSpPr>
            <p:cNvPr id="177" name="tx177"/>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8" name="tx178"/>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9" name="tx179"/>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0" name="tx180"/>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1" name="tx181"/>
            <p:cNvSpPr/>
            <p:nvPr/>
          </p:nvSpPr>
          <p:spPr>
            <a:xfrm>
              <a:off x="324131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82" name="tx182"/>
            <p:cNvSpPr/>
            <p:nvPr/>
          </p:nvSpPr>
          <p:spPr>
            <a:xfrm>
              <a:off x="526380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3" name="tx183"/>
            <p:cNvSpPr/>
            <p:nvPr/>
          </p:nvSpPr>
          <p:spPr>
            <a:xfrm>
              <a:off x="7325162"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84" name="tx184"/>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5" name="tx185"/>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6" name="tx186"/>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(78%) was lower than in 2019 (80%).
The number of children vaccinated with MCV1 increased 6% from 11.8 million in 2019 to 12.5 million in 2025.
The number of surviving infants increased approximately 8% from 14.7 million in 2019 to 15.9 million in 2025.
In 2025, 713,000 more children were vaccinated than in 2019.
In 2025, there were 1.2 million more surviving infants (target population) than in 2019.
For vaccine coverage to increase, the number of children vaccinated must increase at a faster rate than the population increases.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78%: 12.5 million children received the measles vaccine, but 3.4 million remain unvaccinated against the highly contagious disease.</a:t>
            </a:r>
          </a:p>
        </p:txBody>
      </p:sp>
      <p:grpSp xmlns:pic="http://schemas.openxmlformats.org/drawingml/2006/picture">
        <p:nvGrpSpPr>
          <p:cNvPr id="189" name=""/>
          <p:cNvGrpSpPr/>
          <p:nvPr/>
        </p:nvGrpSpPr>
        <p:grpSpPr>
          <a:xfrm>
            <a:off x="292608" y="1005840"/>
            <a:ext cx="8595360" cy="28575"/>
            <a:chOff x="292608" y="1005840"/>
            <a:chExt cx="8595360" cy="28575"/>
          </a:xfrm>
        </p:grpSpPr>
        <p:sp>
          <p:nvSpPr>
            <p:cNvPr id="1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209423" y="3572264"/>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 name="rc5"/>
            <p:cNvSpPr/>
            <p:nvPr/>
          </p:nvSpPr>
          <p:spPr>
            <a:xfrm>
              <a:off x="2460888" y="3572264"/>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 name="rc6"/>
            <p:cNvSpPr/>
            <p:nvPr/>
          </p:nvSpPr>
          <p:spPr>
            <a:xfrm>
              <a:off x="2712353" y="3572264"/>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 name="rc7"/>
            <p:cNvSpPr/>
            <p:nvPr/>
          </p:nvSpPr>
          <p:spPr>
            <a:xfrm>
              <a:off x="2963817" y="3572264"/>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 name="rc8"/>
            <p:cNvSpPr/>
            <p:nvPr/>
          </p:nvSpPr>
          <p:spPr>
            <a:xfrm>
              <a:off x="3215282" y="3572264"/>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 name="rc9"/>
            <p:cNvSpPr/>
            <p:nvPr/>
          </p:nvSpPr>
          <p:spPr>
            <a:xfrm>
              <a:off x="3466747" y="3572264"/>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 name="rc10"/>
            <p:cNvSpPr/>
            <p:nvPr/>
          </p:nvSpPr>
          <p:spPr>
            <a:xfrm>
              <a:off x="3718212" y="3572264"/>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 name="rc11"/>
            <p:cNvSpPr/>
            <p:nvPr/>
          </p:nvSpPr>
          <p:spPr>
            <a:xfrm>
              <a:off x="3969676" y="3572264"/>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4221141" y="3572264"/>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4472606" y="3572264"/>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724071" y="3572264"/>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975535"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5227000"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5478465"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729929"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981394"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6232859"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484324"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735788"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6987253"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 name="rc24"/>
            <p:cNvSpPr/>
            <p:nvPr/>
          </p:nvSpPr>
          <p:spPr>
            <a:xfrm>
              <a:off x="7238718" y="3572264"/>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 name="rc25"/>
            <p:cNvSpPr/>
            <p:nvPr/>
          </p:nvSpPr>
          <p:spPr>
            <a:xfrm>
              <a:off x="7490183"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41647" y="3572264"/>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7993112"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244577" y="357226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496042" y="3572264"/>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 name="rc30"/>
            <p:cNvSpPr/>
            <p:nvPr/>
          </p:nvSpPr>
          <p:spPr>
            <a:xfrm>
              <a:off x="2209423" y="4855429"/>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 name="rc31"/>
            <p:cNvSpPr/>
            <p:nvPr/>
          </p:nvSpPr>
          <p:spPr>
            <a:xfrm>
              <a:off x="2460888" y="4855429"/>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 name="rc32"/>
            <p:cNvSpPr/>
            <p:nvPr/>
          </p:nvSpPr>
          <p:spPr>
            <a:xfrm>
              <a:off x="2712353" y="4855429"/>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3" name="rc33"/>
            <p:cNvSpPr/>
            <p:nvPr/>
          </p:nvSpPr>
          <p:spPr>
            <a:xfrm>
              <a:off x="2963817" y="4855429"/>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4" name="rc34"/>
            <p:cNvSpPr/>
            <p:nvPr/>
          </p:nvSpPr>
          <p:spPr>
            <a:xfrm>
              <a:off x="3215282" y="4855429"/>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5" name="rc35"/>
            <p:cNvSpPr/>
            <p:nvPr/>
          </p:nvSpPr>
          <p:spPr>
            <a:xfrm>
              <a:off x="3466747" y="4855429"/>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 name="rc36"/>
            <p:cNvSpPr/>
            <p:nvPr/>
          </p:nvSpPr>
          <p:spPr>
            <a:xfrm>
              <a:off x="3718212" y="4855429"/>
              <a:ext cx="251464"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7" name="rc37"/>
            <p:cNvSpPr/>
            <p:nvPr/>
          </p:nvSpPr>
          <p:spPr>
            <a:xfrm>
              <a:off x="3969676" y="4855429"/>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8" name="rc38"/>
            <p:cNvSpPr/>
            <p:nvPr/>
          </p:nvSpPr>
          <p:spPr>
            <a:xfrm>
              <a:off x="4221141" y="4855429"/>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 name="rc39"/>
            <p:cNvSpPr/>
            <p:nvPr/>
          </p:nvSpPr>
          <p:spPr>
            <a:xfrm>
              <a:off x="4472606" y="4855429"/>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 name="rc40"/>
            <p:cNvSpPr/>
            <p:nvPr/>
          </p:nvSpPr>
          <p:spPr>
            <a:xfrm>
              <a:off x="4724071" y="4855429"/>
              <a:ext cx="251464"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1" name="rc41"/>
            <p:cNvSpPr/>
            <p:nvPr/>
          </p:nvSpPr>
          <p:spPr>
            <a:xfrm>
              <a:off x="4975535" y="4855429"/>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 name="rc42"/>
            <p:cNvSpPr/>
            <p:nvPr/>
          </p:nvSpPr>
          <p:spPr>
            <a:xfrm>
              <a:off x="5227000" y="4855429"/>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3" name="rc43"/>
            <p:cNvSpPr/>
            <p:nvPr/>
          </p:nvSpPr>
          <p:spPr>
            <a:xfrm>
              <a:off x="5478465" y="4855429"/>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4" name="rc44"/>
            <p:cNvSpPr/>
            <p:nvPr/>
          </p:nvSpPr>
          <p:spPr>
            <a:xfrm>
              <a:off x="5729929" y="4855429"/>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 name="rc45"/>
            <p:cNvSpPr/>
            <p:nvPr/>
          </p:nvSpPr>
          <p:spPr>
            <a:xfrm>
              <a:off x="5981394" y="4855429"/>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 name="rc46"/>
            <p:cNvSpPr/>
            <p:nvPr/>
          </p:nvSpPr>
          <p:spPr>
            <a:xfrm>
              <a:off x="6232859" y="4855429"/>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 name="rc47"/>
            <p:cNvSpPr/>
            <p:nvPr/>
          </p:nvSpPr>
          <p:spPr>
            <a:xfrm>
              <a:off x="6484324" y="4855429"/>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 name="rc48"/>
            <p:cNvSpPr/>
            <p:nvPr/>
          </p:nvSpPr>
          <p:spPr>
            <a:xfrm>
              <a:off x="6735788" y="4855429"/>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9" name="rc49"/>
            <p:cNvSpPr/>
            <p:nvPr/>
          </p:nvSpPr>
          <p:spPr>
            <a:xfrm>
              <a:off x="6987253" y="4855429"/>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0" name="rc50"/>
            <p:cNvSpPr/>
            <p:nvPr/>
          </p:nvSpPr>
          <p:spPr>
            <a:xfrm>
              <a:off x="7238718" y="4855429"/>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1" name="rc51"/>
            <p:cNvSpPr/>
            <p:nvPr/>
          </p:nvSpPr>
          <p:spPr>
            <a:xfrm>
              <a:off x="7490183" y="4855429"/>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2" name="rc52"/>
            <p:cNvSpPr/>
            <p:nvPr/>
          </p:nvSpPr>
          <p:spPr>
            <a:xfrm>
              <a:off x="7741647" y="4855429"/>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 name="rc53"/>
            <p:cNvSpPr/>
            <p:nvPr/>
          </p:nvSpPr>
          <p:spPr>
            <a:xfrm>
              <a:off x="7993112" y="4855429"/>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4" name="rc54"/>
            <p:cNvSpPr/>
            <p:nvPr/>
          </p:nvSpPr>
          <p:spPr>
            <a:xfrm>
              <a:off x="8244577" y="4855429"/>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5" name="rc55"/>
            <p:cNvSpPr/>
            <p:nvPr/>
          </p:nvSpPr>
          <p:spPr>
            <a:xfrm>
              <a:off x="8496042" y="4855429"/>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6" name="rc56"/>
            <p:cNvSpPr/>
            <p:nvPr/>
          </p:nvSpPr>
          <p:spPr>
            <a:xfrm>
              <a:off x="2209423" y="1647515"/>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 name="rc57"/>
            <p:cNvSpPr/>
            <p:nvPr/>
          </p:nvSpPr>
          <p:spPr>
            <a:xfrm>
              <a:off x="2460888" y="1647515"/>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8" name="rc58"/>
            <p:cNvSpPr/>
            <p:nvPr/>
          </p:nvSpPr>
          <p:spPr>
            <a:xfrm>
              <a:off x="2712353" y="1647515"/>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9" name="rc59"/>
            <p:cNvSpPr/>
            <p:nvPr/>
          </p:nvSpPr>
          <p:spPr>
            <a:xfrm>
              <a:off x="2963817" y="1647515"/>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3215282" y="1647515"/>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 name="rc61"/>
            <p:cNvSpPr/>
            <p:nvPr/>
          </p:nvSpPr>
          <p:spPr>
            <a:xfrm>
              <a:off x="3466747"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3718212" y="1647515"/>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969676" y="1647515"/>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 name="rc64"/>
            <p:cNvSpPr/>
            <p:nvPr/>
          </p:nvSpPr>
          <p:spPr>
            <a:xfrm>
              <a:off x="4221141" y="1647515"/>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5" name="rc65"/>
            <p:cNvSpPr/>
            <p:nvPr/>
          </p:nvSpPr>
          <p:spPr>
            <a:xfrm>
              <a:off x="4472606" y="1647515"/>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724071"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975535" y="1647515"/>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5227000" y="1647515"/>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5478465" y="1647515"/>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729929" y="1647515"/>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981394" y="1647515"/>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6232859" y="164751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484324" y="1647515"/>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4" name="rc74"/>
            <p:cNvSpPr/>
            <p:nvPr/>
          </p:nvSpPr>
          <p:spPr>
            <a:xfrm>
              <a:off x="6735788" y="1647515"/>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987253" y="1647515"/>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238718" y="1647515"/>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7" name="rc77"/>
            <p:cNvSpPr/>
            <p:nvPr/>
          </p:nvSpPr>
          <p:spPr>
            <a:xfrm>
              <a:off x="7490183" y="1647515"/>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741647" y="1647515"/>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7993112" y="1647515"/>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8244577" y="1647515"/>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8496042" y="1647515"/>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2" name="rc82"/>
            <p:cNvSpPr/>
            <p:nvPr/>
          </p:nvSpPr>
          <p:spPr>
            <a:xfrm>
              <a:off x="2209423" y="2716820"/>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3" name="rc83"/>
            <p:cNvSpPr/>
            <p:nvPr/>
          </p:nvSpPr>
          <p:spPr>
            <a:xfrm>
              <a:off x="2460888" y="2716820"/>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4" name="rc84"/>
            <p:cNvSpPr/>
            <p:nvPr/>
          </p:nvSpPr>
          <p:spPr>
            <a:xfrm>
              <a:off x="2712353" y="2716820"/>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5" name="rc85"/>
            <p:cNvSpPr/>
            <p:nvPr/>
          </p:nvSpPr>
          <p:spPr>
            <a:xfrm>
              <a:off x="2963817" y="2716820"/>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3215282" y="2716820"/>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3466747" y="2716820"/>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8" name="rc88"/>
            <p:cNvSpPr/>
            <p:nvPr/>
          </p:nvSpPr>
          <p:spPr>
            <a:xfrm>
              <a:off x="3718212" y="2716820"/>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3969676" y="2716820"/>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4221141" y="2716820"/>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4472606" y="2716820"/>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4724071" y="2716820"/>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4975535" y="2716820"/>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4" name="rc94"/>
            <p:cNvSpPr/>
            <p:nvPr/>
          </p:nvSpPr>
          <p:spPr>
            <a:xfrm>
              <a:off x="5227000" y="2716820"/>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5" name="rc95"/>
            <p:cNvSpPr/>
            <p:nvPr/>
          </p:nvSpPr>
          <p:spPr>
            <a:xfrm>
              <a:off x="5478465" y="2716820"/>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729929" y="2716820"/>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5981394" y="2716820"/>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8" name="rc98"/>
            <p:cNvSpPr/>
            <p:nvPr/>
          </p:nvSpPr>
          <p:spPr>
            <a:xfrm>
              <a:off x="6232859" y="2716820"/>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9" name="rc99"/>
            <p:cNvSpPr/>
            <p:nvPr/>
          </p:nvSpPr>
          <p:spPr>
            <a:xfrm>
              <a:off x="6484324" y="2716820"/>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6735788" y="2716820"/>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6987253" y="2716820"/>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2" name="rc102"/>
            <p:cNvSpPr/>
            <p:nvPr/>
          </p:nvSpPr>
          <p:spPr>
            <a:xfrm>
              <a:off x="7238718" y="2716820"/>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3" name="rc103"/>
            <p:cNvSpPr/>
            <p:nvPr/>
          </p:nvSpPr>
          <p:spPr>
            <a:xfrm>
              <a:off x="7490183" y="2716820"/>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7741647" y="2716820"/>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7993112" y="2716820"/>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8244577" y="2716820"/>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7" name="rc107"/>
            <p:cNvSpPr/>
            <p:nvPr/>
          </p:nvSpPr>
          <p:spPr>
            <a:xfrm>
              <a:off x="8496042" y="2716820"/>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8" name="rc108"/>
            <p:cNvSpPr/>
            <p:nvPr/>
          </p:nvSpPr>
          <p:spPr>
            <a:xfrm>
              <a:off x="2209423" y="4427707"/>
              <a:ext cx="251464" cy="21386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09" name="rc109"/>
            <p:cNvSpPr/>
            <p:nvPr/>
          </p:nvSpPr>
          <p:spPr>
            <a:xfrm>
              <a:off x="2460888" y="4427707"/>
              <a:ext cx="251464" cy="21386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10" name="rc110"/>
            <p:cNvSpPr/>
            <p:nvPr/>
          </p:nvSpPr>
          <p:spPr>
            <a:xfrm>
              <a:off x="2712353" y="4427707"/>
              <a:ext cx="251464" cy="21386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11" name="rc111"/>
            <p:cNvSpPr/>
            <p:nvPr/>
          </p:nvSpPr>
          <p:spPr>
            <a:xfrm>
              <a:off x="2963817" y="4427707"/>
              <a:ext cx="251464" cy="21386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2" name="rc112"/>
            <p:cNvSpPr/>
            <p:nvPr/>
          </p:nvSpPr>
          <p:spPr>
            <a:xfrm>
              <a:off x="3215282" y="4427707"/>
              <a:ext cx="251464" cy="21386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3" name="rc113"/>
            <p:cNvSpPr/>
            <p:nvPr/>
          </p:nvSpPr>
          <p:spPr>
            <a:xfrm>
              <a:off x="3466747" y="4427707"/>
              <a:ext cx="251464" cy="21386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4" name="rc114"/>
            <p:cNvSpPr/>
            <p:nvPr/>
          </p:nvSpPr>
          <p:spPr>
            <a:xfrm>
              <a:off x="3718212" y="4427707"/>
              <a:ext cx="251464" cy="21386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5" name="rc115"/>
            <p:cNvSpPr/>
            <p:nvPr/>
          </p:nvSpPr>
          <p:spPr>
            <a:xfrm>
              <a:off x="3969676" y="4427707"/>
              <a:ext cx="251464" cy="21386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6" name="rc116"/>
            <p:cNvSpPr/>
            <p:nvPr/>
          </p:nvSpPr>
          <p:spPr>
            <a:xfrm>
              <a:off x="4221141" y="4427707"/>
              <a:ext cx="251464"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7" name="rc117"/>
            <p:cNvSpPr/>
            <p:nvPr/>
          </p:nvSpPr>
          <p:spPr>
            <a:xfrm>
              <a:off x="4472606" y="4427707"/>
              <a:ext cx="251464"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8" name="rc118"/>
            <p:cNvSpPr/>
            <p:nvPr/>
          </p:nvSpPr>
          <p:spPr>
            <a:xfrm>
              <a:off x="4724071" y="4427707"/>
              <a:ext cx="251464"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9" name="rc119"/>
            <p:cNvSpPr/>
            <p:nvPr/>
          </p:nvSpPr>
          <p:spPr>
            <a:xfrm>
              <a:off x="4975535" y="4427707"/>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0" name="rc120"/>
            <p:cNvSpPr/>
            <p:nvPr/>
          </p:nvSpPr>
          <p:spPr>
            <a:xfrm>
              <a:off x="5227000" y="4427707"/>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1" name="rc121"/>
            <p:cNvSpPr/>
            <p:nvPr/>
          </p:nvSpPr>
          <p:spPr>
            <a:xfrm>
              <a:off x="5478465" y="4427707"/>
              <a:ext cx="251464" cy="21386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2" name="rc122"/>
            <p:cNvSpPr/>
            <p:nvPr/>
          </p:nvSpPr>
          <p:spPr>
            <a:xfrm>
              <a:off x="5729929" y="4427707"/>
              <a:ext cx="251464"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3" name="rc123"/>
            <p:cNvSpPr/>
            <p:nvPr/>
          </p:nvSpPr>
          <p:spPr>
            <a:xfrm>
              <a:off x="5981394" y="4427707"/>
              <a:ext cx="251464" cy="21386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4" name="rc124"/>
            <p:cNvSpPr/>
            <p:nvPr/>
          </p:nvSpPr>
          <p:spPr>
            <a:xfrm>
              <a:off x="6232859" y="4427707"/>
              <a:ext cx="251464" cy="21386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5" name="rc125"/>
            <p:cNvSpPr/>
            <p:nvPr/>
          </p:nvSpPr>
          <p:spPr>
            <a:xfrm>
              <a:off x="6484324" y="4427707"/>
              <a:ext cx="251464"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6" name="rc126"/>
            <p:cNvSpPr/>
            <p:nvPr/>
          </p:nvSpPr>
          <p:spPr>
            <a:xfrm>
              <a:off x="6735788" y="4427707"/>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7" name="rc127"/>
            <p:cNvSpPr/>
            <p:nvPr/>
          </p:nvSpPr>
          <p:spPr>
            <a:xfrm>
              <a:off x="6987253" y="4427707"/>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8" name="rc128"/>
            <p:cNvSpPr/>
            <p:nvPr/>
          </p:nvSpPr>
          <p:spPr>
            <a:xfrm>
              <a:off x="7238718" y="4427707"/>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9" name="rc129"/>
            <p:cNvSpPr/>
            <p:nvPr/>
          </p:nvSpPr>
          <p:spPr>
            <a:xfrm>
              <a:off x="7490183" y="4427707"/>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0" name="rc130"/>
            <p:cNvSpPr/>
            <p:nvPr/>
          </p:nvSpPr>
          <p:spPr>
            <a:xfrm>
              <a:off x="7741647" y="4427707"/>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1" name="rc131"/>
            <p:cNvSpPr/>
            <p:nvPr/>
          </p:nvSpPr>
          <p:spPr>
            <a:xfrm>
              <a:off x="7993112" y="4427707"/>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2" name="rc132"/>
            <p:cNvSpPr/>
            <p:nvPr/>
          </p:nvSpPr>
          <p:spPr>
            <a:xfrm>
              <a:off x="8244577" y="4427707"/>
              <a:ext cx="251464"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3" name="rc133"/>
            <p:cNvSpPr/>
            <p:nvPr/>
          </p:nvSpPr>
          <p:spPr>
            <a:xfrm>
              <a:off x="8496042" y="4427707"/>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4" name="rc134"/>
            <p:cNvSpPr/>
            <p:nvPr/>
          </p:nvSpPr>
          <p:spPr>
            <a:xfrm>
              <a:off x="2209423" y="3786125"/>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5" name="rc135"/>
            <p:cNvSpPr/>
            <p:nvPr/>
          </p:nvSpPr>
          <p:spPr>
            <a:xfrm>
              <a:off x="2460888" y="3786125"/>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6" name="rc136"/>
            <p:cNvSpPr/>
            <p:nvPr/>
          </p:nvSpPr>
          <p:spPr>
            <a:xfrm>
              <a:off x="2712353" y="3786125"/>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7" name="rc137"/>
            <p:cNvSpPr/>
            <p:nvPr/>
          </p:nvSpPr>
          <p:spPr>
            <a:xfrm>
              <a:off x="2963817" y="3786125"/>
              <a:ext cx="251464"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8" name="rc138"/>
            <p:cNvSpPr/>
            <p:nvPr/>
          </p:nvSpPr>
          <p:spPr>
            <a:xfrm>
              <a:off x="3215282" y="3786125"/>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9" name="rc139"/>
            <p:cNvSpPr/>
            <p:nvPr/>
          </p:nvSpPr>
          <p:spPr>
            <a:xfrm>
              <a:off x="3466747" y="3786125"/>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0" name="rc140"/>
            <p:cNvSpPr/>
            <p:nvPr/>
          </p:nvSpPr>
          <p:spPr>
            <a:xfrm>
              <a:off x="3718212" y="3786125"/>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1" name="rc141"/>
            <p:cNvSpPr/>
            <p:nvPr/>
          </p:nvSpPr>
          <p:spPr>
            <a:xfrm>
              <a:off x="3969676" y="3786125"/>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2" name="rc142"/>
            <p:cNvSpPr/>
            <p:nvPr/>
          </p:nvSpPr>
          <p:spPr>
            <a:xfrm>
              <a:off x="4221141" y="3786125"/>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3" name="rc143"/>
            <p:cNvSpPr/>
            <p:nvPr/>
          </p:nvSpPr>
          <p:spPr>
            <a:xfrm>
              <a:off x="4472606" y="3786125"/>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4" name="rc144"/>
            <p:cNvSpPr/>
            <p:nvPr/>
          </p:nvSpPr>
          <p:spPr>
            <a:xfrm>
              <a:off x="4724071" y="3786125"/>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5" name="rc145"/>
            <p:cNvSpPr/>
            <p:nvPr/>
          </p:nvSpPr>
          <p:spPr>
            <a:xfrm>
              <a:off x="4975535" y="3786125"/>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6" name="rc146"/>
            <p:cNvSpPr/>
            <p:nvPr/>
          </p:nvSpPr>
          <p:spPr>
            <a:xfrm>
              <a:off x="5227000" y="3786125"/>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5478465" y="3786125"/>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5729929" y="3786125"/>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5981394" y="3786125"/>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6232859" y="3786125"/>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1" name="rc151"/>
            <p:cNvSpPr/>
            <p:nvPr/>
          </p:nvSpPr>
          <p:spPr>
            <a:xfrm>
              <a:off x="6484324" y="3786125"/>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2" name="rc152"/>
            <p:cNvSpPr/>
            <p:nvPr/>
          </p:nvSpPr>
          <p:spPr>
            <a:xfrm>
              <a:off x="6735788" y="3786125"/>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3" name="rc153"/>
            <p:cNvSpPr/>
            <p:nvPr/>
          </p:nvSpPr>
          <p:spPr>
            <a:xfrm>
              <a:off x="6987253" y="3786125"/>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4" name="rc154"/>
            <p:cNvSpPr/>
            <p:nvPr/>
          </p:nvSpPr>
          <p:spPr>
            <a:xfrm>
              <a:off x="7238718" y="3786125"/>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5" name="rc155"/>
            <p:cNvSpPr/>
            <p:nvPr/>
          </p:nvSpPr>
          <p:spPr>
            <a:xfrm>
              <a:off x="7490183" y="3786125"/>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7741647" y="3786125"/>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7" name="rc157"/>
            <p:cNvSpPr/>
            <p:nvPr/>
          </p:nvSpPr>
          <p:spPr>
            <a:xfrm>
              <a:off x="7993112" y="3786125"/>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8" name="rc158"/>
            <p:cNvSpPr/>
            <p:nvPr/>
          </p:nvSpPr>
          <p:spPr>
            <a:xfrm>
              <a:off x="8244577" y="3786125"/>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9" name="rc159"/>
            <p:cNvSpPr/>
            <p:nvPr/>
          </p:nvSpPr>
          <p:spPr>
            <a:xfrm>
              <a:off x="8496042" y="3786125"/>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0" name="rc160"/>
            <p:cNvSpPr/>
            <p:nvPr/>
          </p:nvSpPr>
          <p:spPr>
            <a:xfrm>
              <a:off x="2209423" y="3999986"/>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1" name="rc161"/>
            <p:cNvSpPr/>
            <p:nvPr/>
          </p:nvSpPr>
          <p:spPr>
            <a:xfrm>
              <a:off x="2460888" y="3999986"/>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2" name="rc162"/>
            <p:cNvSpPr/>
            <p:nvPr/>
          </p:nvSpPr>
          <p:spPr>
            <a:xfrm>
              <a:off x="2712353" y="3999986"/>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3" name="rc163"/>
            <p:cNvSpPr/>
            <p:nvPr/>
          </p:nvSpPr>
          <p:spPr>
            <a:xfrm>
              <a:off x="2963817" y="3999986"/>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4" name="rc164"/>
            <p:cNvSpPr/>
            <p:nvPr/>
          </p:nvSpPr>
          <p:spPr>
            <a:xfrm>
              <a:off x="3215282" y="3999986"/>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5" name="rc165"/>
            <p:cNvSpPr/>
            <p:nvPr/>
          </p:nvSpPr>
          <p:spPr>
            <a:xfrm>
              <a:off x="3466747" y="3999986"/>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6" name="rc166"/>
            <p:cNvSpPr/>
            <p:nvPr/>
          </p:nvSpPr>
          <p:spPr>
            <a:xfrm>
              <a:off x="3718212" y="3999986"/>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7" name="rc167"/>
            <p:cNvSpPr/>
            <p:nvPr/>
          </p:nvSpPr>
          <p:spPr>
            <a:xfrm>
              <a:off x="3969676" y="3999986"/>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8" name="rc168"/>
            <p:cNvSpPr/>
            <p:nvPr/>
          </p:nvSpPr>
          <p:spPr>
            <a:xfrm>
              <a:off x="4221141" y="3999986"/>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9" name="rc169"/>
            <p:cNvSpPr/>
            <p:nvPr/>
          </p:nvSpPr>
          <p:spPr>
            <a:xfrm>
              <a:off x="4472606" y="3999986"/>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0" name="rc170"/>
            <p:cNvSpPr/>
            <p:nvPr/>
          </p:nvSpPr>
          <p:spPr>
            <a:xfrm>
              <a:off x="4724071" y="3999986"/>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1" name="rc171"/>
            <p:cNvSpPr/>
            <p:nvPr/>
          </p:nvSpPr>
          <p:spPr>
            <a:xfrm>
              <a:off x="4975535" y="3999986"/>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5227000" y="3999986"/>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3" name="rc173"/>
            <p:cNvSpPr/>
            <p:nvPr/>
          </p:nvSpPr>
          <p:spPr>
            <a:xfrm>
              <a:off x="5478465" y="3999986"/>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4" name="rc174"/>
            <p:cNvSpPr/>
            <p:nvPr/>
          </p:nvSpPr>
          <p:spPr>
            <a:xfrm>
              <a:off x="5729929" y="3999986"/>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5" name="rc175"/>
            <p:cNvSpPr/>
            <p:nvPr/>
          </p:nvSpPr>
          <p:spPr>
            <a:xfrm>
              <a:off x="5981394" y="3999986"/>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6" name="rc176"/>
            <p:cNvSpPr/>
            <p:nvPr/>
          </p:nvSpPr>
          <p:spPr>
            <a:xfrm>
              <a:off x="6232859" y="3999986"/>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6484324" y="3999986"/>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8" name="rc178"/>
            <p:cNvSpPr/>
            <p:nvPr/>
          </p:nvSpPr>
          <p:spPr>
            <a:xfrm>
              <a:off x="6735788" y="3999986"/>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6987253" y="3999986"/>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7238718" y="3999986"/>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7490183" y="3999986"/>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7741647" y="3999986"/>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3" name="rc183"/>
            <p:cNvSpPr/>
            <p:nvPr/>
          </p:nvSpPr>
          <p:spPr>
            <a:xfrm>
              <a:off x="7993112" y="3999986"/>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4" name="rc184"/>
            <p:cNvSpPr/>
            <p:nvPr/>
          </p:nvSpPr>
          <p:spPr>
            <a:xfrm>
              <a:off x="8244577" y="3999986"/>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8496042" y="3999986"/>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6" name="rc186"/>
            <p:cNvSpPr/>
            <p:nvPr/>
          </p:nvSpPr>
          <p:spPr>
            <a:xfrm>
              <a:off x="2209423" y="5497012"/>
              <a:ext cx="251464" cy="21386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7" name="rc187"/>
            <p:cNvSpPr/>
            <p:nvPr/>
          </p:nvSpPr>
          <p:spPr>
            <a:xfrm>
              <a:off x="2460888" y="5497012"/>
              <a:ext cx="251464"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8" name="rc188"/>
            <p:cNvSpPr/>
            <p:nvPr/>
          </p:nvSpPr>
          <p:spPr>
            <a:xfrm>
              <a:off x="2712353" y="5497012"/>
              <a:ext cx="251464" cy="2138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9" name="rc189"/>
            <p:cNvSpPr/>
            <p:nvPr/>
          </p:nvSpPr>
          <p:spPr>
            <a:xfrm>
              <a:off x="2963817" y="5497012"/>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0" name="rc190"/>
            <p:cNvSpPr/>
            <p:nvPr/>
          </p:nvSpPr>
          <p:spPr>
            <a:xfrm>
              <a:off x="3215282" y="5497012"/>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1" name="rc191"/>
            <p:cNvSpPr/>
            <p:nvPr/>
          </p:nvSpPr>
          <p:spPr>
            <a:xfrm>
              <a:off x="3466747" y="5497012"/>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2" name="rc192"/>
            <p:cNvSpPr/>
            <p:nvPr/>
          </p:nvSpPr>
          <p:spPr>
            <a:xfrm>
              <a:off x="3718212" y="5497012"/>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3" name="rc193"/>
            <p:cNvSpPr/>
            <p:nvPr/>
          </p:nvSpPr>
          <p:spPr>
            <a:xfrm>
              <a:off x="3969676" y="5497012"/>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4" name="rc194"/>
            <p:cNvSpPr/>
            <p:nvPr/>
          </p:nvSpPr>
          <p:spPr>
            <a:xfrm>
              <a:off x="4221141" y="5497012"/>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5" name="rc195"/>
            <p:cNvSpPr/>
            <p:nvPr/>
          </p:nvSpPr>
          <p:spPr>
            <a:xfrm>
              <a:off x="4472606" y="5497012"/>
              <a:ext cx="251464" cy="21386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6" name="rc196"/>
            <p:cNvSpPr/>
            <p:nvPr/>
          </p:nvSpPr>
          <p:spPr>
            <a:xfrm>
              <a:off x="4724071" y="5497012"/>
              <a:ext cx="251464"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7" name="rc197"/>
            <p:cNvSpPr/>
            <p:nvPr/>
          </p:nvSpPr>
          <p:spPr>
            <a:xfrm>
              <a:off x="4975535" y="5497012"/>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8" name="rc198"/>
            <p:cNvSpPr/>
            <p:nvPr/>
          </p:nvSpPr>
          <p:spPr>
            <a:xfrm>
              <a:off x="5227000" y="5497012"/>
              <a:ext cx="251464" cy="21386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9" name="rc199"/>
            <p:cNvSpPr/>
            <p:nvPr/>
          </p:nvSpPr>
          <p:spPr>
            <a:xfrm>
              <a:off x="5478465" y="5497012"/>
              <a:ext cx="251464"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0" name="rc200"/>
            <p:cNvSpPr/>
            <p:nvPr/>
          </p:nvSpPr>
          <p:spPr>
            <a:xfrm>
              <a:off x="5729929" y="5497012"/>
              <a:ext cx="251464"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1" name="rc201"/>
            <p:cNvSpPr/>
            <p:nvPr/>
          </p:nvSpPr>
          <p:spPr>
            <a:xfrm>
              <a:off x="5981394" y="5497012"/>
              <a:ext cx="251464" cy="2138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2" name="rc202"/>
            <p:cNvSpPr/>
            <p:nvPr/>
          </p:nvSpPr>
          <p:spPr>
            <a:xfrm>
              <a:off x="6232859" y="5497012"/>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3" name="rc203"/>
            <p:cNvSpPr/>
            <p:nvPr/>
          </p:nvSpPr>
          <p:spPr>
            <a:xfrm>
              <a:off x="6484324" y="5497012"/>
              <a:ext cx="251464" cy="21386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4" name="rc204"/>
            <p:cNvSpPr/>
            <p:nvPr/>
          </p:nvSpPr>
          <p:spPr>
            <a:xfrm>
              <a:off x="6735788" y="5497012"/>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5" name="rc205"/>
            <p:cNvSpPr/>
            <p:nvPr/>
          </p:nvSpPr>
          <p:spPr>
            <a:xfrm>
              <a:off x="6987253" y="5497012"/>
              <a:ext cx="251464" cy="2138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6" name="rc206"/>
            <p:cNvSpPr/>
            <p:nvPr/>
          </p:nvSpPr>
          <p:spPr>
            <a:xfrm>
              <a:off x="7238718" y="5497012"/>
              <a:ext cx="251464" cy="21386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7" name="rc207"/>
            <p:cNvSpPr/>
            <p:nvPr/>
          </p:nvSpPr>
          <p:spPr>
            <a:xfrm>
              <a:off x="7490183" y="5497012"/>
              <a:ext cx="251464" cy="21386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08" name="rc208"/>
            <p:cNvSpPr/>
            <p:nvPr/>
          </p:nvSpPr>
          <p:spPr>
            <a:xfrm>
              <a:off x="7741647" y="5497012"/>
              <a:ext cx="251464" cy="21386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09" name="rc209"/>
            <p:cNvSpPr/>
            <p:nvPr/>
          </p:nvSpPr>
          <p:spPr>
            <a:xfrm>
              <a:off x="7993112" y="5497012"/>
              <a:ext cx="251464" cy="2138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0" name="rc210"/>
            <p:cNvSpPr/>
            <p:nvPr/>
          </p:nvSpPr>
          <p:spPr>
            <a:xfrm>
              <a:off x="8244577" y="5497012"/>
              <a:ext cx="251464" cy="21386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11" name="rc211"/>
            <p:cNvSpPr/>
            <p:nvPr/>
          </p:nvSpPr>
          <p:spPr>
            <a:xfrm>
              <a:off x="8496042" y="5497012"/>
              <a:ext cx="251464" cy="21386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2" name="rc212"/>
            <p:cNvSpPr/>
            <p:nvPr/>
          </p:nvSpPr>
          <p:spPr>
            <a:xfrm>
              <a:off x="2209423" y="2930681"/>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3" name="rc213"/>
            <p:cNvSpPr/>
            <p:nvPr/>
          </p:nvSpPr>
          <p:spPr>
            <a:xfrm>
              <a:off x="2460888" y="2930681"/>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4" name="rc214"/>
            <p:cNvSpPr/>
            <p:nvPr/>
          </p:nvSpPr>
          <p:spPr>
            <a:xfrm>
              <a:off x="2712353" y="2930681"/>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5" name="rc215"/>
            <p:cNvSpPr/>
            <p:nvPr/>
          </p:nvSpPr>
          <p:spPr>
            <a:xfrm>
              <a:off x="2963817" y="2930681"/>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6" name="rc216"/>
            <p:cNvSpPr/>
            <p:nvPr/>
          </p:nvSpPr>
          <p:spPr>
            <a:xfrm>
              <a:off x="3215282" y="2930681"/>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7" name="rc217"/>
            <p:cNvSpPr/>
            <p:nvPr/>
          </p:nvSpPr>
          <p:spPr>
            <a:xfrm>
              <a:off x="3466747" y="2930681"/>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8" name="rc218"/>
            <p:cNvSpPr/>
            <p:nvPr/>
          </p:nvSpPr>
          <p:spPr>
            <a:xfrm>
              <a:off x="3718212" y="2930681"/>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9" name="rc219"/>
            <p:cNvSpPr/>
            <p:nvPr/>
          </p:nvSpPr>
          <p:spPr>
            <a:xfrm>
              <a:off x="3969676" y="2930681"/>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0" name="rc220"/>
            <p:cNvSpPr/>
            <p:nvPr/>
          </p:nvSpPr>
          <p:spPr>
            <a:xfrm>
              <a:off x="4221141" y="2930681"/>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1" name="rc221"/>
            <p:cNvSpPr/>
            <p:nvPr/>
          </p:nvSpPr>
          <p:spPr>
            <a:xfrm>
              <a:off x="4472606" y="2930681"/>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2" name="rc222"/>
            <p:cNvSpPr/>
            <p:nvPr/>
          </p:nvSpPr>
          <p:spPr>
            <a:xfrm>
              <a:off x="4724071" y="2930681"/>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3" name="rc223"/>
            <p:cNvSpPr/>
            <p:nvPr/>
          </p:nvSpPr>
          <p:spPr>
            <a:xfrm>
              <a:off x="4975535" y="2930681"/>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4" name="rc224"/>
            <p:cNvSpPr/>
            <p:nvPr/>
          </p:nvSpPr>
          <p:spPr>
            <a:xfrm>
              <a:off x="5227000" y="2930681"/>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5" name="rc225"/>
            <p:cNvSpPr/>
            <p:nvPr/>
          </p:nvSpPr>
          <p:spPr>
            <a:xfrm>
              <a:off x="5478465" y="2930681"/>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6" name="rc226"/>
            <p:cNvSpPr/>
            <p:nvPr/>
          </p:nvSpPr>
          <p:spPr>
            <a:xfrm>
              <a:off x="5729929" y="2930681"/>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7" name="rc227"/>
            <p:cNvSpPr/>
            <p:nvPr/>
          </p:nvSpPr>
          <p:spPr>
            <a:xfrm>
              <a:off x="5981394" y="2930681"/>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8" name="rc228"/>
            <p:cNvSpPr/>
            <p:nvPr/>
          </p:nvSpPr>
          <p:spPr>
            <a:xfrm>
              <a:off x="6232859" y="2930681"/>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9" name="rc229"/>
            <p:cNvSpPr/>
            <p:nvPr/>
          </p:nvSpPr>
          <p:spPr>
            <a:xfrm>
              <a:off x="6484324" y="2930681"/>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0" name="rc230"/>
            <p:cNvSpPr/>
            <p:nvPr/>
          </p:nvSpPr>
          <p:spPr>
            <a:xfrm>
              <a:off x="6735788" y="2930681"/>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1" name="rc231"/>
            <p:cNvSpPr/>
            <p:nvPr/>
          </p:nvSpPr>
          <p:spPr>
            <a:xfrm>
              <a:off x="6987253" y="2930681"/>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2" name="rc232"/>
            <p:cNvSpPr/>
            <p:nvPr/>
          </p:nvSpPr>
          <p:spPr>
            <a:xfrm>
              <a:off x="7238718" y="2930681"/>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3" name="rc233"/>
            <p:cNvSpPr/>
            <p:nvPr/>
          </p:nvSpPr>
          <p:spPr>
            <a:xfrm>
              <a:off x="7490183" y="2930681"/>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4" name="rc234"/>
            <p:cNvSpPr/>
            <p:nvPr/>
          </p:nvSpPr>
          <p:spPr>
            <a:xfrm>
              <a:off x="7741647" y="2930681"/>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5" name="rc235"/>
            <p:cNvSpPr/>
            <p:nvPr/>
          </p:nvSpPr>
          <p:spPr>
            <a:xfrm>
              <a:off x="7993112" y="2930681"/>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6" name="rc236"/>
            <p:cNvSpPr/>
            <p:nvPr/>
          </p:nvSpPr>
          <p:spPr>
            <a:xfrm>
              <a:off x="8244577" y="2930681"/>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7" name="rc237"/>
            <p:cNvSpPr/>
            <p:nvPr/>
          </p:nvSpPr>
          <p:spPr>
            <a:xfrm>
              <a:off x="8496042" y="2930681"/>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8" name="rc238"/>
            <p:cNvSpPr/>
            <p:nvPr/>
          </p:nvSpPr>
          <p:spPr>
            <a:xfrm>
              <a:off x="2209423" y="1433654"/>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9" name="rc239"/>
            <p:cNvSpPr/>
            <p:nvPr/>
          </p:nvSpPr>
          <p:spPr>
            <a:xfrm>
              <a:off x="2460888" y="1433654"/>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0" name="rc240"/>
            <p:cNvSpPr/>
            <p:nvPr/>
          </p:nvSpPr>
          <p:spPr>
            <a:xfrm>
              <a:off x="2712353" y="1433654"/>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1" name="rc241"/>
            <p:cNvSpPr/>
            <p:nvPr/>
          </p:nvSpPr>
          <p:spPr>
            <a:xfrm>
              <a:off x="2963817" y="1433654"/>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2" name="rc242"/>
            <p:cNvSpPr/>
            <p:nvPr/>
          </p:nvSpPr>
          <p:spPr>
            <a:xfrm>
              <a:off x="3215282"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3" name="rc243"/>
            <p:cNvSpPr/>
            <p:nvPr/>
          </p:nvSpPr>
          <p:spPr>
            <a:xfrm>
              <a:off x="3466747"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3718212" y="1433654"/>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3969676"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6" name="rc246"/>
            <p:cNvSpPr/>
            <p:nvPr/>
          </p:nvSpPr>
          <p:spPr>
            <a:xfrm>
              <a:off x="4221141"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7" name="rc247"/>
            <p:cNvSpPr/>
            <p:nvPr/>
          </p:nvSpPr>
          <p:spPr>
            <a:xfrm>
              <a:off x="4472606" y="1433654"/>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4724071" y="1433654"/>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4975535" y="1433654"/>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227000" y="1433654"/>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478465" y="1433654"/>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5729929"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3" name="rc253"/>
            <p:cNvSpPr/>
            <p:nvPr/>
          </p:nvSpPr>
          <p:spPr>
            <a:xfrm>
              <a:off x="5981394" y="1433654"/>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4" name="rc254"/>
            <p:cNvSpPr/>
            <p:nvPr/>
          </p:nvSpPr>
          <p:spPr>
            <a:xfrm>
              <a:off x="6232859" y="1433654"/>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5" name="rc255"/>
            <p:cNvSpPr/>
            <p:nvPr/>
          </p:nvSpPr>
          <p:spPr>
            <a:xfrm>
              <a:off x="6484324" y="1433654"/>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6" name="rc256"/>
            <p:cNvSpPr/>
            <p:nvPr/>
          </p:nvSpPr>
          <p:spPr>
            <a:xfrm>
              <a:off x="6735788" y="1433654"/>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6987253" y="1433654"/>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8" name="rc258"/>
            <p:cNvSpPr/>
            <p:nvPr/>
          </p:nvSpPr>
          <p:spPr>
            <a:xfrm>
              <a:off x="7238718"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9" name="rc259"/>
            <p:cNvSpPr/>
            <p:nvPr/>
          </p:nvSpPr>
          <p:spPr>
            <a:xfrm>
              <a:off x="7490183" y="143365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0" name="rc260"/>
            <p:cNvSpPr/>
            <p:nvPr/>
          </p:nvSpPr>
          <p:spPr>
            <a:xfrm>
              <a:off x="7741647"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1" name="rc261"/>
            <p:cNvSpPr/>
            <p:nvPr/>
          </p:nvSpPr>
          <p:spPr>
            <a:xfrm>
              <a:off x="7993112" y="1433654"/>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2" name="rc262"/>
            <p:cNvSpPr/>
            <p:nvPr/>
          </p:nvSpPr>
          <p:spPr>
            <a:xfrm>
              <a:off x="8244577" y="1433654"/>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3" name="rc263"/>
            <p:cNvSpPr/>
            <p:nvPr/>
          </p:nvSpPr>
          <p:spPr>
            <a:xfrm>
              <a:off x="8496042" y="1433654"/>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4" name="rc264"/>
            <p:cNvSpPr/>
            <p:nvPr/>
          </p:nvSpPr>
          <p:spPr>
            <a:xfrm>
              <a:off x="2209423" y="5283151"/>
              <a:ext cx="251464" cy="21386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5" name="rc265"/>
            <p:cNvSpPr/>
            <p:nvPr/>
          </p:nvSpPr>
          <p:spPr>
            <a:xfrm>
              <a:off x="2460888" y="5283151"/>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6" name="rc266"/>
            <p:cNvSpPr/>
            <p:nvPr/>
          </p:nvSpPr>
          <p:spPr>
            <a:xfrm>
              <a:off x="2712353" y="5283151"/>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7" name="rc267"/>
            <p:cNvSpPr/>
            <p:nvPr/>
          </p:nvSpPr>
          <p:spPr>
            <a:xfrm>
              <a:off x="2963817" y="5283151"/>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8" name="rc268"/>
            <p:cNvSpPr/>
            <p:nvPr/>
          </p:nvSpPr>
          <p:spPr>
            <a:xfrm>
              <a:off x="3215282" y="5283151"/>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9" name="rc269"/>
            <p:cNvSpPr/>
            <p:nvPr/>
          </p:nvSpPr>
          <p:spPr>
            <a:xfrm>
              <a:off x="3466747" y="5283151"/>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0" name="rc270"/>
            <p:cNvSpPr/>
            <p:nvPr/>
          </p:nvSpPr>
          <p:spPr>
            <a:xfrm>
              <a:off x="3718212" y="5283151"/>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1" name="rc271"/>
            <p:cNvSpPr/>
            <p:nvPr/>
          </p:nvSpPr>
          <p:spPr>
            <a:xfrm>
              <a:off x="3969676" y="5283151"/>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2" name="rc272"/>
            <p:cNvSpPr/>
            <p:nvPr/>
          </p:nvSpPr>
          <p:spPr>
            <a:xfrm>
              <a:off x="4221141" y="5283151"/>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3" name="rc273"/>
            <p:cNvSpPr/>
            <p:nvPr/>
          </p:nvSpPr>
          <p:spPr>
            <a:xfrm>
              <a:off x="4472606" y="5283151"/>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4" name="rc274"/>
            <p:cNvSpPr/>
            <p:nvPr/>
          </p:nvSpPr>
          <p:spPr>
            <a:xfrm>
              <a:off x="4724071" y="5283151"/>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5" name="rc275"/>
            <p:cNvSpPr/>
            <p:nvPr/>
          </p:nvSpPr>
          <p:spPr>
            <a:xfrm>
              <a:off x="4975535" y="5283151"/>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76" name="rc276"/>
            <p:cNvSpPr/>
            <p:nvPr/>
          </p:nvSpPr>
          <p:spPr>
            <a:xfrm>
              <a:off x="5227000" y="5283151"/>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7" name="rc277"/>
            <p:cNvSpPr/>
            <p:nvPr/>
          </p:nvSpPr>
          <p:spPr>
            <a:xfrm>
              <a:off x="5478465" y="5283151"/>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8" name="rc278"/>
            <p:cNvSpPr/>
            <p:nvPr/>
          </p:nvSpPr>
          <p:spPr>
            <a:xfrm>
              <a:off x="5729929" y="5283151"/>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9" name="rc279"/>
            <p:cNvSpPr/>
            <p:nvPr/>
          </p:nvSpPr>
          <p:spPr>
            <a:xfrm>
              <a:off x="5981394" y="5283151"/>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0" name="rc280"/>
            <p:cNvSpPr/>
            <p:nvPr/>
          </p:nvSpPr>
          <p:spPr>
            <a:xfrm>
              <a:off x="6232859" y="5283151"/>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1" name="rc281"/>
            <p:cNvSpPr/>
            <p:nvPr/>
          </p:nvSpPr>
          <p:spPr>
            <a:xfrm>
              <a:off x="6484324" y="5283151"/>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2" name="rc282"/>
            <p:cNvSpPr/>
            <p:nvPr/>
          </p:nvSpPr>
          <p:spPr>
            <a:xfrm>
              <a:off x="6735788" y="5283151"/>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3" name="rc283"/>
            <p:cNvSpPr/>
            <p:nvPr/>
          </p:nvSpPr>
          <p:spPr>
            <a:xfrm>
              <a:off x="6987253" y="5283151"/>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4" name="rc284"/>
            <p:cNvSpPr/>
            <p:nvPr/>
          </p:nvSpPr>
          <p:spPr>
            <a:xfrm>
              <a:off x="7238718" y="5283151"/>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5" name="rc285"/>
            <p:cNvSpPr/>
            <p:nvPr/>
          </p:nvSpPr>
          <p:spPr>
            <a:xfrm>
              <a:off x="7490183" y="5283151"/>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6" name="rc286"/>
            <p:cNvSpPr/>
            <p:nvPr/>
          </p:nvSpPr>
          <p:spPr>
            <a:xfrm>
              <a:off x="7741647" y="5283151"/>
              <a:ext cx="251464" cy="21386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87" name="rc287"/>
            <p:cNvSpPr/>
            <p:nvPr/>
          </p:nvSpPr>
          <p:spPr>
            <a:xfrm>
              <a:off x="7993112" y="5283151"/>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8" name="rc288"/>
            <p:cNvSpPr/>
            <p:nvPr/>
          </p:nvSpPr>
          <p:spPr>
            <a:xfrm>
              <a:off x="8244577" y="5283151"/>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9" name="rc289"/>
            <p:cNvSpPr/>
            <p:nvPr/>
          </p:nvSpPr>
          <p:spPr>
            <a:xfrm>
              <a:off x="8496042" y="5283151"/>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90" name="rc290"/>
            <p:cNvSpPr/>
            <p:nvPr/>
          </p:nvSpPr>
          <p:spPr>
            <a:xfrm>
              <a:off x="2209423" y="3144542"/>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1" name="rc291"/>
            <p:cNvSpPr/>
            <p:nvPr/>
          </p:nvSpPr>
          <p:spPr>
            <a:xfrm>
              <a:off x="2460888" y="3144542"/>
              <a:ext cx="251464" cy="21386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2" name="rc292"/>
            <p:cNvSpPr/>
            <p:nvPr/>
          </p:nvSpPr>
          <p:spPr>
            <a:xfrm>
              <a:off x="2712353" y="3144542"/>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3" name="rc293"/>
            <p:cNvSpPr/>
            <p:nvPr/>
          </p:nvSpPr>
          <p:spPr>
            <a:xfrm>
              <a:off x="2963817" y="3144542"/>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4" name="rc294"/>
            <p:cNvSpPr/>
            <p:nvPr/>
          </p:nvSpPr>
          <p:spPr>
            <a:xfrm>
              <a:off x="3215282" y="3144542"/>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5" name="rc295"/>
            <p:cNvSpPr/>
            <p:nvPr/>
          </p:nvSpPr>
          <p:spPr>
            <a:xfrm>
              <a:off x="3466747" y="3144542"/>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6" name="rc296"/>
            <p:cNvSpPr/>
            <p:nvPr/>
          </p:nvSpPr>
          <p:spPr>
            <a:xfrm>
              <a:off x="3718212" y="3144542"/>
              <a:ext cx="251464" cy="21386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7" name="rc297"/>
            <p:cNvSpPr/>
            <p:nvPr/>
          </p:nvSpPr>
          <p:spPr>
            <a:xfrm>
              <a:off x="3969676" y="3144542"/>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8" name="rc298"/>
            <p:cNvSpPr/>
            <p:nvPr/>
          </p:nvSpPr>
          <p:spPr>
            <a:xfrm>
              <a:off x="4221141" y="3144542"/>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9" name="rc299"/>
            <p:cNvSpPr/>
            <p:nvPr/>
          </p:nvSpPr>
          <p:spPr>
            <a:xfrm>
              <a:off x="4472606" y="3144542"/>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0" name="rc300"/>
            <p:cNvSpPr/>
            <p:nvPr/>
          </p:nvSpPr>
          <p:spPr>
            <a:xfrm>
              <a:off x="4724071" y="3144542"/>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1" name="rc301"/>
            <p:cNvSpPr/>
            <p:nvPr/>
          </p:nvSpPr>
          <p:spPr>
            <a:xfrm>
              <a:off x="4975535" y="3144542"/>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2" name="rc302"/>
            <p:cNvSpPr/>
            <p:nvPr/>
          </p:nvSpPr>
          <p:spPr>
            <a:xfrm>
              <a:off x="5227000" y="3144542"/>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3" name="rc303"/>
            <p:cNvSpPr/>
            <p:nvPr/>
          </p:nvSpPr>
          <p:spPr>
            <a:xfrm>
              <a:off x="5478465" y="3144542"/>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4" name="rc304"/>
            <p:cNvSpPr/>
            <p:nvPr/>
          </p:nvSpPr>
          <p:spPr>
            <a:xfrm>
              <a:off x="5729929" y="3144542"/>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5" name="rc305"/>
            <p:cNvSpPr/>
            <p:nvPr/>
          </p:nvSpPr>
          <p:spPr>
            <a:xfrm>
              <a:off x="5981394" y="3144542"/>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6" name="rc306"/>
            <p:cNvSpPr/>
            <p:nvPr/>
          </p:nvSpPr>
          <p:spPr>
            <a:xfrm>
              <a:off x="6232859" y="3144542"/>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7" name="rc307"/>
            <p:cNvSpPr/>
            <p:nvPr/>
          </p:nvSpPr>
          <p:spPr>
            <a:xfrm>
              <a:off x="6484324" y="3144542"/>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8" name="rc308"/>
            <p:cNvSpPr/>
            <p:nvPr/>
          </p:nvSpPr>
          <p:spPr>
            <a:xfrm>
              <a:off x="6735788" y="3144542"/>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9" name="rc309"/>
            <p:cNvSpPr/>
            <p:nvPr/>
          </p:nvSpPr>
          <p:spPr>
            <a:xfrm>
              <a:off x="6987253" y="3144542"/>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0" name="rc310"/>
            <p:cNvSpPr/>
            <p:nvPr/>
          </p:nvSpPr>
          <p:spPr>
            <a:xfrm>
              <a:off x="7238718" y="3144542"/>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1" name="rc311"/>
            <p:cNvSpPr/>
            <p:nvPr/>
          </p:nvSpPr>
          <p:spPr>
            <a:xfrm>
              <a:off x="7490183" y="3144542"/>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2" name="rc312"/>
            <p:cNvSpPr/>
            <p:nvPr/>
          </p:nvSpPr>
          <p:spPr>
            <a:xfrm>
              <a:off x="7741647" y="3144542"/>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13" name="rc313"/>
            <p:cNvSpPr/>
            <p:nvPr/>
          </p:nvSpPr>
          <p:spPr>
            <a:xfrm>
              <a:off x="7993112" y="3144542"/>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14" name="rc314"/>
            <p:cNvSpPr/>
            <p:nvPr/>
          </p:nvSpPr>
          <p:spPr>
            <a:xfrm>
              <a:off x="8244577" y="3144542"/>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5" name="rc315"/>
            <p:cNvSpPr/>
            <p:nvPr/>
          </p:nvSpPr>
          <p:spPr>
            <a:xfrm>
              <a:off x="8496042" y="3144542"/>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16" name="rc316"/>
            <p:cNvSpPr/>
            <p:nvPr/>
          </p:nvSpPr>
          <p:spPr>
            <a:xfrm>
              <a:off x="2209423" y="1861376"/>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7" name="rc317"/>
            <p:cNvSpPr/>
            <p:nvPr/>
          </p:nvSpPr>
          <p:spPr>
            <a:xfrm>
              <a:off x="2460888" y="1861376"/>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8" name="rc318"/>
            <p:cNvSpPr/>
            <p:nvPr/>
          </p:nvSpPr>
          <p:spPr>
            <a:xfrm>
              <a:off x="2712353" y="1861376"/>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9" name="rc319"/>
            <p:cNvSpPr/>
            <p:nvPr/>
          </p:nvSpPr>
          <p:spPr>
            <a:xfrm>
              <a:off x="2963817" y="1861376"/>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0" name="rc320"/>
            <p:cNvSpPr/>
            <p:nvPr/>
          </p:nvSpPr>
          <p:spPr>
            <a:xfrm>
              <a:off x="3215282" y="1861376"/>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21" name="rc321"/>
            <p:cNvSpPr/>
            <p:nvPr/>
          </p:nvSpPr>
          <p:spPr>
            <a:xfrm>
              <a:off x="3466747" y="1861376"/>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2" name="rc322"/>
            <p:cNvSpPr/>
            <p:nvPr/>
          </p:nvSpPr>
          <p:spPr>
            <a:xfrm>
              <a:off x="3718212" y="186137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3" name="rc323"/>
            <p:cNvSpPr/>
            <p:nvPr/>
          </p:nvSpPr>
          <p:spPr>
            <a:xfrm>
              <a:off x="3969676" y="1861376"/>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24" name="rc324"/>
            <p:cNvSpPr/>
            <p:nvPr/>
          </p:nvSpPr>
          <p:spPr>
            <a:xfrm>
              <a:off x="4221141" y="1861376"/>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25" name="rc325"/>
            <p:cNvSpPr/>
            <p:nvPr/>
          </p:nvSpPr>
          <p:spPr>
            <a:xfrm>
              <a:off x="4472606" y="186137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6" name="rc326"/>
            <p:cNvSpPr/>
            <p:nvPr/>
          </p:nvSpPr>
          <p:spPr>
            <a:xfrm>
              <a:off x="4724071" y="186137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7" name="rc327"/>
            <p:cNvSpPr/>
            <p:nvPr/>
          </p:nvSpPr>
          <p:spPr>
            <a:xfrm>
              <a:off x="4975535" y="186137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8" name="rc328"/>
            <p:cNvSpPr/>
            <p:nvPr/>
          </p:nvSpPr>
          <p:spPr>
            <a:xfrm>
              <a:off x="5227000" y="1861376"/>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9" name="rc329"/>
            <p:cNvSpPr/>
            <p:nvPr/>
          </p:nvSpPr>
          <p:spPr>
            <a:xfrm>
              <a:off x="5478465" y="186137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0" name="rc330"/>
            <p:cNvSpPr/>
            <p:nvPr/>
          </p:nvSpPr>
          <p:spPr>
            <a:xfrm>
              <a:off x="5729929" y="1861376"/>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1" name="rc331"/>
            <p:cNvSpPr/>
            <p:nvPr/>
          </p:nvSpPr>
          <p:spPr>
            <a:xfrm>
              <a:off x="5981394" y="1861376"/>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2" name="rc332"/>
            <p:cNvSpPr/>
            <p:nvPr/>
          </p:nvSpPr>
          <p:spPr>
            <a:xfrm>
              <a:off x="6232859" y="1861376"/>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3" name="rc333"/>
            <p:cNvSpPr/>
            <p:nvPr/>
          </p:nvSpPr>
          <p:spPr>
            <a:xfrm>
              <a:off x="6484324" y="1861376"/>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4" name="rc334"/>
            <p:cNvSpPr/>
            <p:nvPr/>
          </p:nvSpPr>
          <p:spPr>
            <a:xfrm>
              <a:off x="6735788"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5" name="rc335"/>
            <p:cNvSpPr/>
            <p:nvPr/>
          </p:nvSpPr>
          <p:spPr>
            <a:xfrm>
              <a:off x="6987253" y="1861376"/>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6" name="rc336"/>
            <p:cNvSpPr/>
            <p:nvPr/>
          </p:nvSpPr>
          <p:spPr>
            <a:xfrm>
              <a:off x="7238718" y="1861376"/>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7" name="rc337"/>
            <p:cNvSpPr/>
            <p:nvPr/>
          </p:nvSpPr>
          <p:spPr>
            <a:xfrm>
              <a:off x="7490183" y="1861376"/>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8" name="rc338"/>
            <p:cNvSpPr/>
            <p:nvPr/>
          </p:nvSpPr>
          <p:spPr>
            <a:xfrm>
              <a:off x="7741647" y="1861376"/>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9" name="rc339"/>
            <p:cNvSpPr/>
            <p:nvPr/>
          </p:nvSpPr>
          <p:spPr>
            <a:xfrm>
              <a:off x="7993112" y="1861376"/>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0" name="rc340"/>
            <p:cNvSpPr/>
            <p:nvPr/>
          </p:nvSpPr>
          <p:spPr>
            <a:xfrm>
              <a:off x="8244577" y="1861376"/>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1" name="rc341"/>
            <p:cNvSpPr/>
            <p:nvPr/>
          </p:nvSpPr>
          <p:spPr>
            <a:xfrm>
              <a:off x="8496042" y="1861376"/>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2" name="rc342"/>
            <p:cNvSpPr/>
            <p:nvPr/>
          </p:nvSpPr>
          <p:spPr>
            <a:xfrm>
              <a:off x="2209423" y="121979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3" name="rc343"/>
            <p:cNvSpPr/>
            <p:nvPr/>
          </p:nvSpPr>
          <p:spPr>
            <a:xfrm>
              <a:off x="2460888" y="1219793"/>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4" name="rc344"/>
            <p:cNvSpPr/>
            <p:nvPr/>
          </p:nvSpPr>
          <p:spPr>
            <a:xfrm>
              <a:off x="2712353"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5" name="rc345"/>
            <p:cNvSpPr/>
            <p:nvPr/>
          </p:nvSpPr>
          <p:spPr>
            <a:xfrm>
              <a:off x="2963817"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6" name="rc346"/>
            <p:cNvSpPr/>
            <p:nvPr/>
          </p:nvSpPr>
          <p:spPr>
            <a:xfrm>
              <a:off x="3215282"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7" name="rc347"/>
            <p:cNvSpPr/>
            <p:nvPr/>
          </p:nvSpPr>
          <p:spPr>
            <a:xfrm>
              <a:off x="3466747"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8" name="rc348"/>
            <p:cNvSpPr/>
            <p:nvPr/>
          </p:nvSpPr>
          <p:spPr>
            <a:xfrm>
              <a:off x="3718212"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9" name="rc349"/>
            <p:cNvSpPr/>
            <p:nvPr/>
          </p:nvSpPr>
          <p:spPr>
            <a:xfrm>
              <a:off x="3969676"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0" name="rc350"/>
            <p:cNvSpPr/>
            <p:nvPr/>
          </p:nvSpPr>
          <p:spPr>
            <a:xfrm>
              <a:off x="4221141"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1" name="rc351"/>
            <p:cNvSpPr/>
            <p:nvPr/>
          </p:nvSpPr>
          <p:spPr>
            <a:xfrm>
              <a:off x="4472606" y="121979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2" name="rc352"/>
            <p:cNvSpPr/>
            <p:nvPr/>
          </p:nvSpPr>
          <p:spPr>
            <a:xfrm>
              <a:off x="4724071"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3" name="rc353"/>
            <p:cNvSpPr/>
            <p:nvPr/>
          </p:nvSpPr>
          <p:spPr>
            <a:xfrm>
              <a:off x="4975535"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4" name="rc354"/>
            <p:cNvSpPr/>
            <p:nvPr/>
          </p:nvSpPr>
          <p:spPr>
            <a:xfrm>
              <a:off x="5227000"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5" name="rc355"/>
            <p:cNvSpPr/>
            <p:nvPr/>
          </p:nvSpPr>
          <p:spPr>
            <a:xfrm>
              <a:off x="5478465" y="121979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6" name="rc356"/>
            <p:cNvSpPr/>
            <p:nvPr/>
          </p:nvSpPr>
          <p:spPr>
            <a:xfrm>
              <a:off x="5729929"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7" name="rc357"/>
            <p:cNvSpPr/>
            <p:nvPr/>
          </p:nvSpPr>
          <p:spPr>
            <a:xfrm>
              <a:off x="5981394"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58" name="rc358"/>
            <p:cNvSpPr/>
            <p:nvPr/>
          </p:nvSpPr>
          <p:spPr>
            <a:xfrm>
              <a:off x="6232859" y="121979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9" name="rc359"/>
            <p:cNvSpPr/>
            <p:nvPr/>
          </p:nvSpPr>
          <p:spPr>
            <a:xfrm>
              <a:off x="6484324"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0" name="rc360"/>
            <p:cNvSpPr/>
            <p:nvPr/>
          </p:nvSpPr>
          <p:spPr>
            <a:xfrm>
              <a:off x="6735788" y="1219793"/>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1" name="rc361"/>
            <p:cNvSpPr/>
            <p:nvPr/>
          </p:nvSpPr>
          <p:spPr>
            <a:xfrm>
              <a:off x="6987253" y="121979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2" name="rc362"/>
            <p:cNvSpPr/>
            <p:nvPr/>
          </p:nvSpPr>
          <p:spPr>
            <a:xfrm>
              <a:off x="7238718" y="121979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3" name="rc363"/>
            <p:cNvSpPr/>
            <p:nvPr/>
          </p:nvSpPr>
          <p:spPr>
            <a:xfrm>
              <a:off x="7490183" y="1219793"/>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4" name="rc364"/>
            <p:cNvSpPr/>
            <p:nvPr/>
          </p:nvSpPr>
          <p:spPr>
            <a:xfrm>
              <a:off x="7741647"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93112" y="1219793"/>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6" name="rc366"/>
            <p:cNvSpPr/>
            <p:nvPr/>
          </p:nvSpPr>
          <p:spPr>
            <a:xfrm>
              <a:off x="8244577" y="121979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7" name="rc367"/>
            <p:cNvSpPr/>
            <p:nvPr/>
          </p:nvSpPr>
          <p:spPr>
            <a:xfrm>
              <a:off x="8496042" y="1219793"/>
              <a:ext cx="251464" cy="213860"/>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8" name="rc368"/>
            <p:cNvSpPr/>
            <p:nvPr/>
          </p:nvSpPr>
          <p:spPr>
            <a:xfrm>
              <a:off x="2209423" y="5069290"/>
              <a:ext cx="251464"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69" name="rc369"/>
            <p:cNvSpPr/>
            <p:nvPr/>
          </p:nvSpPr>
          <p:spPr>
            <a:xfrm>
              <a:off x="2460888" y="5069290"/>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0" name="rc370"/>
            <p:cNvSpPr/>
            <p:nvPr/>
          </p:nvSpPr>
          <p:spPr>
            <a:xfrm>
              <a:off x="2712353" y="5069290"/>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71" name="rc371"/>
            <p:cNvSpPr/>
            <p:nvPr/>
          </p:nvSpPr>
          <p:spPr>
            <a:xfrm>
              <a:off x="2963817" y="5069290"/>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72" name="rc372"/>
            <p:cNvSpPr/>
            <p:nvPr/>
          </p:nvSpPr>
          <p:spPr>
            <a:xfrm>
              <a:off x="3215282" y="5069290"/>
              <a:ext cx="251464" cy="21386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73" name="rc373"/>
            <p:cNvSpPr/>
            <p:nvPr/>
          </p:nvSpPr>
          <p:spPr>
            <a:xfrm>
              <a:off x="3466747" y="5069290"/>
              <a:ext cx="251464"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4" name="rc374"/>
            <p:cNvSpPr/>
            <p:nvPr/>
          </p:nvSpPr>
          <p:spPr>
            <a:xfrm>
              <a:off x="3718212" y="5069290"/>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75" name="rc375"/>
            <p:cNvSpPr/>
            <p:nvPr/>
          </p:nvSpPr>
          <p:spPr>
            <a:xfrm>
              <a:off x="3969676" y="5069290"/>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76" name="rc376"/>
            <p:cNvSpPr/>
            <p:nvPr/>
          </p:nvSpPr>
          <p:spPr>
            <a:xfrm>
              <a:off x="4221141" y="5069290"/>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7" name="rc377"/>
            <p:cNvSpPr/>
            <p:nvPr/>
          </p:nvSpPr>
          <p:spPr>
            <a:xfrm>
              <a:off x="4472606" y="5069290"/>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8" name="rc378"/>
            <p:cNvSpPr/>
            <p:nvPr/>
          </p:nvSpPr>
          <p:spPr>
            <a:xfrm>
              <a:off x="4724071" y="5069290"/>
              <a:ext cx="251464"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79" name="rc379"/>
            <p:cNvSpPr/>
            <p:nvPr/>
          </p:nvSpPr>
          <p:spPr>
            <a:xfrm>
              <a:off x="4975535" y="5069290"/>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0" name="rc380"/>
            <p:cNvSpPr/>
            <p:nvPr/>
          </p:nvSpPr>
          <p:spPr>
            <a:xfrm>
              <a:off x="5227000" y="5069290"/>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1" name="rc381"/>
            <p:cNvSpPr/>
            <p:nvPr/>
          </p:nvSpPr>
          <p:spPr>
            <a:xfrm>
              <a:off x="5478465" y="5069290"/>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82" name="rc382"/>
            <p:cNvSpPr/>
            <p:nvPr/>
          </p:nvSpPr>
          <p:spPr>
            <a:xfrm>
              <a:off x="5729929" y="5069290"/>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3" name="rc383"/>
            <p:cNvSpPr/>
            <p:nvPr/>
          </p:nvSpPr>
          <p:spPr>
            <a:xfrm>
              <a:off x="5981394" y="5069290"/>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84" name="rc384"/>
            <p:cNvSpPr/>
            <p:nvPr/>
          </p:nvSpPr>
          <p:spPr>
            <a:xfrm>
              <a:off x="6232859" y="5069290"/>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5" name="rc385"/>
            <p:cNvSpPr/>
            <p:nvPr/>
          </p:nvSpPr>
          <p:spPr>
            <a:xfrm>
              <a:off x="6484324" y="5069290"/>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6" name="rc386"/>
            <p:cNvSpPr/>
            <p:nvPr/>
          </p:nvSpPr>
          <p:spPr>
            <a:xfrm>
              <a:off x="6735788" y="5069290"/>
              <a:ext cx="251464" cy="21386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87" name="rc387"/>
            <p:cNvSpPr/>
            <p:nvPr/>
          </p:nvSpPr>
          <p:spPr>
            <a:xfrm>
              <a:off x="6987253" y="5069290"/>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88" name="rc388"/>
            <p:cNvSpPr/>
            <p:nvPr/>
          </p:nvSpPr>
          <p:spPr>
            <a:xfrm>
              <a:off x="7238718" y="5069290"/>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9" name="rc389"/>
            <p:cNvSpPr/>
            <p:nvPr/>
          </p:nvSpPr>
          <p:spPr>
            <a:xfrm>
              <a:off x="7490183" y="5069290"/>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90" name="rc390"/>
            <p:cNvSpPr/>
            <p:nvPr/>
          </p:nvSpPr>
          <p:spPr>
            <a:xfrm>
              <a:off x="7741647" y="5069290"/>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91" name="rc391"/>
            <p:cNvSpPr/>
            <p:nvPr/>
          </p:nvSpPr>
          <p:spPr>
            <a:xfrm>
              <a:off x="7993112" y="5069290"/>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92" name="rc392"/>
            <p:cNvSpPr/>
            <p:nvPr/>
          </p:nvSpPr>
          <p:spPr>
            <a:xfrm>
              <a:off x="8244577" y="5069290"/>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3" name="rc393"/>
            <p:cNvSpPr/>
            <p:nvPr/>
          </p:nvSpPr>
          <p:spPr>
            <a:xfrm>
              <a:off x="8496042" y="5069290"/>
              <a:ext cx="251464"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94" name="rc394"/>
            <p:cNvSpPr/>
            <p:nvPr/>
          </p:nvSpPr>
          <p:spPr>
            <a:xfrm>
              <a:off x="4975535" y="4641568"/>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95" name="rc395"/>
            <p:cNvSpPr/>
            <p:nvPr/>
          </p:nvSpPr>
          <p:spPr>
            <a:xfrm>
              <a:off x="5227000" y="4641568"/>
              <a:ext cx="251464"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96" name="rc396"/>
            <p:cNvSpPr/>
            <p:nvPr/>
          </p:nvSpPr>
          <p:spPr>
            <a:xfrm>
              <a:off x="5478465" y="4641568"/>
              <a:ext cx="251464" cy="21386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97" name="rc397"/>
            <p:cNvSpPr/>
            <p:nvPr/>
          </p:nvSpPr>
          <p:spPr>
            <a:xfrm>
              <a:off x="5729929" y="4641568"/>
              <a:ext cx="251464" cy="21386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98" name="rc398"/>
            <p:cNvSpPr/>
            <p:nvPr/>
          </p:nvSpPr>
          <p:spPr>
            <a:xfrm>
              <a:off x="5981394" y="4641568"/>
              <a:ext cx="251464" cy="21386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99" name="rc399"/>
            <p:cNvSpPr/>
            <p:nvPr/>
          </p:nvSpPr>
          <p:spPr>
            <a:xfrm>
              <a:off x="6232859" y="4641568"/>
              <a:ext cx="251464" cy="21386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00" name="rc400"/>
            <p:cNvSpPr/>
            <p:nvPr/>
          </p:nvSpPr>
          <p:spPr>
            <a:xfrm>
              <a:off x="6484324" y="4641568"/>
              <a:ext cx="251464" cy="21386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01" name="rc401"/>
            <p:cNvSpPr/>
            <p:nvPr/>
          </p:nvSpPr>
          <p:spPr>
            <a:xfrm>
              <a:off x="6735788" y="4641568"/>
              <a:ext cx="251464" cy="21386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02" name="rc402"/>
            <p:cNvSpPr/>
            <p:nvPr/>
          </p:nvSpPr>
          <p:spPr>
            <a:xfrm>
              <a:off x="6987253" y="4641568"/>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03" name="rc403"/>
            <p:cNvSpPr/>
            <p:nvPr/>
          </p:nvSpPr>
          <p:spPr>
            <a:xfrm>
              <a:off x="7238718" y="4641568"/>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04" name="rc404"/>
            <p:cNvSpPr/>
            <p:nvPr/>
          </p:nvSpPr>
          <p:spPr>
            <a:xfrm>
              <a:off x="7490183" y="4641568"/>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5" name="rc405"/>
            <p:cNvSpPr/>
            <p:nvPr/>
          </p:nvSpPr>
          <p:spPr>
            <a:xfrm>
              <a:off x="7741647" y="4641568"/>
              <a:ext cx="251464"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06" name="rc406"/>
            <p:cNvSpPr/>
            <p:nvPr/>
          </p:nvSpPr>
          <p:spPr>
            <a:xfrm>
              <a:off x="7993112" y="4641568"/>
              <a:ext cx="251464"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07" name="rc407"/>
            <p:cNvSpPr/>
            <p:nvPr/>
          </p:nvSpPr>
          <p:spPr>
            <a:xfrm>
              <a:off x="8244577" y="4641568"/>
              <a:ext cx="251464"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08" name="rc408"/>
            <p:cNvSpPr/>
            <p:nvPr/>
          </p:nvSpPr>
          <p:spPr>
            <a:xfrm>
              <a:off x="8496042" y="4641568"/>
              <a:ext cx="251464"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09" name="rc409"/>
            <p:cNvSpPr/>
            <p:nvPr/>
          </p:nvSpPr>
          <p:spPr>
            <a:xfrm>
              <a:off x="2209423" y="2075237"/>
              <a:ext cx="251464" cy="21386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10" name="rc410"/>
            <p:cNvSpPr/>
            <p:nvPr/>
          </p:nvSpPr>
          <p:spPr>
            <a:xfrm>
              <a:off x="2460888" y="2075237"/>
              <a:ext cx="251464" cy="21386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11" name="rc411"/>
            <p:cNvSpPr/>
            <p:nvPr/>
          </p:nvSpPr>
          <p:spPr>
            <a:xfrm>
              <a:off x="2712353" y="2075237"/>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2" name="rc412"/>
            <p:cNvSpPr/>
            <p:nvPr/>
          </p:nvSpPr>
          <p:spPr>
            <a:xfrm>
              <a:off x="2963817" y="2075237"/>
              <a:ext cx="251464" cy="21386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13" name="rc413"/>
            <p:cNvSpPr/>
            <p:nvPr/>
          </p:nvSpPr>
          <p:spPr>
            <a:xfrm>
              <a:off x="3215282" y="2075237"/>
              <a:ext cx="251464"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14" name="rc414"/>
            <p:cNvSpPr/>
            <p:nvPr/>
          </p:nvSpPr>
          <p:spPr>
            <a:xfrm>
              <a:off x="3466747" y="2075237"/>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15" name="rc415"/>
            <p:cNvSpPr/>
            <p:nvPr/>
          </p:nvSpPr>
          <p:spPr>
            <a:xfrm>
              <a:off x="3718212" y="2075237"/>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6" name="rc416"/>
            <p:cNvSpPr/>
            <p:nvPr/>
          </p:nvSpPr>
          <p:spPr>
            <a:xfrm>
              <a:off x="3969676" y="2075237"/>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7" name="rc417"/>
            <p:cNvSpPr/>
            <p:nvPr/>
          </p:nvSpPr>
          <p:spPr>
            <a:xfrm>
              <a:off x="4221141" y="2075237"/>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8" name="rc418"/>
            <p:cNvSpPr/>
            <p:nvPr/>
          </p:nvSpPr>
          <p:spPr>
            <a:xfrm>
              <a:off x="4472606" y="2075237"/>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19" name="rc419"/>
            <p:cNvSpPr/>
            <p:nvPr/>
          </p:nvSpPr>
          <p:spPr>
            <a:xfrm>
              <a:off x="4724071" y="2075237"/>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20" name="rc420"/>
            <p:cNvSpPr/>
            <p:nvPr/>
          </p:nvSpPr>
          <p:spPr>
            <a:xfrm>
              <a:off x="4975535" y="2075237"/>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1" name="rc421"/>
            <p:cNvSpPr/>
            <p:nvPr/>
          </p:nvSpPr>
          <p:spPr>
            <a:xfrm>
              <a:off x="5227000" y="2075237"/>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2" name="rc422"/>
            <p:cNvSpPr/>
            <p:nvPr/>
          </p:nvSpPr>
          <p:spPr>
            <a:xfrm>
              <a:off x="5478465" y="2075237"/>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3" name="rc423"/>
            <p:cNvSpPr/>
            <p:nvPr/>
          </p:nvSpPr>
          <p:spPr>
            <a:xfrm>
              <a:off x="5729929" y="2075237"/>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24" name="rc424"/>
            <p:cNvSpPr/>
            <p:nvPr/>
          </p:nvSpPr>
          <p:spPr>
            <a:xfrm>
              <a:off x="5981394" y="2075237"/>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5" name="rc425"/>
            <p:cNvSpPr/>
            <p:nvPr/>
          </p:nvSpPr>
          <p:spPr>
            <a:xfrm>
              <a:off x="6232859" y="2075237"/>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6" name="rc426"/>
            <p:cNvSpPr/>
            <p:nvPr/>
          </p:nvSpPr>
          <p:spPr>
            <a:xfrm>
              <a:off x="6484324" y="2075237"/>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27" name="rc427"/>
            <p:cNvSpPr/>
            <p:nvPr/>
          </p:nvSpPr>
          <p:spPr>
            <a:xfrm>
              <a:off x="6735788" y="2075237"/>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8" name="rc428"/>
            <p:cNvSpPr/>
            <p:nvPr/>
          </p:nvSpPr>
          <p:spPr>
            <a:xfrm>
              <a:off x="6987253" y="2075237"/>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29" name="rc429"/>
            <p:cNvSpPr/>
            <p:nvPr/>
          </p:nvSpPr>
          <p:spPr>
            <a:xfrm>
              <a:off x="7238718" y="2075237"/>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0" name="rc430"/>
            <p:cNvSpPr/>
            <p:nvPr/>
          </p:nvSpPr>
          <p:spPr>
            <a:xfrm>
              <a:off x="7490183" y="2075237"/>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1" name="rc431"/>
            <p:cNvSpPr/>
            <p:nvPr/>
          </p:nvSpPr>
          <p:spPr>
            <a:xfrm>
              <a:off x="7741647" y="2075237"/>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2" name="rc432"/>
            <p:cNvSpPr/>
            <p:nvPr/>
          </p:nvSpPr>
          <p:spPr>
            <a:xfrm>
              <a:off x="7993112" y="2075237"/>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33" name="rc433"/>
            <p:cNvSpPr/>
            <p:nvPr/>
          </p:nvSpPr>
          <p:spPr>
            <a:xfrm>
              <a:off x="8244577" y="2075237"/>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4" name="rc434"/>
            <p:cNvSpPr/>
            <p:nvPr/>
          </p:nvSpPr>
          <p:spPr>
            <a:xfrm>
              <a:off x="8496042" y="2075237"/>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5" name="rc435"/>
            <p:cNvSpPr/>
            <p:nvPr/>
          </p:nvSpPr>
          <p:spPr>
            <a:xfrm>
              <a:off x="2209423" y="3358403"/>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6" name="rc436"/>
            <p:cNvSpPr/>
            <p:nvPr/>
          </p:nvSpPr>
          <p:spPr>
            <a:xfrm>
              <a:off x="2460888" y="3358403"/>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37" name="rc437"/>
            <p:cNvSpPr/>
            <p:nvPr/>
          </p:nvSpPr>
          <p:spPr>
            <a:xfrm>
              <a:off x="2712353" y="3358403"/>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8" name="rc438"/>
            <p:cNvSpPr/>
            <p:nvPr/>
          </p:nvSpPr>
          <p:spPr>
            <a:xfrm>
              <a:off x="2963817" y="335840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9" name="rc439"/>
            <p:cNvSpPr/>
            <p:nvPr/>
          </p:nvSpPr>
          <p:spPr>
            <a:xfrm>
              <a:off x="3215282" y="3358403"/>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0" name="rc440"/>
            <p:cNvSpPr/>
            <p:nvPr/>
          </p:nvSpPr>
          <p:spPr>
            <a:xfrm>
              <a:off x="3466747" y="3358403"/>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1" name="rc441"/>
            <p:cNvSpPr/>
            <p:nvPr/>
          </p:nvSpPr>
          <p:spPr>
            <a:xfrm>
              <a:off x="3718212" y="3358403"/>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2" name="rc442"/>
            <p:cNvSpPr/>
            <p:nvPr/>
          </p:nvSpPr>
          <p:spPr>
            <a:xfrm>
              <a:off x="3969676"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3" name="rc443"/>
            <p:cNvSpPr/>
            <p:nvPr/>
          </p:nvSpPr>
          <p:spPr>
            <a:xfrm>
              <a:off x="4221141" y="3358403"/>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4" name="rc444"/>
            <p:cNvSpPr/>
            <p:nvPr/>
          </p:nvSpPr>
          <p:spPr>
            <a:xfrm>
              <a:off x="4472606" y="3358403"/>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5" name="rc445"/>
            <p:cNvSpPr/>
            <p:nvPr/>
          </p:nvSpPr>
          <p:spPr>
            <a:xfrm>
              <a:off x="4724071" y="3358403"/>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6" name="rc446"/>
            <p:cNvSpPr/>
            <p:nvPr/>
          </p:nvSpPr>
          <p:spPr>
            <a:xfrm>
              <a:off x="4975535" y="3358403"/>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7" name="rc447"/>
            <p:cNvSpPr/>
            <p:nvPr/>
          </p:nvSpPr>
          <p:spPr>
            <a:xfrm>
              <a:off x="5227000" y="335840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8" name="rc448"/>
            <p:cNvSpPr/>
            <p:nvPr/>
          </p:nvSpPr>
          <p:spPr>
            <a:xfrm>
              <a:off x="5478465" y="3358403"/>
              <a:ext cx="251464" cy="213860"/>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9" name="rc449"/>
            <p:cNvSpPr/>
            <p:nvPr/>
          </p:nvSpPr>
          <p:spPr>
            <a:xfrm>
              <a:off x="5729929" y="3358403"/>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0" name="rc450"/>
            <p:cNvSpPr/>
            <p:nvPr/>
          </p:nvSpPr>
          <p:spPr>
            <a:xfrm>
              <a:off x="5981394" y="3358403"/>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1" name="rc451"/>
            <p:cNvSpPr/>
            <p:nvPr/>
          </p:nvSpPr>
          <p:spPr>
            <a:xfrm>
              <a:off x="6232859" y="3358403"/>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52" name="rc452"/>
            <p:cNvSpPr/>
            <p:nvPr/>
          </p:nvSpPr>
          <p:spPr>
            <a:xfrm>
              <a:off x="6484324" y="3358403"/>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3" name="rc453"/>
            <p:cNvSpPr/>
            <p:nvPr/>
          </p:nvSpPr>
          <p:spPr>
            <a:xfrm>
              <a:off x="6735788" y="3358403"/>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4" name="rc454"/>
            <p:cNvSpPr/>
            <p:nvPr/>
          </p:nvSpPr>
          <p:spPr>
            <a:xfrm>
              <a:off x="6987253" y="3358403"/>
              <a:ext cx="251464" cy="21386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55" name="rc455"/>
            <p:cNvSpPr/>
            <p:nvPr/>
          </p:nvSpPr>
          <p:spPr>
            <a:xfrm>
              <a:off x="7238718" y="3358403"/>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56" name="rc456"/>
            <p:cNvSpPr/>
            <p:nvPr/>
          </p:nvSpPr>
          <p:spPr>
            <a:xfrm>
              <a:off x="7490183" y="3358403"/>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7" name="rc457"/>
            <p:cNvSpPr/>
            <p:nvPr/>
          </p:nvSpPr>
          <p:spPr>
            <a:xfrm>
              <a:off x="7741647" y="3358403"/>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8" name="rc458"/>
            <p:cNvSpPr/>
            <p:nvPr/>
          </p:nvSpPr>
          <p:spPr>
            <a:xfrm>
              <a:off x="7993112" y="3358403"/>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9" name="rc459"/>
            <p:cNvSpPr/>
            <p:nvPr/>
          </p:nvSpPr>
          <p:spPr>
            <a:xfrm>
              <a:off x="8244577" y="3358403"/>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0" name="rc460"/>
            <p:cNvSpPr/>
            <p:nvPr/>
          </p:nvSpPr>
          <p:spPr>
            <a:xfrm>
              <a:off x="8496042" y="3358403"/>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1" name="rc461"/>
            <p:cNvSpPr/>
            <p:nvPr/>
          </p:nvSpPr>
          <p:spPr>
            <a:xfrm>
              <a:off x="2209423" y="2289098"/>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2" name="rc462"/>
            <p:cNvSpPr/>
            <p:nvPr/>
          </p:nvSpPr>
          <p:spPr>
            <a:xfrm>
              <a:off x="2460888" y="2289098"/>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3" name="rc463"/>
            <p:cNvSpPr/>
            <p:nvPr/>
          </p:nvSpPr>
          <p:spPr>
            <a:xfrm>
              <a:off x="2712353" y="2289098"/>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4" name="rc464"/>
            <p:cNvSpPr/>
            <p:nvPr/>
          </p:nvSpPr>
          <p:spPr>
            <a:xfrm>
              <a:off x="2963817" y="2289098"/>
              <a:ext cx="251464" cy="21386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5" name="rc465"/>
            <p:cNvSpPr/>
            <p:nvPr/>
          </p:nvSpPr>
          <p:spPr>
            <a:xfrm>
              <a:off x="3215282" y="2289098"/>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6" name="rc466"/>
            <p:cNvSpPr/>
            <p:nvPr/>
          </p:nvSpPr>
          <p:spPr>
            <a:xfrm>
              <a:off x="3466747" y="2289098"/>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7" name="rc467"/>
            <p:cNvSpPr/>
            <p:nvPr/>
          </p:nvSpPr>
          <p:spPr>
            <a:xfrm>
              <a:off x="3718212" y="2289098"/>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68" name="rc468"/>
            <p:cNvSpPr/>
            <p:nvPr/>
          </p:nvSpPr>
          <p:spPr>
            <a:xfrm>
              <a:off x="3969676" y="2289098"/>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9" name="rc469"/>
            <p:cNvSpPr/>
            <p:nvPr/>
          </p:nvSpPr>
          <p:spPr>
            <a:xfrm>
              <a:off x="4221141" y="2289098"/>
              <a:ext cx="251464" cy="21386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70" name="rc470"/>
            <p:cNvSpPr/>
            <p:nvPr/>
          </p:nvSpPr>
          <p:spPr>
            <a:xfrm>
              <a:off x="4472606" y="2289098"/>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1" name="rc471"/>
            <p:cNvSpPr/>
            <p:nvPr/>
          </p:nvSpPr>
          <p:spPr>
            <a:xfrm>
              <a:off x="4724071" y="2289098"/>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2" name="rc472"/>
            <p:cNvSpPr/>
            <p:nvPr/>
          </p:nvSpPr>
          <p:spPr>
            <a:xfrm>
              <a:off x="4975535" y="2289098"/>
              <a:ext cx="251464" cy="21386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3" name="rc473"/>
            <p:cNvSpPr/>
            <p:nvPr/>
          </p:nvSpPr>
          <p:spPr>
            <a:xfrm>
              <a:off x="5227000" y="2289098"/>
              <a:ext cx="251464" cy="21386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74" name="rc474"/>
            <p:cNvSpPr/>
            <p:nvPr/>
          </p:nvSpPr>
          <p:spPr>
            <a:xfrm>
              <a:off x="5478465" y="2289098"/>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75" name="rc475"/>
            <p:cNvSpPr/>
            <p:nvPr/>
          </p:nvSpPr>
          <p:spPr>
            <a:xfrm>
              <a:off x="5729929" y="2289098"/>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76" name="rc476"/>
            <p:cNvSpPr/>
            <p:nvPr/>
          </p:nvSpPr>
          <p:spPr>
            <a:xfrm>
              <a:off x="5981394" y="2289098"/>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7" name="rc477"/>
            <p:cNvSpPr/>
            <p:nvPr/>
          </p:nvSpPr>
          <p:spPr>
            <a:xfrm>
              <a:off x="6232859" y="2289098"/>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8" name="rc478"/>
            <p:cNvSpPr/>
            <p:nvPr/>
          </p:nvSpPr>
          <p:spPr>
            <a:xfrm>
              <a:off x="6484324" y="2289098"/>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9" name="rc479"/>
            <p:cNvSpPr/>
            <p:nvPr/>
          </p:nvSpPr>
          <p:spPr>
            <a:xfrm>
              <a:off x="6735788" y="2289098"/>
              <a:ext cx="251464" cy="213860"/>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0" name="rc480"/>
            <p:cNvSpPr/>
            <p:nvPr/>
          </p:nvSpPr>
          <p:spPr>
            <a:xfrm>
              <a:off x="6987253" y="2289098"/>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1" name="rc481"/>
            <p:cNvSpPr/>
            <p:nvPr/>
          </p:nvSpPr>
          <p:spPr>
            <a:xfrm>
              <a:off x="7238718" y="2289098"/>
              <a:ext cx="251464" cy="213860"/>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2" name="rc482"/>
            <p:cNvSpPr/>
            <p:nvPr/>
          </p:nvSpPr>
          <p:spPr>
            <a:xfrm>
              <a:off x="7490183" y="2289098"/>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3" name="rc483"/>
            <p:cNvSpPr/>
            <p:nvPr/>
          </p:nvSpPr>
          <p:spPr>
            <a:xfrm>
              <a:off x="7741647" y="2289098"/>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4" name="rc484"/>
            <p:cNvSpPr/>
            <p:nvPr/>
          </p:nvSpPr>
          <p:spPr>
            <a:xfrm>
              <a:off x="7993112" y="2289098"/>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85" name="rc485"/>
            <p:cNvSpPr/>
            <p:nvPr/>
          </p:nvSpPr>
          <p:spPr>
            <a:xfrm>
              <a:off x="8244577" y="2289098"/>
              <a:ext cx="251464" cy="213860"/>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6" name="rc486"/>
            <p:cNvSpPr/>
            <p:nvPr/>
          </p:nvSpPr>
          <p:spPr>
            <a:xfrm>
              <a:off x="8496042" y="2289098"/>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87" name="rc487"/>
            <p:cNvSpPr/>
            <p:nvPr/>
          </p:nvSpPr>
          <p:spPr>
            <a:xfrm>
              <a:off x="2209423" y="2502959"/>
              <a:ext cx="251464" cy="21386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8" name="rc488"/>
            <p:cNvSpPr/>
            <p:nvPr/>
          </p:nvSpPr>
          <p:spPr>
            <a:xfrm>
              <a:off x="2460888" y="2502959"/>
              <a:ext cx="251464" cy="21386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9" name="rc489"/>
            <p:cNvSpPr/>
            <p:nvPr/>
          </p:nvSpPr>
          <p:spPr>
            <a:xfrm>
              <a:off x="2712353" y="2502959"/>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90" name="rc490"/>
            <p:cNvSpPr/>
            <p:nvPr/>
          </p:nvSpPr>
          <p:spPr>
            <a:xfrm>
              <a:off x="2963817" y="2502959"/>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91" name="rc491"/>
            <p:cNvSpPr/>
            <p:nvPr/>
          </p:nvSpPr>
          <p:spPr>
            <a:xfrm>
              <a:off x="3215282" y="2502959"/>
              <a:ext cx="251464"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92" name="rc492"/>
            <p:cNvSpPr/>
            <p:nvPr/>
          </p:nvSpPr>
          <p:spPr>
            <a:xfrm>
              <a:off x="3466747" y="2502959"/>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93" name="rc493"/>
            <p:cNvSpPr/>
            <p:nvPr/>
          </p:nvSpPr>
          <p:spPr>
            <a:xfrm>
              <a:off x="3718212" y="2502959"/>
              <a:ext cx="251464" cy="21386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94" name="rc494"/>
            <p:cNvSpPr/>
            <p:nvPr/>
          </p:nvSpPr>
          <p:spPr>
            <a:xfrm>
              <a:off x="3969676" y="2502959"/>
              <a:ext cx="251464" cy="21386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95" name="rc495"/>
            <p:cNvSpPr/>
            <p:nvPr/>
          </p:nvSpPr>
          <p:spPr>
            <a:xfrm>
              <a:off x="4221141" y="2502959"/>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96" name="rc496"/>
            <p:cNvSpPr/>
            <p:nvPr/>
          </p:nvSpPr>
          <p:spPr>
            <a:xfrm>
              <a:off x="4472606" y="2502959"/>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97" name="rc497"/>
            <p:cNvSpPr/>
            <p:nvPr/>
          </p:nvSpPr>
          <p:spPr>
            <a:xfrm>
              <a:off x="4724071" y="2502959"/>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8" name="rc498"/>
            <p:cNvSpPr/>
            <p:nvPr/>
          </p:nvSpPr>
          <p:spPr>
            <a:xfrm>
              <a:off x="4975535" y="2502959"/>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9" name="rc499"/>
            <p:cNvSpPr/>
            <p:nvPr/>
          </p:nvSpPr>
          <p:spPr>
            <a:xfrm>
              <a:off x="5227000" y="2502959"/>
              <a:ext cx="251464" cy="213860"/>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0" name="rc500"/>
            <p:cNvSpPr/>
            <p:nvPr/>
          </p:nvSpPr>
          <p:spPr>
            <a:xfrm>
              <a:off x="5478465" y="2502959"/>
              <a:ext cx="251464" cy="213860"/>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1" name="rc501"/>
            <p:cNvSpPr/>
            <p:nvPr/>
          </p:nvSpPr>
          <p:spPr>
            <a:xfrm>
              <a:off x="5729929" y="2502959"/>
              <a:ext cx="251464" cy="213860"/>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2" name="rc502"/>
            <p:cNvSpPr/>
            <p:nvPr/>
          </p:nvSpPr>
          <p:spPr>
            <a:xfrm>
              <a:off x="5981394" y="2502959"/>
              <a:ext cx="251464" cy="21386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03" name="rc503"/>
            <p:cNvSpPr/>
            <p:nvPr/>
          </p:nvSpPr>
          <p:spPr>
            <a:xfrm>
              <a:off x="6232859" y="2502959"/>
              <a:ext cx="251464" cy="21386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4" name="rc504"/>
            <p:cNvSpPr/>
            <p:nvPr/>
          </p:nvSpPr>
          <p:spPr>
            <a:xfrm>
              <a:off x="6484324" y="2502959"/>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5" name="rc505"/>
            <p:cNvSpPr/>
            <p:nvPr/>
          </p:nvSpPr>
          <p:spPr>
            <a:xfrm>
              <a:off x="6735788" y="2502959"/>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6" name="rc506"/>
            <p:cNvSpPr/>
            <p:nvPr/>
          </p:nvSpPr>
          <p:spPr>
            <a:xfrm>
              <a:off x="6987253" y="2502959"/>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7" name="rc507"/>
            <p:cNvSpPr/>
            <p:nvPr/>
          </p:nvSpPr>
          <p:spPr>
            <a:xfrm>
              <a:off x="7238718" y="2502959"/>
              <a:ext cx="251464" cy="21386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8" name="rc508"/>
            <p:cNvSpPr/>
            <p:nvPr/>
          </p:nvSpPr>
          <p:spPr>
            <a:xfrm>
              <a:off x="7490183" y="2502959"/>
              <a:ext cx="251464" cy="21386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9" name="rc509"/>
            <p:cNvSpPr/>
            <p:nvPr/>
          </p:nvSpPr>
          <p:spPr>
            <a:xfrm>
              <a:off x="7741647" y="2502959"/>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0" name="rc510"/>
            <p:cNvSpPr/>
            <p:nvPr/>
          </p:nvSpPr>
          <p:spPr>
            <a:xfrm>
              <a:off x="7993112" y="2502959"/>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1" name="rc511"/>
            <p:cNvSpPr/>
            <p:nvPr/>
          </p:nvSpPr>
          <p:spPr>
            <a:xfrm>
              <a:off x="8244577" y="2502959"/>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2" name="rc512"/>
            <p:cNvSpPr/>
            <p:nvPr/>
          </p:nvSpPr>
          <p:spPr>
            <a:xfrm>
              <a:off x="8496042" y="2502959"/>
              <a:ext cx="251464" cy="21386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3" name="rc513"/>
            <p:cNvSpPr/>
            <p:nvPr/>
          </p:nvSpPr>
          <p:spPr>
            <a:xfrm>
              <a:off x="2209423" y="4213847"/>
              <a:ext cx="251464" cy="21386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14" name="rc514"/>
            <p:cNvSpPr/>
            <p:nvPr/>
          </p:nvSpPr>
          <p:spPr>
            <a:xfrm>
              <a:off x="2460888" y="4213847"/>
              <a:ext cx="251464" cy="21386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15" name="rc515"/>
            <p:cNvSpPr/>
            <p:nvPr/>
          </p:nvSpPr>
          <p:spPr>
            <a:xfrm>
              <a:off x="2712353" y="4213847"/>
              <a:ext cx="251464" cy="21386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16" name="rc516"/>
            <p:cNvSpPr/>
            <p:nvPr/>
          </p:nvSpPr>
          <p:spPr>
            <a:xfrm>
              <a:off x="2963817" y="4213847"/>
              <a:ext cx="251464" cy="21386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17" name="rc517"/>
            <p:cNvSpPr/>
            <p:nvPr/>
          </p:nvSpPr>
          <p:spPr>
            <a:xfrm>
              <a:off x="3215282" y="4213847"/>
              <a:ext cx="251464" cy="21386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18" name="rc518"/>
            <p:cNvSpPr/>
            <p:nvPr/>
          </p:nvSpPr>
          <p:spPr>
            <a:xfrm>
              <a:off x="3466747" y="4213847"/>
              <a:ext cx="251464" cy="21386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9" name="rc519"/>
            <p:cNvSpPr/>
            <p:nvPr/>
          </p:nvSpPr>
          <p:spPr>
            <a:xfrm>
              <a:off x="3718212" y="4213847"/>
              <a:ext cx="251464" cy="21386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0" name="rc520"/>
            <p:cNvSpPr/>
            <p:nvPr/>
          </p:nvSpPr>
          <p:spPr>
            <a:xfrm>
              <a:off x="3969676" y="4213847"/>
              <a:ext cx="251464" cy="21386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21" name="rc521"/>
            <p:cNvSpPr/>
            <p:nvPr/>
          </p:nvSpPr>
          <p:spPr>
            <a:xfrm>
              <a:off x="4221141" y="4213847"/>
              <a:ext cx="251464" cy="21386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22" name="rc522"/>
            <p:cNvSpPr/>
            <p:nvPr/>
          </p:nvSpPr>
          <p:spPr>
            <a:xfrm>
              <a:off x="4472606" y="4213847"/>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3" name="rc523"/>
            <p:cNvSpPr/>
            <p:nvPr/>
          </p:nvSpPr>
          <p:spPr>
            <a:xfrm>
              <a:off x="4724071" y="4213847"/>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24" name="rc524"/>
            <p:cNvSpPr/>
            <p:nvPr/>
          </p:nvSpPr>
          <p:spPr>
            <a:xfrm>
              <a:off x="4975535" y="4213847"/>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5" name="rc525"/>
            <p:cNvSpPr/>
            <p:nvPr/>
          </p:nvSpPr>
          <p:spPr>
            <a:xfrm>
              <a:off x="5227000" y="4213847"/>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26" name="rc526"/>
            <p:cNvSpPr/>
            <p:nvPr/>
          </p:nvSpPr>
          <p:spPr>
            <a:xfrm>
              <a:off x="5478465" y="4213847"/>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27" name="rc527"/>
            <p:cNvSpPr/>
            <p:nvPr/>
          </p:nvSpPr>
          <p:spPr>
            <a:xfrm>
              <a:off x="5729929" y="4213847"/>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8" name="rc528"/>
            <p:cNvSpPr/>
            <p:nvPr/>
          </p:nvSpPr>
          <p:spPr>
            <a:xfrm>
              <a:off x="5981394" y="4213847"/>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29" name="rc529"/>
            <p:cNvSpPr/>
            <p:nvPr/>
          </p:nvSpPr>
          <p:spPr>
            <a:xfrm>
              <a:off x="6232859" y="4213847"/>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0" name="rc530"/>
            <p:cNvSpPr/>
            <p:nvPr/>
          </p:nvSpPr>
          <p:spPr>
            <a:xfrm>
              <a:off x="6484324" y="4213847"/>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1" name="rc531"/>
            <p:cNvSpPr/>
            <p:nvPr/>
          </p:nvSpPr>
          <p:spPr>
            <a:xfrm>
              <a:off x="6735788" y="4213847"/>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2" name="rc532"/>
            <p:cNvSpPr/>
            <p:nvPr/>
          </p:nvSpPr>
          <p:spPr>
            <a:xfrm>
              <a:off x="6987253" y="4213847"/>
              <a:ext cx="251464" cy="21386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33" name="rc533"/>
            <p:cNvSpPr/>
            <p:nvPr/>
          </p:nvSpPr>
          <p:spPr>
            <a:xfrm>
              <a:off x="7238718" y="4213847"/>
              <a:ext cx="251464" cy="21386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4" name="rc534"/>
            <p:cNvSpPr/>
            <p:nvPr/>
          </p:nvSpPr>
          <p:spPr>
            <a:xfrm>
              <a:off x="7490183" y="4213847"/>
              <a:ext cx="251464" cy="21386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5" name="rc535"/>
            <p:cNvSpPr/>
            <p:nvPr/>
          </p:nvSpPr>
          <p:spPr>
            <a:xfrm>
              <a:off x="7741647" y="4213847"/>
              <a:ext cx="251464" cy="21386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6" name="rc536"/>
            <p:cNvSpPr/>
            <p:nvPr/>
          </p:nvSpPr>
          <p:spPr>
            <a:xfrm>
              <a:off x="7993112" y="4213847"/>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37" name="rc537"/>
            <p:cNvSpPr/>
            <p:nvPr/>
          </p:nvSpPr>
          <p:spPr>
            <a:xfrm>
              <a:off x="8244577" y="4213847"/>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38" name="rc538"/>
            <p:cNvSpPr/>
            <p:nvPr/>
          </p:nvSpPr>
          <p:spPr>
            <a:xfrm>
              <a:off x="8496042" y="4213847"/>
              <a:ext cx="251464" cy="21386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39" name="tx539"/>
            <p:cNvSpPr/>
            <p:nvPr/>
          </p:nvSpPr>
          <p:spPr>
            <a:xfrm>
              <a:off x="2274897"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0" name="tx540"/>
            <p:cNvSpPr/>
            <p:nvPr/>
          </p:nvSpPr>
          <p:spPr>
            <a:xfrm>
              <a:off x="252636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1" name="tx541"/>
            <p:cNvSpPr/>
            <p:nvPr/>
          </p:nvSpPr>
          <p:spPr>
            <a:xfrm>
              <a:off x="277782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42" name="tx542"/>
            <p:cNvSpPr/>
            <p:nvPr/>
          </p:nvSpPr>
          <p:spPr>
            <a:xfrm>
              <a:off x="302929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43" name="tx543"/>
            <p:cNvSpPr/>
            <p:nvPr/>
          </p:nvSpPr>
          <p:spPr>
            <a:xfrm>
              <a:off x="328075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4" name="tx544"/>
            <p:cNvSpPr/>
            <p:nvPr/>
          </p:nvSpPr>
          <p:spPr>
            <a:xfrm>
              <a:off x="3532220"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5" name="tx545"/>
            <p:cNvSpPr/>
            <p:nvPr/>
          </p:nvSpPr>
          <p:spPr>
            <a:xfrm>
              <a:off x="3783685"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46" name="tx546"/>
            <p:cNvSpPr/>
            <p:nvPr/>
          </p:nvSpPr>
          <p:spPr>
            <a:xfrm>
              <a:off x="4035150"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7" name="tx547"/>
            <p:cNvSpPr/>
            <p:nvPr/>
          </p:nvSpPr>
          <p:spPr>
            <a:xfrm>
              <a:off x="428661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8" name="tx548"/>
            <p:cNvSpPr/>
            <p:nvPr/>
          </p:nvSpPr>
          <p:spPr>
            <a:xfrm>
              <a:off x="453807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49" name="tx549"/>
            <p:cNvSpPr/>
            <p:nvPr/>
          </p:nvSpPr>
          <p:spPr>
            <a:xfrm>
              <a:off x="4789544"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50" name="tx550"/>
            <p:cNvSpPr/>
            <p:nvPr/>
          </p:nvSpPr>
          <p:spPr>
            <a:xfrm>
              <a:off x="5041009"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1" name="tx551"/>
            <p:cNvSpPr/>
            <p:nvPr/>
          </p:nvSpPr>
          <p:spPr>
            <a:xfrm>
              <a:off x="529247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2" name="tx552"/>
            <p:cNvSpPr/>
            <p:nvPr/>
          </p:nvSpPr>
          <p:spPr>
            <a:xfrm>
              <a:off x="554393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3" name="tx553"/>
            <p:cNvSpPr/>
            <p:nvPr/>
          </p:nvSpPr>
          <p:spPr>
            <a:xfrm>
              <a:off x="5795403"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4" name="tx554"/>
            <p:cNvSpPr/>
            <p:nvPr/>
          </p:nvSpPr>
          <p:spPr>
            <a:xfrm>
              <a:off x="6046868"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5" name="tx555"/>
            <p:cNvSpPr/>
            <p:nvPr/>
          </p:nvSpPr>
          <p:spPr>
            <a:xfrm>
              <a:off x="6298332"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6" name="tx556"/>
            <p:cNvSpPr/>
            <p:nvPr/>
          </p:nvSpPr>
          <p:spPr>
            <a:xfrm>
              <a:off x="6549797"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7" name="tx557"/>
            <p:cNvSpPr/>
            <p:nvPr/>
          </p:nvSpPr>
          <p:spPr>
            <a:xfrm>
              <a:off x="6801262"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8" name="tx558"/>
            <p:cNvSpPr/>
            <p:nvPr/>
          </p:nvSpPr>
          <p:spPr>
            <a:xfrm>
              <a:off x="7052727"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59" name="tx559"/>
            <p:cNvSpPr/>
            <p:nvPr/>
          </p:nvSpPr>
          <p:spPr>
            <a:xfrm>
              <a:off x="730419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60" name="tx560"/>
            <p:cNvSpPr/>
            <p:nvPr/>
          </p:nvSpPr>
          <p:spPr>
            <a:xfrm>
              <a:off x="755565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1" name="tx561"/>
            <p:cNvSpPr/>
            <p:nvPr/>
          </p:nvSpPr>
          <p:spPr>
            <a:xfrm>
              <a:off x="7807121"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62" name="tx562"/>
            <p:cNvSpPr/>
            <p:nvPr/>
          </p:nvSpPr>
          <p:spPr>
            <a:xfrm>
              <a:off x="8058586"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3" name="tx563"/>
            <p:cNvSpPr/>
            <p:nvPr/>
          </p:nvSpPr>
          <p:spPr>
            <a:xfrm>
              <a:off x="8310050"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64" name="tx564"/>
            <p:cNvSpPr/>
            <p:nvPr/>
          </p:nvSpPr>
          <p:spPr>
            <a:xfrm>
              <a:off x="8561515" y="36403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65" name="tx565"/>
            <p:cNvSpPr/>
            <p:nvPr/>
          </p:nvSpPr>
          <p:spPr>
            <a:xfrm>
              <a:off x="2274897"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66" name="tx566"/>
            <p:cNvSpPr/>
            <p:nvPr/>
          </p:nvSpPr>
          <p:spPr>
            <a:xfrm>
              <a:off x="252636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67" name="tx567"/>
            <p:cNvSpPr/>
            <p:nvPr/>
          </p:nvSpPr>
          <p:spPr>
            <a:xfrm>
              <a:off x="277782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68" name="tx568"/>
            <p:cNvSpPr/>
            <p:nvPr/>
          </p:nvSpPr>
          <p:spPr>
            <a:xfrm>
              <a:off x="302929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69" name="tx569"/>
            <p:cNvSpPr/>
            <p:nvPr/>
          </p:nvSpPr>
          <p:spPr>
            <a:xfrm>
              <a:off x="328075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70" name="tx570"/>
            <p:cNvSpPr/>
            <p:nvPr/>
          </p:nvSpPr>
          <p:spPr>
            <a:xfrm>
              <a:off x="3532220"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71" name="tx571"/>
            <p:cNvSpPr/>
            <p:nvPr/>
          </p:nvSpPr>
          <p:spPr>
            <a:xfrm>
              <a:off x="3783685"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72" name="tx572"/>
            <p:cNvSpPr/>
            <p:nvPr/>
          </p:nvSpPr>
          <p:spPr>
            <a:xfrm>
              <a:off x="4035150"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73" name="tx573"/>
            <p:cNvSpPr/>
            <p:nvPr/>
          </p:nvSpPr>
          <p:spPr>
            <a:xfrm>
              <a:off x="4286614"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74" name="tx574"/>
            <p:cNvSpPr/>
            <p:nvPr/>
          </p:nvSpPr>
          <p:spPr>
            <a:xfrm>
              <a:off x="453807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75" name="tx575"/>
            <p:cNvSpPr/>
            <p:nvPr/>
          </p:nvSpPr>
          <p:spPr>
            <a:xfrm>
              <a:off x="4789544"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76" name="tx576"/>
            <p:cNvSpPr/>
            <p:nvPr/>
          </p:nvSpPr>
          <p:spPr>
            <a:xfrm>
              <a:off x="5041009"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77" name="tx577"/>
            <p:cNvSpPr/>
            <p:nvPr/>
          </p:nvSpPr>
          <p:spPr>
            <a:xfrm>
              <a:off x="529247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78" name="tx578"/>
            <p:cNvSpPr/>
            <p:nvPr/>
          </p:nvSpPr>
          <p:spPr>
            <a:xfrm>
              <a:off x="554393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79" name="tx579"/>
            <p:cNvSpPr/>
            <p:nvPr/>
          </p:nvSpPr>
          <p:spPr>
            <a:xfrm>
              <a:off x="5795403"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80" name="tx580"/>
            <p:cNvSpPr/>
            <p:nvPr/>
          </p:nvSpPr>
          <p:spPr>
            <a:xfrm>
              <a:off x="6046868"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81" name="tx581"/>
            <p:cNvSpPr/>
            <p:nvPr/>
          </p:nvSpPr>
          <p:spPr>
            <a:xfrm>
              <a:off x="6298332"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82" name="tx582"/>
            <p:cNvSpPr/>
            <p:nvPr/>
          </p:nvSpPr>
          <p:spPr>
            <a:xfrm>
              <a:off x="6549797"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83" name="tx583"/>
            <p:cNvSpPr/>
            <p:nvPr/>
          </p:nvSpPr>
          <p:spPr>
            <a:xfrm>
              <a:off x="6801262"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84" name="tx584"/>
            <p:cNvSpPr/>
            <p:nvPr/>
          </p:nvSpPr>
          <p:spPr>
            <a:xfrm>
              <a:off x="7052727"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85" name="tx585"/>
            <p:cNvSpPr/>
            <p:nvPr/>
          </p:nvSpPr>
          <p:spPr>
            <a:xfrm>
              <a:off x="730419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86" name="tx586"/>
            <p:cNvSpPr/>
            <p:nvPr/>
          </p:nvSpPr>
          <p:spPr>
            <a:xfrm>
              <a:off x="755565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87" name="tx587"/>
            <p:cNvSpPr/>
            <p:nvPr/>
          </p:nvSpPr>
          <p:spPr>
            <a:xfrm>
              <a:off x="7807121"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88" name="tx588"/>
            <p:cNvSpPr/>
            <p:nvPr/>
          </p:nvSpPr>
          <p:spPr>
            <a:xfrm>
              <a:off x="8058586"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89" name="tx589"/>
            <p:cNvSpPr/>
            <p:nvPr/>
          </p:nvSpPr>
          <p:spPr>
            <a:xfrm>
              <a:off x="8310050"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90" name="tx590"/>
            <p:cNvSpPr/>
            <p:nvPr/>
          </p:nvSpPr>
          <p:spPr>
            <a:xfrm>
              <a:off x="8561515" y="4923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91" name="tx591"/>
            <p:cNvSpPr/>
            <p:nvPr/>
          </p:nvSpPr>
          <p:spPr>
            <a:xfrm>
              <a:off x="2274897"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92" name="tx592"/>
            <p:cNvSpPr/>
            <p:nvPr/>
          </p:nvSpPr>
          <p:spPr>
            <a:xfrm>
              <a:off x="252636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93" name="tx593"/>
            <p:cNvSpPr/>
            <p:nvPr/>
          </p:nvSpPr>
          <p:spPr>
            <a:xfrm>
              <a:off x="277782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94" name="tx594"/>
            <p:cNvSpPr/>
            <p:nvPr/>
          </p:nvSpPr>
          <p:spPr>
            <a:xfrm>
              <a:off x="302929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95" name="tx595"/>
            <p:cNvSpPr/>
            <p:nvPr/>
          </p:nvSpPr>
          <p:spPr>
            <a:xfrm>
              <a:off x="328075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96" name="tx596"/>
            <p:cNvSpPr/>
            <p:nvPr/>
          </p:nvSpPr>
          <p:spPr>
            <a:xfrm>
              <a:off x="3532220"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97" name="tx597"/>
            <p:cNvSpPr/>
            <p:nvPr/>
          </p:nvSpPr>
          <p:spPr>
            <a:xfrm>
              <a:off x="3783685"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98" name="tx598"/>
            <p:cNvSpPr/>
            <p:nvPr/>
          </p:nvSpPr>
          <p:spPr>
            <a:xfrm>
              <a:off x="4035150"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99" name="tx599"/>
            <p:cNvSpPr/>
            <p:nvPr/>
          </p:nvSpPr>
          <p:spPr>
            <a:xfrm>
              <a:off x="428661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00" name="tx600"/>
            <p:cNvSpPr/>
            <p:nvPr/>
          </p:nvSpPr>
          <p:spPr>
            <a:xfrm>
              <a:off x="453807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01" name="tx601"/>
            <p:cNvSpPr/>
            <p:nvPr/>
          </p:nvSpPr>
          <p:spPr>
            <a:xfrm>
              <a:off x="4789544"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2" name="tx602"/>
            <p:cNvSpPr/>
            <p:nvPr/>
          </p:nvSpPr>
          <p:spPr>
            <a:xfrm>
              <a:off x="5041009"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03" name="tx603"/>
            <p:cNvSpPr/>
            <p:nvPr/>
          </p:nvSpPr>
          <p:spPr>
            <a:xfrm>
              <a:off x="529247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604" name="tx604"/>
            <p:cNvSpPr/>
            <p:nvPr/>
          </p:nvSpPr>
          <p:spPr>
            <a:xfrm>
              <a:off x="554393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05" name="tx605"/>
            <p:cNvSpPr/>
            <p:nvPr/>
          </p:nvSpPr>
          <p:spPr>
            <a:xfrm>
              <a:off x="5795403"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06" name="tx606"/>
            <p:cNvSpPr/>
            <p:nvPr/>
          </p:nvSpPr>
          <p:spPr>
            <a:xfrm>
              <a:off x="6046868"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07" name="tx607"/>
            <p:cNvSpPr/>
            <p:nvPr/>
          </p:nvSpPr>
          <p:spPr>
            <a:xfrm>
              <a:off x="6298332"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08" name="tx608"/>
            <p:cNvSpPr/>
            <p:nvPr/>
          </p:nvSpPr>
          <p:spPr>
            <a:xfrm>
              <a:off x="6549797"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09" name="tx609"/>
            <p:cNvSpPr/>
            <p:nvPr/>
          </p:nvSpPr>
          <p:spPr>
            <a:xfrm>
              <a:off x="6801262"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0" name="tx610"/>
            <p:cNvSpPr/>
            <p:nvPr/>
          </p:nvSpPr>
          <p:spPr>
            <a:xfrm>
              <a:off x="7052727"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1" name="tx611"/>
            <p:cNvSpPr/>
            <p:nvPr/>
          </p:nvSpPr>
          <p:spPr>
            <a:xfrm>
              <a:off x="730419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2" name="tx612"/>
            <p:cNvSpPr/>
            <p:nvPr/>
          </p:nvSpPr>
          <p:spPr>
            <a:xfrm>
              <a:off x="755565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3" name="tx613"/>
            <p:cNvSpPr/>
            <p:nvPr/>
          </p:nvSpPr>
          <p:spPr>
            <a:xfrm>
              <a:off x="7807121"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4" name="tx614"/>
            <p:cNvSpPr/>
            <p:nvPr/>
          </p:nvSpPr>
          <p:spPr>
            <a:xfrm>
              <a:off x="8058586"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5" name="tx615"/>
            <p:cNvSpPr/>
            <p:nvPr/>
          </p:nvSpPr>
          <p:spPr>
            <a:xfrm>
              <a:off x="8310050"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6" name="tx616"/>
            <p:cNvSpPr/>
            <p:nvPr/>
          </p:nvSpPr>
          <p:spPr>
            <a:xfrm>
              <a:off x="8561515" y="1715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7" name="tx617"/>
            <p:cNvSpPr/>
            <p:nvPr/>
          </p:nvSpPr>
          <p:spPr>
            <a:xfrm>
              <a:off x="2274897"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18" name="tx618"/>
            <p:cNvSpPr/>
            <p:nvPr/>
          </p:nvSpPr>
          <p:spPr>
            <a:xfrm>
              <a:off x="252636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19" name="tx619"/>
            <p:cNvSpPr/>
            <p:nvPr/>
          </p:nvSpPr>
          <p:spPr>
            <a:xfrm>
              <a:off x="277782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0" name="tx620"/>
            <p:cNvSpPr/>
            <p:nvPr/>
          </p:nvSpPr>
          <p:spPr>
            <a:xfrm>
              <a:off x="302929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1" name="tx621"/>
            <p:cNvSpPr/>
            <p:nvPr/>
          </p:nvSpPr>
          <p:spPr>
            <a:xfrm>
              <a:off x="328075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2" name="tx622"/>
            <p:cNvSpPr/>
            <p:nvPr/>
          </p:nvSpPr>
          <p:spPr>
            <a:xfrm>
              <a:off x="3532220"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3" name="tx623"/>
            <p:cNvSpPr/>
            <p:nvPr/>
          </p:nvSpPr>
          <p:spPr>
            <a:xfrm>
              <a:off x="3783685"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24" name="tx624"/>
            <p:cNvSpPr/>
            <p:nvPr/>
          </p:nvSpPr>
          <p:spPr>
            <a:xfrm>
              <a:off x="4035150"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25" name="tx625"/>
            <p:cNvSpPr/>
            <p:nvPr/>
          </p:nvSpPr>
          <p:spPr>
            <a:xfrm>
              <a:off x="428661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26" name="tx626"/>
            <p:cNvSpPr/>
            <p:nvPr/>
          </p:nvSpPr>
          <p:spPr>
            <a:xfrm>
              <a:off x="453807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27" name="tx627"/>
            <p:cNvSpPr/>
            <p:nvPr/>
          </p:nvSpPr>
          <p:spPr>
            <a:xfrm>
              <a:off x="4789544"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28" name="tx628"/>
            <p:cNvSpPr/>
            <p:nvPr/>
          </p:nvSpPr>
          <p:spPr>
            <a:xfrm>
              <a:off x="5041009"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29" name="tx629"/>
            <p:cNvSpPr/>
            <p:nvPr/>
          </p:nvSpPr>
          <p:spPr>
            <a:xfrm>
              <a:off x="529247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30" name="tx630"/>
            <p:cNvSpPr/>
            <p:nvPr/>
          </p:nvSpPr>
          <p:spPr>
            <a:xfrm>
              <a:off x="554393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1" name="tx631"/>
            <p:cNvSpPr/>
            <p:nvPr/>
          </p:nvSpPr>
          <p:spPr>
            <a:xfrm>
              <a:off x="5795403"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632" name="tx632"/>
            <p:cNvSpPr/>
            <p:nvPr/>
          </p:nvSpPr>
          <p:spPr>
            <a:xfrm>
              <a:off x="6046868"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33" name="tx633"/>
            <p:cNvSpPr/>
            <p:nvPr/>
          </p:nvSpPr>
          <p:spPr>
            <a:xfrm>
              <a:off x="6298332"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34" name="tx634"/>
            <p:cNvSpPr/>
            <p:nvPr/>
          </p:nvSpPr>
          <p:spPr>
            <a:xfrm>
              <a:off x="6549797"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35" name="tx635"/>
            <p:cNvSpPr/>
            <p:nvPr/>
          </p:nvSpPr>
          <p:spPr>
            <a:xfrm>
              <a:off x="6801262"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36" name="tx636"/>
            <p:cNvSpPr/>
            <p:nvPr/>
          </p:nvSpPr>
          <p:spPr>
            <a:xfrm>
              <a:off x="7052727"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37" name="tx637"/>
            <p:cNvSpPr/>
            <p:nvPr/>
          </p:nvSpPr>
          <p:spPr>
            <a:xfrm>
              <a:off x="730419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38" name="tx638"/>
            <p:cNvSpPr/>
            <p:nvPr/>
          </p:nvSpPr>
          <p:spPr>
            <a:xfrm>
              <a:off x="755565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39" name="tx639"/>
            <p:cNvSpPr/>
            <p:nvPr/>
          </p:nvSpPr>
          <p:spPr>
            <a:xfrm>
              <a:off x="7807121"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40" name="tx640"/>
            <p:cNvSpPr/>
            <p:nvPr/>
          </p:nvSpPr>
          <p:spPr>
            <a:xfrm>
              <a:off x="8058586"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41" name="tx641"/>
            <p:cNvSpPr/>
            <p:nvPr/>
          </p:nvSpPr>
          <p:spPr>
            <a:xfrm>
              <a:off x="8310050"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42" name="tx642"/>
            <p:cNvSpPr/>
            <p:nvPr/>
          </p:nvSpPr>
          <p:spPr>
            <a:xfrm>
              <a:off x="8561515" y="2784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43" name="tx643"/>
            <p:cNvSpPr/>
            <p:nvPr/>
          </p:nvSpPr>
          <p:spPr>
            <a:xfrm>
              <a:off x="478954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644" name="tx644"/>
            <p:cNvSpPr/>
            <p:nvPr/>
          </p:nvSpPr>
          <p:spPr>
            <a:xfrm>
              <a:off x="504100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45" name="tx645"/>
            <p:cNvSpPr/>
            <p:nvPr/>
          </p:nvSpPr>
          <p:spPr>
            <a:xfrm>
              <a:off x="529247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46" name="tx646"/>
            <p:cNvSpPr/>
            <p:nvPr/>
          </p:nvSpPr>
          <p:spPr>
            <a:xfrm>
              <a:off x="6801262"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47" name="tx647"/>
            <p:cNvSpPr/>
            <p:nvPr/>
          </p:nvSpPr>
          <p:spPr>
            <a:xfrm>
              <a:off x="7052727"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48" name="tx648"/>
            <p:cNvSpPr/>
            <p:nvPr/>
          </p:nvSpPr>
          <p:spPr>
            <a:xfrm>
              <a:off x="730419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49" name="tx649"/>
            <p:cNvSpPr/>
            <p:nvPr/>
          </p:nvSpPr>
          <p:spPr>
            <a:xfrm>
              <a:off x="755565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650" name="tx650"/>
            <p:cNvSpPr/>
            <p:nvPr/>
          </p:nvSpPr>
          <p:spPr>
            <a:xfrm>
              <a:off x="780712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51" name="tx651"/>
            <p:cNvSpPr/>
            <p:nvPr/>
          </p:nvSpPr>
          <p:spPr>
            <a:xfrm>
              <a:off x="805858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52" name="tx652"/>
            <p:cNvSpPr/>
            <p:nvPr/>
          </p:nvSpPr>
          <p:spPr>
            <a:xfrm>
              <a:off x="8310050"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53" name="tx653"/>
            <p:cNvSpPr/>
            <p:nvPr/>
          </p:nvSpPr>
          <p:spPr>
            <a:xfrm>
              <a:off x="8561515"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54" name="tx654"/>
            <p:cNvSpPr/>
            <p:nvPr/>
          </p:nvSpPr>
          <p:spPr>
            <a:xfrm>
              <a:off x="2274897"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55" name="tx655"/>
            <p:cNvSpPr/>
            <p:nvPr/>
          </p:nvSpPr>
          <p:spPr>
            <a:xfrm>
              <a:off x="252636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56" name="tx656"/>
            <p:cNvSpPr/>
            <p:nvPr/>
          </p:nvSpPr>
          <p:spPr>
            <a:xfrm>
              <a:off x="277782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57" name="tx657"/>
            <p:cNvSpPr/>
            <p:nvPr/>
          </p:nvSpPr>
          <p:spPr>
            <a:xfrm>
              <a:off x="302929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58" name="tx658"/>
            <p:cNvSpPr/>
            <p:nvPr/>
          </p:nvSpPr>
          <p:spPr>
            <a:xfrm>
              <a:off x="328075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59" name="tx659"/>
            <p:cNvSpPr/>
            <p:nvPr/>
          </p:nvSpPr>
          <p:spPr>
            <a:xfrm>
              <a:off x="3532220"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60" name="tx660"/>
            <p:cNvSpPr/>
            <p:nvPr/>
          </p:nvSpPr>
          <p:spPr>
            <a:xfrm>
              <a:off x="3783685"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61" name="tx661"/>
            <p:cNvSpPr/>
            <p:nvPr/>
          </p:nvSpPr>
          <p:spPr>
            <a:xfrm>
              <a:off x="4035150"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62" name="tx662"/>
            <p:cNvSpPr/>
            <p:nvPr/>
          </p:nvSpPr>
          <p:spPr>
            <a:xfrm>
              <a:off x="428661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63" name="tx663"/>
            <p:cNvSpPr/>
            <p:nvPr/>
          </p:nvSpPr>
          <p:spPr>
            <a:xfrm>
              <a:off x="453807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64" name="tx664"/>
            <p:cNvSpPr/>
            <p:nvPr/>
          </p:nvSpPr>
          <p:spPr>
            <a:xfrm>
              <a:off x="4789544"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65" name="tx665"/>
            <p:cNvSpPr/>
            <p:nvPr/>
          </p:nvSpPr>
          <p:spPr>
            <a:xfrm>
              <a:off x="5041009"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666" name="tx666"/>
            <p:cNvSpPr/>
            <p:nvPr/>
          </p:nvSpPr>
          <p:spPr>
            <a:xfrm>
              <a:off x="529247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67" name="tx667"/>
            <p:cNvSpPr/>
            <p:nvPr/>
          </p:nvSpPr>
          <p:spPr>
            <a:xfrm>
              <a:off x="554393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668" name="tx668"/>
            <p:cNvSpPr/>
            <p:nvPr/>
          </p:nvSpPr>
          <p:spPr>
            <a:xfrm>
              <a:off x="5795403"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669" name="tx669"/>
            <p:cNvSpPr/>
            <p:nvPr/>
          </p:nvSpPr>
          <p:spPr>
            <a:xfrm>
              <a:off x="6046868"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670" name="tx670"/>
            <p:cNvSpPr/>
            <p:nvPr/>
          </p:nvSpPr>
          <p:spPr>
            <a:xfrm>
              <a:off x="6298332"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71" name="tx671"/>
            <p:cNvSpPr/>
            <p:nvPr/>
          </p:nvSpPr>
          <p:spPr>
            <a:xfrm>
              <a:off x="6549797"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72" name="tx672"/>
            <p:cNvSpPr/>
            <p:nvPr/>
          </p:nvSpPr>
          <p:spPr>
            <a:xfrm>
              <a:off x="6801262"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73" name="tx673"/>
            <p:cNvSpPr/>
            <p:nvPr/>
          </p:nvSpPr>
          <p:spPr>
            <a:xfrm>
              <a:off x="7052727"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74" name="tx674"/>
            <p:cNvSpPr/>
            <p:nvPr/>
          </p:nvSpPr>
          <p:spPr>
            <a:xfrm>
              <a:off x="730419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75" name="tx675"/>
            <p:cNvSpPr/>
            <p:nvPr/>
          </p:nvSpPr>
          <p:spPr>
            <a:xfrm>
              <a:off x="755565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76" name="tx676"/>
            <p:cNvSpPr/>
            <p:nvPr/>
          </p:nvSpPr>
          <p:spPr>
            <a:xfrm>
              <a:off x="7807121"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77" name="tx677"/>
            <p:cNvSpPr/>
            <p:nvPr/>
          </p:nvSpPr>
          <p:spPr>
            <a:xfrm>
              <a:off x="8058586"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78" name="tx678"/>
            <p:cNvSpPr/>
            <p:nvPr/>
          </p:nvSpPr>
          <p:spPr>
            <a:xfrm>
              <a:off x="8310050"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79" name="tx679"/>
            <p:cNvSpPr/>
            <p:nvPr/>
          </p:nvSpPr>
          <p:spPr>
            <a:xfrm>
              <a:off x="8561515" y="3854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80" name="tx680"/>
            <p:cNvSpPr/>
            <p:nvPr/>
          </p:nvSpPr>
          <p:spPr>
            <a:xfrm>
              <a:off x="2274897"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81" name="tx681"/>
            <p:cNvSpPr/>
            <p:nvPr/>
          </p:nvSpPr>
          <p:spPr>
            <a:xfrm>
              <a:off x="252636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682" name="tx682"/>
            <p:cNvSpPr/>
            <p:nvPr/>
          </p:nvSpPr>
          <p:spPr>
            <a:xfrm>
              <a:off x="277782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83" name="tx683"/>
            <p:cNvSpPr/>
            <p:nvPr/>
          </p:nvSpPr>
          <p:spPr>
            <a:xfrm>
              <a:off x="302929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84" name="tx684"/>
            <p:cNvSpPr/>
            <p:nvPr/>
          </p:nvSpPr>
          <p:spPr>
            <a:xfrm>
              <a:off x="328075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85" name="tx685"/>
            <p:cNvSpPr/>
            <p:nvPr/>
          </p:nvSpPr>
          <p:spPr>
            <a:xfrm>
              <a:off x="3532220"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86" name="tx686"/>
            <p:cNvSpPr/>
            <p:nvPr/>
          </p:nvSpPr>
          <p:spPr>
            <a:xfrm>
              <a:off x="3783685"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87" name="tx687"/>
            <p:cNvSpPr/>
            <p:nvPr/>
          </p:nvSpPr>
          <p:spPr>
            <a:xfrm>
              <a:off x="4035150"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88" name="tx688"/>
            <p:cNvSpPr/>
            <p:nvPr/>
          </p:nvSpPr>
          <p:spPr>
            <a:xfrm>
              <a:off x="428661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89" name="tx689"/>
            <p:cNvSpPr/>
            <p:nvPr/>
          </p:nvSpPr>
          <p:spPr>
            <a:xfrm>
              <a:off x="453807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90" name="tx690"/>
            <p:cNvSpPr/>
            <p:nvPr/>
          </p:nvSpPr>
          <p:spPr>
            <a:xfrm>
              <a:off x="4789544"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691" name="tx691"/>
            <p:cNvSpPr/>
            <p:nvPr/>
          </p:nvSpPr>
          <p:spPr>
            <a:xfrm>
              <a:off x="5041009"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2" name="tx692"/>
            <p:cNvSpPr/>
            <p:nvPr/>
          </p:nvSpPr>
          <p:spPr>
            <a:xfrm>
              <a:off x="529247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693" name="tx693"/>
            <p:cNvSpPr/>
            <p:nvPr/>
          </p:nvSpPr>
          <p:spPr>
            <a:xfrm>
              <a:off x="554393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4" name="tx694"/>
            <p:cNvSpPr/>
            <p:nvPr/>
          </p:nvSpPr>
          <p:spPr>
            <a:xfrm>
              <a:off x="5795403"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695" name="tx695"/>
            <p:cNvSpPr/>
            <p:nvPr/>
          </p:nvSpPr>
          <p:spPr>
            <a:xfrm>
              <a:off x="6046868"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696" name="tx696"/>
            <p:cNvSpPr/>
            <p:nvPr/>
          </p:nvSpPr>
          <p:spPr>
            <a:xfrm>
              <a:off x="6298332"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697" name="tx697"/>
            <p:cNvSpPr/>
            <p:nvPr/>
          </p:nvSpPr>
          <p:spPr>
            <a:xfrm>
              <a:off x="6549797"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8" name="tx698"/>
            <p:cNvSpPr/>
            <p:nvPr/>
          </p:nvSpPr>
          <p:spPr>
            <a:xfrm>
              <a:off x="6801262"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699" name="tx699"/>
            <p:cNvSpPr/>
            <p:nvPr/>
          </p:nvSpPr>
          <p:spPr>
            <a:xfrm>
              <a:off x="7052727"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0" name="tx700"/>
            <p:cNvSpPr/>
            <p:nvPr/>
          </p:nvSpPr>
          <p:spPr>
            <a:xfrm>
              <a:off x="730419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1" name="tx701"/>
            <p:cNvSpPr/>
            <p:nvPr/>
          </p:nvSpPr>
          <p:spPr>
            <a:xfrm>
              <a:off x="755565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2" name="tx702"/>
            <p:cNvSpPr/>
            <p:nvPr/>
          </p:nvSpPr>
          <p:spPr>
            <a:xfrm>
              <a:off x="7807121"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03" name="tx703"/>
            <p:cNvSpPr/>
            <p:nvPr/>
          </p:nvSpPr>
          <p:spPr>
            <a:xfrm>
              <a:off x="8058586"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04" name="tx704"/>
            <p:cNvSpPr/>
            <p:nvPr/>
          </p:nvSpPr>
          <p:spPr>
            <a:xfrm>
              <a:off x="8310050"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05" name="tx705"/>
            <p:cNvSpPr/>
            <p:nvPr/>
          </p:nvSpPr>
          <p:spPr>
            <a:xfrm>
              <a:off x="8561515" y="4068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06" name="tx706"/>
            <p:cNvSpPr/>
            <p:nvPr/>
          </p:nvSpPr>
          <p:spPr>
            <a:xfrm>
              <a:off x="277782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707" name="tx707"/>
            <p:cNvSpPr/>
            <p:nvPr/>
          </p:nvSpPr>
          <p:spPr>
            <a:xfrm>
              <a:off x="302929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08" name="tx708"/>
            <p:cNvSpPr/>
            <p:nvPr/>
          </p:nvSpPr>
          <p:spPr>
            <a:xfrm>
              <a:off x="328075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09" name="tx709"/>
            <p:cNvSpPr/>
            <p:nvPr/>
          </p:nvSpPr>
          <p:spPr>
            <a:xfrm>
              <a:off x="3532220"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10" name="tx710"/>
            <p:cNvSpPr/>
            <p:nvPr/>
          </p:nvSpPr>
          <p:spPr>
            <a:xfrm>
              <a:off x="3783685"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11" name="tx711"/>
            <p:cNvSpPr/>
            <p:nvPr/>
          </p:nvSpPr>
          <p:spPr>
            <a:xfrm>
              <a:off x="4035150"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12" name="tx712"/>
            <p:cNvSpPr/>
            <p:nvPr/>
          </p:nvSpPr>
          <p:spPr>
            <a:xfrm>
              <a:off x="428661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713" name="tx713"/>
            <p:cNvSpPr/>
            <p:nvPr/>
          </p:nvSpPr>
          <p:spPr>
            <a:xfrm>
              <a:off x="453807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14" name="tx714"/>
            <p:cNvSpPr/>
            <p:nvPr/>
          </p:nvSpPr>
          <p:spPr>
            <a:xfrm>
              <a:off x="4789544"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15" name="tx715"/>
            <p:cNvSpPr/>
            <p:nvPr/>
          </p:nvSpPr>
          <p:spPr>
            <a:xfrm>
              <a:off x="5041009"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16" name="tx716"/>
            <p:cNvSpPr/>
            <p:nvPr/>
          </p:nvSpPr>
          <p:spPr>
            <a:xfrm>
              <a:off x="529247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17" name="tx717"/>
            <p:cNvSpPr/>
            <p:nvPr/>
          </p:nvSpPr>
          <p:spPr>
            <a:xfrm>
              <a:off x="554393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718" name="tx718"/>
            <p:cNvSpPr/>
            <p:nvPr/>
          </p:nvSpPr>
          <p:spPr>
            <a:xfrm>
              <a:off x="5795403"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719" name="tx719"/>
            <p:cNvSpPr/>
            <p:nvPr/>
          </p:nvSpPr>
          <p:spPr>
            <a:xfrm>
              <a:off x="6046868"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20" name="tx720"/>
            <p:cNvSpPr/>
            <p:nvPr/>
          </p:nvSpPr>
          <p:spPr>
            <a:xfrm>
              <a:off x="6298332"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21" name="tx721"/>
            <p:cNvSpPr/>
            <p:nvPr/>
          </p:nvSpPr>
          <p:spPr>
            <a:xfrm>
              <a:off x="6801262"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722" name="tx722"/>
            <p:cNvSpPr/>
            <p:nvPr/>
          </p:nvSpPr>
          <p:spPr>
            <a:xfrm>
              <a:off x="7052727"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723" name="tx723"/>
            <p:cNvSpPr/>
            <p:nvPr/>
          </p:nvSpPr>
          <p:spPr>
            <a:xfrm>
              <a:off x="2274897"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24" name="tx724"/>
            <p:cNvSpPr/>
            <p:nvPr/>
          </p:nvSpPr>
          <p:spPr>
            <a:xfrm>
              <a:off x="252636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25" name="tx725"/>
            <p:cNvSpPr/>
            <p:nvPr/>
          </p:nvSpPr>
          <p:spPr>
            <a:xfrm>
              <a:off x="277782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26" name="tx726"/>
            <p:cNvSpPr/>
            <p:nvPr/>
          </p:nvSpPr>
          <p:spPr>
            <a:xfrm>
              <a:off x="302929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27" name="tx727"/>
            <p:cNvSpPr/>
            <p:nvPr/>
          </p:nvSpPr>
          <p:spPr>
            <a:xfrm>
              <a:off x="328075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28" name="tx728"/>
            <p:cNvSpPr/>
            <p:nvPr/>
          </p:nvSpPr>
          <p:spPr>
            <a:xfrm>
              <a:off x="3532220"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29" name="tx729"/>
            <p:cNvSpPr/>
            <p:nvPr/>
          </p:nvSpPr>
          <p:spPr>
            <a:xfrm>
              <a:off x="3783685"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30" name="tx730"/>
            <p:cNvSpPr/>
            <p:nvPr/>
          </p:nvSpPr>
          <p:spPr>
            <a:xfrm>
              <a:off x="4035150"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31" name="tx731"/>
            <p:cNvSpPr/>
            <p:nvPr/>
          </p:nvSpPr>
          <p:spPr>
            <a:xfrm>
              <a:off x="428661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32" name="tx732"/>
            <p:cNvSpPr/>
            <p:nvPr/>
          </p:nvSpPr>
          <p:spPr>
            <a:xfrm>
              <a:off x="453807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33" name="tx733"/>
            <p:cNvSpPr/>
            <p:nvPr/>
          </p:nvSpPr>
          <p:spPr>
            <a:xfrm>
              <a:off x="4789544"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34" name="tx734"/>
            <p:cNvSpPr/>
            <p:nvPr/>
          </p:nvSpPr>
          <p:spPr>
            <a:xfrm>
              <a:off x="5041009"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35" name="tx735"/>
            <p:cNvSpPr/>
            <p:nvPr/>
          </p:nvSpPr>
          <p:spPr>
            <a:xfrm>
              <a:off x="529247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36" name="tx736"/>
            <p:cNvSpPr/>
            <p:nvPr/>
          </p:nvSpPr>
          <p:spPr>
            <a:xfrm>
              <a:off x="554393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37" name="tx737"/>
            <p:cNvSpPr/>
            <p:nvPr/>
          </p:nvSpPr>
          <p:spPr>
            <a:xfrm>
              <a:off x="5795403"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38" name="tx738"/>
            <p:cNvSpPr/>
            <p:nvPr/>
          </p:nvSpPr>
          <p:spPr>
            <a:xfrm>
              <a:off x="6046868"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39" name="tx739"/>
            <p:cNvSpPr/>
            <p:nvPr/>
          </p:nvSpPr>
          <p:spPr>
            <a:xfrm>
              <a:off x="6298332"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40" name="tx740"/>
            <p:cNvSpPr/>
            <p:nvPr/>
          </p:nvSpPr>
          <p:spPr>
            <a:xfrm>
              <a:off x="6549797"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41" name="tx741"/>
            <p:cNvSpPr/>
            <p:nvPr/>
          </p:nvSpPr>
          <p:spPr>
            <a:xfrm>
              <a:off x="6801262"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42" name="tx742"/>
            <p:cNvSpPr/>
            <p:nvPr/>
          </p:nvSpPr>
          <p:spPr>
            <a:xfrm>
              <a:off x="7052727"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43" name="tx743"/>
            <p:cNvSpPr/>
            <p:nvPr/>
          </p:nvSpPr>
          <p:spPr>
            <a:xfrm>
              <a:off x="730419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4" name="tx744"/>
            <p:cNvSpPr/>
            <p:nvPr/>
          </p:nvSpPr>
          <p:spPr>
            <a:xfrm>
              <a:off x="755565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5" name="tx745"/>
            <p:cNvSpPr/>
            <p:nvPr/>
          </p:nvSpPr>
          <p:spPr>
            <a:xfrm>
              <a:off x="7807121"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46" name="tx746"/>
            <p:cNvSpPr/>
            <p:nvPr/>
          </p:nvSpPr>
          <p:spPr>
            <a:xfrm>
              <a:off x="8058586"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47" name="tx747"/>
            <p:cNvSpPr/>
            <p:nvPr/>
          </p:nvSpPr>
          <p:spPr>
            <a:xfrm>
              <a:off x="8310050"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48" name="tx748"/>
            <p:cNvSpPr/>
            <p:nvPr/>
          </p:nvSpPr>
          <p:spPr>
            <a:xfrm>
              <a:off x="8561515" y="29987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49" name="tx749"/>
            <p:cNvSpPr/>
            <p:nvPr/>
          </p:nvSpPr>
          <p:spPr>
            <a:xfrm>
              <a:off x="2274897"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50" name="tx750"/>
            <p:cNvSpPr/>
            <p:nvPr/>
          </p:nvSpPr>
          <p:spPr>
            <a:xfrm>
              <a:off x="252636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1" name="tx751"/>
            <p:cNvSpPr/>
            <p:nvPr/>
          </p:nvSpPr>
          <p:spPr>
            <a:xfrm>
              <a:off x="277782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52" name="tx752"/>
            <p:cNvSpPr/>
            <p:nvPr/>
          </p:nvSpPr>
          <p:spPr>
            <a:xfrm>
              <a:off x="302929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53" name="tx753"/>
            <p:cNvSpPr/>
            <p:nvPr/>
          </p:nvSpPr>
          <p:spPr>
            <a:xfrm>
              <a:off x="328075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4" name="tx754"/>
            <p:cNvSpPr/>
            <p:nvPr/>
          </p:nvSpPr>
          <p:spPr>
            <a:xfrm>
              <a:off x="3532220"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5" name="tx755"/>
            <p:cNvSpPr/>
            <p:nvPr/>
          </p:nvSpPr>
          <p:spPr>
            <a:xfrm>
              <a:off x="3783685"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6" name="tx756"/>
            <p:cNvSpPr/>
            <p:nvPr/>
          </p:nvSpPr>
          <p:spPr>
            <a:xfrm>
              <a:off x="4035150"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7" name="tx757"/>
            <p:cNvSpPr/>
            <p:nvPr/>
          </p:nvSpPr>
          <p:spPr>
            <a:xfrm>
              <a:off x="428661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58" name="tx758"/>
            <p:cNvSpPr/>
            <p:nvPr/>
          </p:nvSpPr>
          <p:spPr>
            <a:xfrm>
              <a:off x="453807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59" name="tx759"/>
            <p:cNvSpPr/>
            <p:nvPr/>
          </p:nvSpPr>
          <p:spPr>
            <a:xfrm>
              <a:off x="4789544"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0" name="tx760"/>
            <p:cNvSpPr/>
            <p:nvPr/>
          </p:nvSpPr>
          <p:spPr>
            <a:xfrm>
              <a:off x="5041009"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1" name="tx761"/>
            <p:cNvSpPr/>
            <p:nvPr/>
          </p:nvSpPr>
          <p:spPr>
            <a:xfrm>
              <a:off x="529247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2" name="tx762"/>
            <p:cNvSpPr/>
            <p:nvPr/>
          </p:nvSpPr>
          <p:spPr>
            <a:xfrm>
              <a:off x="554393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3" name="tx763"/>
            <p:cNvSpPr/>
            <p:nvPr/>
          </p:nvSpPr>
          <p:spPr>
            <a:xfrm>
              <a:off x="5795403"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4" name="tx764"/>
            <p:cNvSpPr/>
            <p:nvPr/>
          </p:nvSpPr>
          <p:spPr>
            <a:xfrm>
              <a:off x="6046868"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5" name="tx765"/>
            <p:cNvSpPr/>
            <p:nvPr/>
          </p:nvSpPr>
          <p:spPr>
            <a:xfrm>
              <a:off x="6298332"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6" name="tx766"/>
            <p:cNvSpPr/>
            <p:nvPr/>
          </p:nvSpPr>
          <p:spPr>
            <a:xfrm>
              <a:off x="6549797"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67" name="tx767"/>
            <p:cNvSpPr/>
            <p:nvPr/>
          </p:nvSpPr>
          <p:spPr>
            <a:xfrm>
              <a:off x="6801262"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8" name="tx768"/>
            <p:cNvSpPr/>
            <p:nvPr/>
          </p:nvSpPr>
          <p:spPr>
            <a:xfrm>
              <a:off x="7052727"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9" name="tx769"/>
            <p:cNvSpPr/>
            <p:nvPr/>
          </p:nvSpPr>
          <p:spPr>
            <a:xfrm>
              <a:off x="730419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0" name="tx770"/>
            <p:cNvSpPr/>
            <p:nvPr/>
          </p:nvSpPr>
          <p:spPr>
            <a:xfrm>
              <a:off x="755565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1" name="tx771"/>
            <p:cNvSpPr/>
            <p:nvPr/>
          </p:nvSpPr>
          <p:spPr>
            <a:xfrm>
              <a:off x="7807121"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2" name="tx772"/>
            <p:cNvSpPr/>
            <p:nvPr/>
          </p:nvSpPr>
          <p:spPr>
            <a:xfrm>
              <a:off x="8058586"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3" name="tx773"/>
            <p:cNvSpPr/>
            <p:nvPr/>
          </p:nvSpPr>
          <p:spPr>
            <a:xfrm>
              <a:off x="8310050"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4" name="tx774"/>
            <p:cNvSpPr/>
            <p:nvPr/>
          </p:nvSpPr>
          <p:spPr>
            <a:xfrm>
              <a:off x="8561515" y="1501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5" name="tx775"/>
            <p:cNvSpPr/>
            <p:nvPr/>
          </p:nvSpPr>
          <p:spPr>
            <a:xfrm>
              <a:off x="2274897"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776" name="tx776"/>
            <p:cNvSpPr/>
            <p:nvPr/>
          </p:nvSpPr>
          <p:spPr>
            <a:xfrm>
              <a:off x="252636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77" name="tx777"/>
            <p:cNvSpPr/>
            <p:nvPr/>
          </p:nvSpPr>
          <p:spPr>
            <a:xfrm>
              <a:off x="277782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78" name="tx778"/>
            <p:cNvSpPr/>
            <p:nvPr/>
          </p:nvSpPr>
          <p:spPr>
            <a:xfrm>
              <a:off x="302929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79" name="tx779"/>
            <p:cNvSpPr/>
            <p:nvPr/>
          </p:nvSpPr>
          <p:spPr>
            <a:xfrm>
              <a:off x="328075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80" name="tx780"/>
            <p:cNvSpPr/>
            <p:nvPr/>
          </p:nvSpPr>
          <p:spPr>
            <a:xfrm>
              <a:off x="3532220"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81" name="tx781"/>
            <p:cNvSpPr/>
            <p:nvPr/>
          </p:nvSpPr>
          <p:spPr>
            <a:xfrm>
              <a:off x="3783685"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82" name="tx782"/>
            <p:cNvSpPr/>
            <p:nvPr/>
          </p:nvSpPr>
          <p:spPr>
            <a:xfrm>
              <a:off x="4035150"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83" name="tx783"/>
            <p:cNvSpPr/>
            <p:nvPr/>
          </p:nvSpPr>
          <p:spPr>
            <a:xfrm>
              <a:off x="428661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784" name="tx784"/>
            <p:cNvSpPr/>
            <p:nvPr/>
          </p:nvSpPr>
          <p:spPr>
            <a:xfrm>
              <a:off x="453807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85" name="tx785"/>
            <p:cNvSpPr/>
            <p:nvPr/>
          </p:nvSpPr>
          <p:spPr>
            <a:xfrm>
              <a:off x="4789544"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86" name="tx786"/>
            <p:cNvSpPr/>
            <p:nvPr/>
          </p:nvSpPr>
          <p:spPr>
            <a:xfrm>
              <a:off x="5041009"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87" name="tx787"/>
            <p:cNvSpPr/>
            <p:nvPr/>
          </p:nvSpPr>
          <p:spPr>
            <a:xfrm>
              <a:off x="529247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8" name="tx788"/>
            <p:cNvSpPr/>
            <p:nvPr/>
          </p:nvSpPr>
          <p:spPr>
            <a:xfrm>
              <a:off x="554393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89" name="tx789"/>
            <p:cNvSpPr/>
            <p:nvPr/>
          </p:nvSpPr>
          <p:spPr>
            <a:xfrm>
              <a:off x="5795403"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90" name="tx790"/>
            <p:cNvSpPr/>
            <p:nvPr/>
          </p:nvSpPr>
          <p:spPr>
            <a:xfrm>
              <a:off x="6046868"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91" name="tx791"/>
            <p:cNvSpPr/>
            <p:nvPr/>
          </p:nvSpPr>
          <p:spPr>
            <a:xfrm>
              <a:off x="6298332"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92" name="tx792"/>
            <p:cNvSpPr/>
            <p:nvPr/>
          </p:nvSpPr>
          <p:spPr>
            <a:xfrm>
              <a:off x="6549797"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93" name="tx793"/>
            <p:cNvSpPr/>
            <p:nvPr/>
          </p:nvSpPr>
          <p:spPr>
            <a:xfrm>
              <a:off x="6801262"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94" name="tx794"/>
            <p:cNvSpPr/>
            <p:nvPr/>
          </p:nvSpPr>
          <p:spPr>
            <a:xfrm>
              <a:off x="7052727"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95" name="tx795"/>
            <p:cNvSpPr/>
            <p:nvPr/>
          </p:nvSpPr>
          <p:spPr>
            <a:xfrm>
              <a:off x="730419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796" name="tx796"/>
            <p:cNvSpPr/>
            <p:nvPr/>
          </p:nvSpPr>
          <p:spPr>
            <a:xfrm>
              <a:off x="755565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797" name="tx797"/>
            <p:cNvSpPr/>
            <p:nvPr/>
          </p:nvSpPr>
          <p:spPr>
            <a:xfrm>
              <a:off x="7807121"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798" name="tx798"/>
            <p:cNvSpPr/>
            <p:nvPr/>
          </p:nvSpPr>
          <p:spPr>
            <a:xfrm>
              <a:off x="8058586"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799" name="tx799"/>
            <p:cNvSpPr/>
            <p:nvPr/>
          </p:nvSpPr>
          <p:spPr>
            <a:xfrm>
              <a:off x="8310050"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00" name="tx800"/>
            <p:cNvSpPr/>
            <p:nvPr/>
          </p:nvSpPr>
          <p:spPr>
            <a:xfrm>
              <a:off x="8561515" y="5351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01" name="tx801"/>
            <p:cNvSpPr/>
            <p:nvPr/>
          </p:nvSpPr>
          <p:spPr>
            <a:xfrm>
              <a:off x="2274897"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02" name="tx802"/>
            <p:cNvSpPr/>
            <p:nvPr/>
          </p:nvSpPr>
          <p:spPr>
            <a:xfrm>
              <a:off x="277782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03" name="tx803"/>
            <p:cNvSpPr/>
            <p:nvPr/>
          </p:nvSpPr>
          <p:spPr>
            <a:xfrm>
              <a:off x="302929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04" name="tx804"/>
            <p:cNvSpPr/>
            <p:nvPr/>
          </p:nvSpPr>
          <p:spPr>
            <a:xfrm>
              <a:off x="328075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805" name="tx805"/>
            <p:cNvSpPr/>
            <p:nvPr/>
          </p:nvSpPr>
          <p:spPr>
            <a:xfrm>
              <a:off x="3532220"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6" name="tx806"/>
            <p:cNvSpPr/>
            <p:nvPr/>
          </p:nvSpPr>
          <p:spPr>
            <a:xfrm>
              <a:off x="3783685"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07" name="tx807"/>
            <p:cNvSpPr/>
            <p:nvPr/>
          </p:nvSpPr>
          <p:spPr>
            <a:xfrm>
              <a:off x="4035150"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08" name="tx808"/>
            <p:cNvSpPr/>
            <p:nvPr/>
          </p:nvSpPr>
          <p:spPr>
            <a:xfrm>
              <a:off x="428661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09" name="tx809"/>
            <p:cNvSpPr/>
            <p:nvPr/>
          </p:nvSpPr>
          <p:spPr>
            <a:xfrm>
              <a:off x="453807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10" name="tx810"/>
            <p:cNvSpPr/>
            <p:nvPr/>
          </p:nvSpPr>
          <p:spPr>
            <a:xfrm>
              <a:off x="4789544"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11" name="tx811"/>
            <p:cNvSpPr/>
            <p:nvPr/>
          </p:nvSpPr>
          <p:spPr>
            <a:xfrm>
              <a:off x="5041009"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12" name="tx812"/>
            <p:cNvSpPr/>
            <p:nvPr/>
          </p:nvSpPr>
          <p:spPr>
            <a:xfrm>
              <a:off x="529247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13" name="tx813"/>
            <p:cNvSpPr/>
            <p:nvPr/>
          </p:nvSpPr>
          <p:spPr>
            <a:xfrm>
              <a:off x="554393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4" name="tx814"/>
            <p:cNvSpPr/>
            <p:nvPr/>
          </p:nvSpPr>
          <p:spPr>
            <a:xfrm>
              <a:off x="5795403"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15" name="tx815"/>
            <p:cNvSpPr/>
            <p:nvPr/>
          </p:nvSpPr>
          <p:spPr>
            <a:xfrm>
              <a:off x="6046868"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16" name="tx816"/>
            <p:cNvSpPr/>
            <p:nvPr/>
          </p:nvSpPr>
          <p:spPr>
            <a:xfrm>
              <a:off x="6298332"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17" name="tx817"/>
            <p:cNvSpPr/>
            <p:nvPr/>
          </p:nvSpPr>
          <p:spPr>
            <a:xfrm>
              <a:off x="6549797"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18" name="tx818"/>
            <p:cNvSpPr/>
            <p:nvPr/>
          </p:nvSpPr>
          <p:spPr>
            <a:xfrm>
              <a:off x="6801262"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19" name="tx819"/>
            <p:cNvSpPr/>
            <p:nvPr/>
          </p:nvSpPr>
          <p:spPr>
            <a:xfrm>
              <a:off x="7052727"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820" name="tx820"/>
            <p:cNvSpPr/>
            <p:nvPr/>
          </p:nvSpPr>
          <p:spPr>
            <a:xfrm>
              <a:off x="730419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21" name="tx821"/>
            <p:cNvSpPr/>
            <p:nvPr/>
          </p:nvSpPr>
          <p:spPr>
            <a:xfrm>
              <a:off x="755565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22" name="tx822"/>
            <p:cNvSpPr/>
            <p:nvPr/>
          </p:nvSpPr>
          <p:spPr>
            <a:xfrm>
              <a:off x="780712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23" name="tx823"/>
            <p:cNvSpPr/>
            <p:nvPr/>
          </p:nvSpPr>
          <p:spPr>
            <a:xfrm>
              <a:off x="8058586"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24" name="tx824"/>
            <p:cNvSpPr/>
            <p:nvPr/>
          </p:nvSpPr>
          <p:spPr>
            <a:xfrm>
              <a:off x="8310050"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25" name="tx825"/>
            <p:cNvSpPr/>
            <p:nvPr/>
          </p:nvSpPr>
          <p:spPr>
            <a:xfrm>
              <a:off x="8561515"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26" name="tx826"/>
            <p:cNvSpPr/>
            <p:nvPr/>
          </p:nvSpPr>
          <p:spPr>
            <a:xfrm>
              <a:off x="2274897"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827" name="tx827"/>
            <p:cNvSpPr/>
            <p:nvPr/>
          </p:nvSpPr>
          <p:spPr>
            <a:xfrm>
              <a:off x="252636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28" name="tx828"/>
            <p:cNvSpPr/>
            <p:nvPr/>
          </p:nvSpPr>
          <p:spPr>
            <a:xfrm>
              <a:off x="277782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29" name="tx829"/>
            <p:cNvSpPr/>
            <p:nvPr/>
          </p:nvSpPr>
          <p:spPr>
            <a:xfrm>
              <a:off x="302929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30" name="tx830"/>
            <p:cNvSpPr/>
            <p:nvPr/>
          </p:nvSpPr>
          <p:spPr>
            <a:xfrm>
              <a:off x="328075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31" name="tx831"/>
            <p:cNvSpPr/>
            <p:nvPr/>
          </p:nvSpPr>
          <p:spPr>
            <a:xfrm>
              <a:off x="3532220"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32" name="tx832"/>
            <p:cNvSpPr/>
            <p:nvPr/>
          </p:nvSpPr>
          <p:spPr>
            <a:xfrm>
              <a:off x="3783685"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3" name="tx833"/>
            <p:cNvSpPr/>
            <p:nvPr/>
          </p:nvSpPr>
          <p:spPr>
            <a:xfrm>
              <a:off x="4035150"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4" name="tx834"/>
            <p:cNvSpPr/>
            <p:nvPr/>
          </p:nvSpPr>
          <p:spPr>
            <a:xfrm>
              <a:off x="428661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5" name="tx835"/>
            <p:cNvSpPr/>
            <p:nvPr/>
          </p:nvSpPr>
          <p:spPr>
            <a:xfrm>
              <a:off x="453807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6" name="tx836"/>
            <p:cNvSpPr/>
            <p:nvPr/>
          </p:nvSpPr>
          <p:spPr>
            <a:xfrm>
              <a:off x="4789544"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7" name="tx837"/>
            <p:cNvSpPr/>
            <p:nvPr/>
          </p:nvSpPr>
          <p:spPr>
            <a:xfrm>
              <a:off x="5041009"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8" name="tx838"/>
            <p:cNvSpPr/>
            <p:nvPr/>
          </p:nvSpPr>
          <p:spPr>
            <a:xfrm>
              <a:off x="529247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9" name="tx839"/>
            <p:cNvSpPr/>
            <p:nvPr/>
          </p:nvSpPr>
          <p:spPr>
            <a:xfrm>
              <a:off x="554393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0" name="tx840"/>
            <p:cNvSpPr/>
            <p:nvPr/>
          </p:nvSpPr>
          <p:spPr>
            <a:xfrm>
              <a:off x="5795403"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1" name="tx841"/>
            <p:cNvSpPr/>
            <p:nvPr/>
          </p:nvSpPr>
          <p:spPr>
            <a:xfrm>
              <a:off x="6046868"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2" name="tx842"/>
            <p:cNvSpPr/>
            <p:nvPr/>
          </p:nvSpPr>
          <p:spPr>
            <a:xfrm>
              <a:off x="6298332"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3" name="tx843"/>
            <p:cNvSpPr/>
            <p:nvPr/>
          </p:nvSpPr>
          <p:spPr>
            <a:xfrm>
              <a:off x="6549797"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4" name="tx844"/>
            <p:cNvSpPr/>
            <p:nvPr/>
          </p:nvSpPr>
          <p:spPr>
            <a:xfrm>
              <a:off x="6801262"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5" name="tx845"/>
            <p:cNvSpPr/>
            <p:nvPr/>
          </p:nvSpPr>
          <p:spPr>
            <a:xfrm>
              <a:off x="7052727"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46" name="tx846"/>
            <p:cNvSpPr/>
            <p:nvPr/>
          </p:nvSpPr>
          <p:spPr>
            <a:xfrm>
              <a:off x="730419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7" name="tx847"/>
            <p:cNvSpPr/>
            <p:nvPr/>
          </p:nvSpPr>
          <p:spPr>
            <a:xfrm>
              <a:off x="755565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48" name="tx848"/>
            <p:cNvSpPr/>
            <p:nvPr/>
          </p:nvSpPr>
          <p:spPr>
            <a:xfrm>
              <a:off x="7807121"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9" name="tx849"/>
            <p:cNvSpPr/>
            <p:nvPr/>
          </p:nvSpPr>
          <p:spPr>
            <a:xfrm>
              <a:off x="8058586"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0" name="tx850"/>
            <p:cNvSpPr/>
            <p:nvPr/>
          </p:nvSpPr>
          <p:spPr>
            <a:xfrm>
              <a:off x="8310050"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1" name="tx851"/>
            <p:cNvSpPr/>
            <p:nvPr/>
          </p:nvSpPr>
          <p:spPr>
            <a:xfrm>
              <a:off x="8561515" y="1929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52" name="tx852"/>
            <p:cNvSpPr/>
            <p:nvPr/>
          </p:nvSpPr>
          <p:spPr>
            <a:xfrm>
              <a:off x="2274897"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3" name="tx853"/>
            <p:cNvSpPr/>
            <p:nvPr/>
          </p:nvSpPr>
          <p:spPr>
            <a:xfrm>
              <a:off x="252636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54" name="tx854"/>
            <p:cNvSpPr/>
            <p:nvPr/>
          </p:nvSpPr>
          <p:spPr>
            <a:xfrm>
              <a:off x="277782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5" name="tx855"/>
            <p:cNvSpPr/>
            <p:nvPr/>
          </p:nvSpPr>
          <p:spPr>
            <a:xfrm>
              <a:off x="302929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6" name="tx856"/>
            <p:cNvSpPr/>
            <p:nvPr/>
          </p:nvSpPr>
          <p:spPr>
            <a:xfrm>
              <a:off x="328075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7" name="tx857"/>
            <p:cNvSpPr/>
            <p:nvPr/>
          </p:nvSpPr>
          <p:spPr>
            <a:xfrm>
              <a:off x="3532220"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8" name="tx858"/>
            <p:cNvSpPr/>
            <p:nvPr/>
          </p:nvSpPr>
          <p:spPr>
            <a:xfrm>
              <a:off x="3783685"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9" name="tx859"/>
            <p:cNvSpPr/>
            <p:nvPr/>
          </p:nvSpPr>
          <p:spPr>
            <a:xfrm>
              <a:off x="4035150"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0" name="tx860"/>
            <p:cNvSpPr/>
            <p:nvPr/>
          </p:nvSpPr>
          <p:spPr>
            <a:xfrm>
              <a:off x="428661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1" name="tx861"/>
            <p:cNvSpPr/>
            <p:nvPr/>
          </p:nvSpPr>
          <p:spPr>
            <a:xfrm>
              <a:off x="453807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2" name="tx862"/>
            <p:cNvSpPr/>
            <p:nvPr/>
          </p:nvSpPr>
          <p:spPr>
            <a:xfrm>
              <a:off x="4789544"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3" name="tx863"/>
            <p:cNvSpPr/>
            <p:nvPr/>
          </p:nvSpPr>
          <p:spPr>
            <a:xfrm>
              <a:off x="5041009"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4" name="tx864"/>
            <p:cNvSpPr/>
            <p:nvPr/>
          </p:nvSpPr>
          <p:spPr>
            <a:xfrm>
              <a:off x="529247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5" name="tx865"/>
            <p:cNvSpPr/>
            <p:nvPr/>
          </p:nvSpPr>
          <p:spPr>
            <a:xfrm>
              <a:off x="554393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6" name="tx866"/>
            <p:cNvSpPr/>
            <p:nvPr/>
          </p:nvSpPr>
          <p:spPr>
            <a:xfrm>
              <a:off x="5795403"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7" name="tx867"/>
            <p:cNvSpPr/>
            <p:nvPr/>
          </p:nvSpPr>
          <p:spPr>
            <a:xfrm>
              <a:off x="6046868"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8" name="tx868"/>
            <p:cNvSpPr/>
            <p:nvPr/>
          </p:nvSpPr>
          <p:spPr>
            <a:xfrm>
              <a:off x="6298332"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9" name="tx869"/>
            <p:cNvSpPr/>
            <p:nvPr/>
          </p:nvSpPr>
          <p:spPr>
            <a:xfrm>
              <a:off x="6549797"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0" name="tx870"/>
            <p:cNvSpPr/>
            <p:nvPr/>
          </p:nvSpPr>
          <p:spPr>
            <a:xfrm>
              <a:off x="6801262"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1" name="tx871"/>
            <p:cNvSpPr/>
            <p:nvPr/>
          </p:nvSpPr>
          <p:spPr>
            <a:xfrm>
              <a:off x="7052727"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2" name="tx872"/>
            <p:cNvSpPr/>
            <p:nvPr/>
          </p:nvSpPr>
          <p:spPr>
            <a:xfrm>
              <a:off x="730419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3" name="tx873"/>
            <p:cNvSpPr/>
            <p:nvPr/>
          </p:nvSpPr>
          <p:spPr>
            <a:xfrm>
              <a:off x="755565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74" name="tx874"/>
            <p:cNvSpPr/>
            <p:nvPr/>
          </p:nvSpPr>
          <p:spPr>
            <a:xfrm>
              <a:off x="7807121"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5" name="tx875"/>
            <p:cNvSpPr/>
            <p:nvPr/>
          </p:nvSpPr>
          <p:spPr>
            <a:xfrm>
              <a:off x="8058586"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6" name="tx876"/>
            <p:cNvSpPr/>
            <p:nvPr/>
          </p:nvSpPr>
          <p:spPr>
            <a:xfrm>
              <a:off x="8310050"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7" name="tx877"/>
            <p:cNvSpPr/>
            <p:nvPr/>
          </p:nvSpPr>
          <p:spPr>
            <a:xfrm>
              <a:off x="8561515" y="1287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8" name="tx878"/>
            <p:cNvSpPr/>
            <p:nvPr/>
          </p:nvSpPr>
          <p:spPr>
            <a:xfrm>
              <a:off x="2274897"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79" name="tx879"/>
            <p:cNvSpPr/>
            <p:nvPr/>
          </p:nvSpPr>
          <p:spPr>
            <a:xfrm>
              <a:off x="252636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80" name="tx880"/>
            <p:cNvSpPr/>
            <p:nvPr/>
          </p:nvSpPr>
          <p:spPr>
            <a:xfrm>
              <a:off x="277782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881" name="tx881"/>
            <p:cNvSpPr/>
            <p:nvPr/>
          </p:nvSpPr>
          <p:spPr>
            <a:xfrm>
              <a:off x="302929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882" name="tx882"/>
            <p:cNvSpPr/>
            <p:nvPr/>
          </p:nvSpPr>
          <p:spPr>
            <a:xfrm>
              <a:off x="328075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883" name="tx883"/>
            <p:cNvSpPr/>
            <p:nvPr/>
          </p:nvSpPr>
          <p:spPr>
            <a:xfrm>
              <a:off x="3532220"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884" name="tx884"/>
            <p:cNvSpPr/>
            <p:nvPr/>
          </p:nvSpPr>
          <p:spPr>
            <a:xfrm>
              <a:off x="3783685"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885" name="tx885"/>
            <p:cNvSpPr/>
            <p:nvPr/>
          </p:nvSpPr>
          <p:spPr>
            <a:xfrm>
              <a:off x="4035150"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886" name="tx886"/>
            <p:cNvSpPr/>
            <p:nvPr/>
          </p:nvSpPr>
          <p:spPr>
            <a:xfrm>
              <a:off x="4286614"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887" name="tx887"/>
            <p:cNvSpPr/>
            <p:nvPr/>
          </p:nvSpPr>
          <p:spPr>
            <a:xfrm>
              <a:off x="453807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88" name="tx888"/>
            <p:cNvSpPr/>
            <p:nvPr/>
          </p:nvSpPr>
          <p:spPr>
            <a:xfrm>
              <a:off x="4789544"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889" name="tx889"/>
            <p:cNvSpPr/>
            <p:nvPr/>
          </p:nvSpPr>
          <p:spPr>
            <a:xfrm>
              <a:off x="5041009"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0" name="tx890"/>
            <p:cNvSpPr/>
            <p:nvPr/>
          </p:nvSpPr>
          <p:spPr>
            <a:xfrm>
              <a:off x="529247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891" name="tx891"/>
            <p:cNvSpPr/>
            <p:nvPr/>
          </p:nvSpPr>
          <p:spPr>
            <a:xfrm>
              <a:off x="554393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92" name="tx892"/>
            <p:cNvSpPr/>
            <p:nvPr/>
          </p:nvSpPr>
          <p:spPr>
            <a:xfrm>
              <a:off x="5795403"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3" name="tx893"/>
            <p:cNvSpPr/>
            <p:nvPr/>
          </p:nvSpPr>
          <p:spPr>
            <a:xfrm>
              <a:off x="6046868"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94" name="tx894"/>
            <p:cNvSpPr/>
            <p:nvPr/>
          </p:nvSpPr>
          <p:spPr>
            <a:xfrm>
              <a:off x="6298332"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5" name="tx895"/>
            <p:cNvSpPr/>
            <p:nvPr/>
          </p:nvSpPr>
          <p:spPr>
            <a:xfrm>
              <a:off x="6549797"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6" name="tx896"/>
            <p:cNvSpPr/>
            <p:nvPr/>
          </p:nvSpPr>
          <p:spPr>
            <a:xfrm>
              <a:off x="6801262"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897" name="tx897"/>
            <p:cNvSpPr/>
            <p:nvPr/>
          </p:nvSpPr>
          <p:spPr>
            <a:xfrm>
              <a:off x="7052727"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898" name="tx898"/>
            <p:cNvSpPr/>
            <p:nvPr/>
          </p:nvSpPr>
          <p:spPr>
            <a:xfrm>
              <a:off x="730419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9" name="tx899"/>
            <p:cNvSpPr/>
            <p:nvPr/>
          </p:nvSpPr>
          <p:spPr>
            <a:xfrm>
              <a:off x="755565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0" name="tx900"/>
            <p:cNvSpPr/>
            <p:nvPr/>
          </p:nvSpPr>
          <p:spPr>
            <a:xfrm>
              <a:off x="7807121"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01" name="tx901"/>
            <p:cNvSpPr/>
            <p:nvPr/>
          </p:nvSpPr>
          <p:spPr>
            <a:xfrm>
              <a:off x="8058586"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02" name="tx902"/>
            <p:cNvSpPr/>
            <p:nvPr/>
          </p:nvSpPr>
          <p:spPr>
            <a:xfrm>
              <a:off x="8310050"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03" name="tx903"/>
            <p:cNvSpPr/>
            <p:nvPr/>
          </p:nvSpPr>
          <p:spPr>
            <a:xfrm>
              <a:off x="8561515" y="51374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04" name="tx904"/>
            <p:cNvSpPr/>
            <p:nvPr/>
          </p:nvSpPr>
          <p:spPr>
            <a:xfrm>
              <a:off x="5041009"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05" name="tx905"/>
            <p:cNvSpPr/>
            <p:nvPr/>
          </p:nvSpPr>
          <p:spPr>
            <a:xfrm>
              <a:off x="6801262"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06" name="tx906"/>
            <p:cNvSpPr/>
            <p:nvPr/>
          </p:nvSpPr>
          <p:spPr>
            <a:xfrm>
              <a:off x="7052727"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07" name="tx907"/>
            <p:cNvSpPr/>
            <p:nvPr/>
          </p:nvSpPr>
          <p:spPr>
            <a:xfrm>
              <a:off x="730419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08" name="tx908"/>
            <p:cNvSpPr/>
            <p:nvPr/>
          </p:nvSpPr>
          <p:spPr>
            <a:xfrm>
              <a:off x="755565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09" name="tx909"/>
            <p:cNvSpPr/>
            <p:nvPr/>
          </p:nvSpPr>
          <p:spPr>
            <a:xfrm>
              <a:off x="7807121"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10" name="tx910"/>
            <p:cNvSpPr/>
            <p:nvPr/>
          </p:nvSpPr>
          <p:spPr>
            <a:xfrm>
              <a:off x="8058586"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11" name="tx911"/>
            <p:cNvSpPr/>
            <p:nvPr/>
          </p:nvSpPr>
          <p:spPr>
            <a:xfrm>
              <a:off x="8310050"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12" name="tx912"/>
            <p:cNvSpPr/>
            <p:nvPr/>
          </p:nvSpPr>
          <p:spPr>
            <a:xfrm>
              <a:off x="8561515"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913" name="tx913"/>
            <p:cNvSpPr/>
            <p:nvPr/>
          </p:nvSpPr>
          <p:spPr>
            <a:xfrm>
              <a:off x="277782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14" name="tx914"/>
            <p:cNvSpPr/>
            <p:nvPr/>
          </p:nvSpPr>
          <p:spPr>
            <a:xfrm>
              <a:off x="302929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915" name="tx915"/>
            <p:cNvSpPr/>
            <p:nvPr/>
          </p:nvSpPr>
          <p:spPr>
            <a:xfrm>
              <a:off x="328075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16" name="tx916"/>
            <p:cNvSpPr/>
            <p:nvPr/>
          </p:nvSpPr>
          <p:spPr>
            <a:xfrm>
              <a:off x="3532220"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17" name="tx917"/>
            <p:cNvSpPr/>
            <p:nvPr/>
          </p:nvSpPr>
          <p:spPr>
            <a:xfrm>
              <a:off x="3783685"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18" name="tx918"/>
            <p:cNvSpPr/>
            <p:nvPr/>
          </p:nvSpPr>
          <p:spPr>
            <a:xfrm>
              <a:off x="4035150"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19" name="tx919"/>
            <p:cNvSpPr/>
            <p:nvPr/>
          </p:nvSpPr>
          <p:spPr>
            <a:xfrm>
              <a:off x="428661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20" name="tx920"/>
            <p:cNvSpPr/>
            <p:nvPr/>
          </p:nvSpPr>
          <p:spPr>
            <a:xfrm>
              <a:off x="453807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921" name="tx921"/>
            <p:cNvSpPr/>
            <p:nvPr/>
          </p:nvSpPr>
          <p:spPr>
            <a:xfrm>
              <a:off x="4789544"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22" name="tx922"/>
            <p:cNvSpPr/>
            <p:nvPr/>
          </p:nvSpPr>
          <p:spPr>
            <a:xfrm>
              <a:off x="5041009"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23" name="tx923"/>
            <p:cNvSpPr/>
            <p:nvPr/>
          </p:nvSpPr>
          <p:spPr>
            <a:xfrm>
              <a:off x="529247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24" name="tx924"/>
            <p:cNvSpPr/>
            <p:nvPr/>
          </p:nvSpPr>
          <p:spPr>
            <a:xfrm>
              <a:off x="554393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5" name="tx925"/>
            <p:cNvSpPr/>
            <p:nvPr/>
          </p:nvSpPr>
          <p:spPr>
            <a:xfrm>
              <a:off x="5795403"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26" name="tx926"/>
            <p:cNvSpPr/>
            <p:nvPr/>
          </p:nvSpPr>
          <p:spPr>
            <a:xfrm>
              <a:off x="6046868"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27" name="tx927"/>
            <p:cNvSpPr/>
            <p:nvPr/>
          </p:nvSpPr>
          <p:spPr>
            <a:xfrm>
              <a:off x="6298332"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28" name="tx928"/>
            <p:cNvSpPr/>
            <p:nvPr/>
          </p:nvSpPr>
          <p:spPr>
            <a:xfrm>
              <a:off x="6549797"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29" name="tx929"/>
            <p:cNvSpPr/>
            <p:nvPr/>
          </p:nvSpPr>
          <p:spPr>
            <a:xfrm>
              <a:off x="6801262"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30" name="tx930"/>
            <p:cNvSpPr/>
            <p:nvPr/>
          </p:nvSpPr>
          <p:spPr>
            <a:xfrm>
              <a:off x="7052727"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1" name="tx931"/>
            <p:cNvSpPr/>
            <p:nvPr/>
          </p:nvSpPr>
          <p:spPr>
            <a:xfrm>
              <a:off x="730419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2" name="tx932"/>
            <p:cNvSpPr/>
            <p:nvPr/>
          </p:nvSpPr>
          <p:spPr>
            <a:xfrm>
              <a:off x="755565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3" name="tx933"/>
            <p:cNvSpPr/>
            <p:nvPr/>
          </p:nvSpPr>
          <p:spPr>
            <a:xfrm>
              <a:off x="780712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4" name="tx934"/>
            <p:cNvSpPr/>
            <p:nvPr/>
          </p:nvSpPr>
          <p:spPr>
            <a:xfrm>
              <a:off x="8058586"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5" name="tx935"/>
            <p:cNvSpPr/>
            <p:nvPr/>
          </p:nvSpPr>
          <p:spPr>
            <a:xfrm>
              <a:off x="8310050"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36" name="tx936"/>
            <p:cNvSpPr/>
            <p:nvPr/>
          </p:nvSpPr>
          <p:spPr>
            <a:xfrm>
              <a:off x="8561515"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37" name="tx937"/>
            <p:cNvSpPr/>
            <p:nvPr/>
          </p:nvSpPr>
          <p:spPr>
            <a:xfrm>
              <a:off x="22748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938" name="tx938"/>
            <p:cNvSpPr/>
            <p:nvPr/>
          </p:nvSpPr>
          <p:spPr>
            <a:xfrm>
              <a:off x="252636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39" name="tx939"/>
            <p:cNvSpPr/>
            <p:nvPr/>
          </p:nvSpPr>
          <p:spPr>
            <a:xfrm>
              <a:off x="277782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40" name="tx940"/>
            <p:cNvSpPr/>
            <p:nvPr/>
          </p:nvSpPr>
          <p:spPr>
            <a:xfrm>
              <a:off x="30292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1" name="tx941"/>
            <p:cNvSpPr/>
            <p:nvPr/>
          </p:nvSpPr>
          <p:spPr>
            <a:xfrm>
              <a:off x="328075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42" name="tx942"/>
            <p:cNvSpPr/>
            <p:nvPr/>
          </p:nvSpPr>
          <p:spPr>
            <a:xfrm>
              <a:off x="353222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3" name="tx943"/>
            <p:cNvSpPr/>
            <p:nvPr/>
          </p:nvSpPr>
          <p:spPr>
            <a:xfrm>
              <a:off x="378368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4" name="tx944"/>
            <p:cNvSpPr/>
            <p:nvPr/>
          </p:nvSpPr>
          <p:spPr>
            <a:xfrm>
              <a:off x="40351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45" name="tx945"/>
            <p:cNvSpPr/>
            <p:nvPr/>
          </p:nvSpPr>
          <p:spPr>
            <a:xfrm>
              <a:off x="428661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46" name="tx946"/>
            <p:cNvSpPr/>
            <p:nvPr/>
          </p:nvSpPr>
          <p:spPr>
            <a:xfrm>
              <a:off x="45380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47" name="tx947"/>
            <p:cNvSpPr/>
            <p:nvPr/>
          </p:nvSpPr>
          <p:spPr>
            <a:xfrm>
              <a:off x="4789544"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48" name="tx948"/>
            <p:cNvSpPr/>
            <p:nvPr/>
          </p:nvSpPr>
          <p:spPr>
            <a:xfrm>
              <a:off x="504100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49" name="tx949"/>
            <p:cNvSpPr/>
            <p:nvPr/>
          </p:nvSpPr>
          <p:spPr>
            <a:xfrm>
              <a:off x="529247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0" name="tx950"/>
            <p:cNvSpPr/>
            <p:nvPr/>
          </p:nvSpPr>
          <p:spPr>
            <a:xfrm>
              <a:off x="55439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1" name="tx951"/>
            <p:cNvSpPr/>
            <p:nvPr/>
          </p:nvSpPr>
          <p:spPr>
            <a:xfrm>
              <a:off x="5795403"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2" name="tx952"/>
            <p:cNvSpPr/>
            <p:nvPr/>
          </p:nvSpPr>
          <p:spPr>
            <a:xfrm>
              <a:off x="604686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3" name="tx953"/>
            <p:cNvSpPr/>
            <p:nvPr/>
          </p:nvSpPr>
          <p:spPr>
            <a:xfrm>
              <a:off x="629833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54" name="tx954"/>
            <p:cNvSpPr/>
            <p:nvPr/>
          </p:nvSpPr>
          <p:spPr>
            <a:xfrm>
              <a:off x="654979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55" name="tx955"/>
            <p:cNvSpPr/>
            <p:nvPr/>
          </p:nvSpPr>
          <p:spPr>
            <a:xfrm>
              <a:off x="6801262"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56" name="tx956"/>
            <p:cNvSpPr/>
            <p:nvPr/>
          </p:nvSpPr>
          <p:spPr>
            <a:xfrm>
              <a:off x="7052727"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57" name="tx957"/>
            <p:cNvSpPr/>
            <p:nvPr/>
          </p:nvSpPr>
          <p:spPr>
            <a:xfrm>
              <a:off x="730419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58" name="tx958"/>
            <p:cNvSpPr/>
            <p:nvPr/>
          </p:nvSpPr>
          <p:spPr>
            <a:xfrm>
              <a:off x="755565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59" name="tx959"/>
            <p:cNvSpPr/>
            <p:nvPr/>
          </p:nvSpPr>
          <p:spPr>
            <a:xfrm>
              <a:off x="780712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0" name="tx960"/>
            <p:cNvSpPr/>
            <p:nvPr/>
          </p:nvSpPr>
          <p:spPr>
            <a:xfrm>
              <a:off x="8058586"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1" name="tx961"/>
            <p:cNvSpPr/>
            <p:nvPr/>
          </p:nvSpPr>
          <p:spPr>
            <a:xfrm>
              <a:off x="83100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2" name="tx962"/>
            <p:cNvSpPr/>
            <p:nvPr/>
          </p:nvSpPr>
          <p:spPr>
            <a:xfrm>
              <a:off x="8561515"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3" name="tx963"/>
            <p:cNvSpPr/>
            <p:nvPr/>
          </p:nvSpPr>
          <p:spPr>
            <a:xfrm>
              <a:off x="2274897"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64" name="tx964"/>
            <p:cNvSpPr/>
            <p:nvPr/>
          </p:nvSpPr>
          <p:spPr>
            <a:xfrm>
              <a:off x="252636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5" name="tx965"/>
            <p:cNvSpPr/>
            <p:nvPr/>
          </p:nvSpPr>
          <p:spPr>
            <a:xfrm>
              <a:off x="277782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6" name="tx966"/>
            <p:cNvSpPr/>
            <p:nvPr/>
          </p:nvSpPr>
          <p:spPr>
            <a:xfrm>
              <a:off x="302929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7" name="tx967"/>
            <p:cNvSpPr/>
            <p:nvPr/>
          </p:nvSpPr>
          <p:spPr>
            <a:xfrm>
              <a:off x="328075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68" name="tx968"/>
            <p:cNvSpPr/>
            <p:nvPr/>
          </p:nvSpPr>
          <p:spPr>
            <a:xfrm>
              <a:off x="3532220"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69" name="tx969"/>
            <p:cNvSpPr/>
            <p:nvPr/>
          </p:nvSpPr>
          <p:spPr>
            <a:xfrm>
              <a:off x="3783685"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0" name="tx970"/>
            <p:cNvSpPr/>
            <p:nvPr/>
          </p:nvSpPr>
          <p:spPr>
            <a:xfrm>
              <a:off x="4035150"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71" name="tx971"/>
            <p:cNvSpPr/>
            <p:nvPr/>
          </p:nvSpPr>
          <p:spPr>
            <a:xfrm>
              <a:off x="428661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72" name="tx972"/>
            <p:cNvSpPr/>
            <p:nvPr/>
          </p:nvSpPr>
          <p:spPr>
            <a:xfrm>
              <a:off x="453807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73" name="tx973"/>
            <p:cNvSpPr/>
            <p:nvPr/>
          </p:nvSpPr>
          <p:spPr>
            <a:xfrm>
              <a:off x="4789544"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74" name="tx974"/>
            <p:cNvSpPr/>
            <p:nvPr/>
          </p:nvSpPr>
          <p:spPr>
            <a:xfrm>
              <a:off x="5041009"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75" name="tx975"/>
            <p:cNvSpPr/>
            <p:nvPr/>
          </p:nvSpPr>
          <p:spPr>
            <a:xfrm>
              <a:off x="529247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76" name="tx976"/>
            <p:cNvSpPr/>
            <p:nvPr/>
          </p:nvSpPr>
          <p:spPr>
            <a:xfrm>
              <a:off x="554393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977" name="tx977"/>
            <p:cNvSpPr/>
            <p:nvPr/>
          </p:nvSpPr>
          <p:spPr>
            <a:xfrm>
              <a:off x="5795403"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78" name="tx978"/>
            <p:cNvSpPr/>
            <p:nvPr/>
          </p:nvSpPr>
          <p:spPr>
            <a:xfrm>
              <a:off x="6046868"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79" name="tx979"/>
            <p:cNvSpPr/>
            <p:nvPr/>
          </p:nvSpPr>
          <p:spPr>
            <a:xfrm>
              <a:off x="6298332"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80" name="tx980"/>
            <p:cNvSpPr/>
            <p:nvPr/>
          </p:nvSpPr>
          <p:spPr>
            <a:xfrm>
              <a:off x="6549797"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1" name="tx981"/>
            <p:cNvSpPr/>
            <p:nvPr/>
          </p:nvSpPr>
          <p:spPr>
            <a:xfrm>
              <a:off x="6801262"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2" name="tx982"/>
            <p:cNvSpPr/>
            <p:nvPr/>
          </p:nvSpPr>
          <p:spPr>
            <a:xfrm>
              <a:off x="7052727"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83" name="tx983"/>
            <p:cNvSpPr/>
            <p:nvPr/>
          </p:nvSpPr>
          <p:spPr>
            <a:xfrm>
              <a:off x="730419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4" name="tx984"/>
            <p:cNvSpPr/>
            <p:nvPr/>
          </p:nvSpPr>
          <p:spPr>
            <a:xfrm>
              <a:off x="755565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5" name="tx985"/>
            <p:cNvSpPr/>
            <p:nvPr/>
          </p:nvSpPr>
          <p:spPr>
            <a:xfrm>
              <a:off x="7807121"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86" name="tx986"/>
            <p:cNvSpPr/>
            <p:nvPr/>
          </p:nvSpPr>
          <p:spPr>
            <a:xfrm>
              <a:off x="8058586"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87" name="tx987"/>
            <p:cNvSpPr/>
            <p:nvPr/>
          </p:nvSpPr>
          <p:spPr>
            <a:xfrm>
              <a:off x="8310050"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8" name="tx988"/>
            <p:cNvSpPr/>
            <p:nvPr/>
          </p:nvSpPr>
          <p:spPr>
            <a:xfrm>
              <a:off x="8561515" y="2357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9" name="tx989"/>
            <p:cNvSpPr/>
            <p:nvPr/>
          </p:nvSpPr>
          <p:spPr>
            <a:xfrm>
              <a:off x="2274897"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90" name="tx990"/>
            <p:cNvSpPr/>
            <p:nvPr/>
          </p:nvSpPr>
          <p:spPr>
            <a:xfrm>
              <a:off x="252636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91" name="tx991"/>
            <p:cNvSpPr/>
            <p:nvPr/>
          </p:nvSpPr>
          <p:spPr>
            <a:xfrm>
              <a:off x="277782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92" name="tx992"/>
            <p:cNvSpPr/>
            <p:nvPr/>
          </p:nvSpPr>
          <p:spPr>
            <a:xfrm>
              <a:off x="302929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93" name="tx993"/>
            <p:cNvSpPr/>
            <p:nvPr/>
          </p:nvSpPr>
          <p:spPr>
            <a:xfrm>
              <a:off x="328075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94" name="tx994"/>
            <p:cNvSpPr/>
            <p:nvPr/>
          </p:nvSpPr>
          <p:spPr>
            <a:xfrm>
              <a:off x="3532220"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95" name="tx995"/>
            <p:cNvSpPr/>
            <p:nvPr/>
          </p:nvSpPr>
          <p:spPr>
            <a:xfrm>
              <a:off x="3783685"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996" name="tx996"/>
            <p:cNvSpPr/>
            <p:nvPr/>
          </p:nvSpPr>
          <p:spPr>
            <a:xfrm>
              <a:off x="4035150"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97" name="tx997"/>
            <p:cNvSpPr/>
            <p:nvPr/>
          </p:nvSpPr>
          <p:spPr>
            <a:xfrm>
              <a:off x="428661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98" name="tx998"/>
            <p:cNvSpPr/>
            <p:nvPr/>
          </p:nvSpPr>
          <p:spPr>
            <a:xfrm>
              <a:off x="453807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99" name="tx999"/>
            <p:cNvSpPr/>
            <p:nvPr/>
          </p:nvSpPr>
          <p:spPr>
            <a:xfrm>
              <a:off x="4789544"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00" name="tx1000"/>
            <p:cNvSpPr/>
            <p:nvPr/>
          </p:nvSpPr>
          <p:spPr>
            <a:xfrm>
              <a:off x="5041009"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01" name="tx1001"/>
            <p:cNvSpPr/>
            <p:nvPr/>
          </p:nvSpPr>
          <p:spPr>
            <a:xfrm>
              <a:off x="529247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2" name="tx1002"/>
            <p:cNvSpPr/>
            <p:nvPr/>
          </p:nvSpPr>
          <p:spPr>
            <a:xfrm>
              <a:off x="554393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03" name="tx1003"/>
            <p:cNvSpPr/>
            <p:nvPr/>
          </p:nvSpPr>
          <p:spPr>
            <a:xfrm>
              <a:off x="5795403"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04" name="tx1004"/>
            <p:cNvSpPr/>
            <p:nvPr/>
          </p:nvSpPr>
          <p:spPr>
            <a:xfrm>
              <a:off x="6046868"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05" name="tx1005"/>
            <p:cNvSpPr/>
            <p:nvPr/>
          </p:nvSpPr>
          <p:spPr>
            <a:xfrm>
              <a:off x="6298332"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6" name="tx1006"/>
            <p:cNvSpPr/>
            <p:nvPr/>
          </p:nvSpPr>
          <p:spPr>
            <a:xfrm>
              <a:off x="6549797"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07" name="tx1007"/>
            <p:cNvSpPr/>
            <p:nvPr/>
          </p:nvSpPr>
          <p:spPr>
            <a:xfrm>
              <a:off x="6801262"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08" name="tx1008"/>
            <p:cNvSpPr/>
            <p:nvPr/>
          </p:nvSpPr>
          <p:spPr>
            <a:xfrm>
              <a:off x="7052727"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09" name="tx1009"/>
            <p:cNvSpPr/>
            <p:nvPr/>
          </p:nvSpPr>
          <p:spPr>
            <a:xfrm>
              <a:off x="730419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010" name="tx1010"/>
            <p:cNvSpPr/>
            <p:nvPr/>
          </p:nvSpPr>
          <p:spPr>
            <a:xfrm>
              <a:off x="755565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011" name="tx1011"/>
            <p:cNvSpPr/>
            <p:nvPr/>
          </p:nvSpPr>
          <p:spPr>
            <a:xfrm>
              <a:off x="7807121"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2" name="tx1012"/>
            <p:cNvSpPr/>
            <p:nvPr/>
          </p:nvSpPr>
          <p:spPr>
            <a:xfrm>
              <a:off x="8058586"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3" name="tx1013"/>
            <p:cNvSpPr/>
            <p:nvPr/>
          </p:nvSpPr>
          <p:spPr>
            <a:xfrm>
              <a:off x="8310050"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4" name="tx1014"/>
            <p:cNvSpPr/>
            <p:nvPr/>
          </p:nvSpPr>
          <p:spPr>
            <a:xfrm>
              <a:off x="8561515" y="25710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15" name="tx1015"/>
            <p:cNvSpPr/>
            <p:nvPr/>
          </p:nvSpPr>
          <p:spPr>
            <a:xfrm>
              <a:off x="2274897"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016" name="tx1016"/>
            <p:cNvSpPr/>
            <p:nvPr/>
          </p:nvSpPr>
          <p:spPr>
            <a:xfrm>
              <a:off x="252636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017" name="tx1017"/>
            <p:cNvSpPr/>
            <p:nvPr/>
          </p:nvSpPr>
          <p:spPr>
            <a:xfrm>
              <a:off x="277782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018" name="tx1018"/>
            <p:cNvSpPr/>
            <p:nvPr/>
          </p:nvSpPr>
          <p:spPr>
            <a:xfrm>
              <a:off x="302929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019" name="tx1019"/>
            <p:cNvSpPr/>
            <p:nvPr/>
          </p:nvSpPr>
          <p:spPr>
            <a:xfrm>
              <a:off x="328075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020" name="tx1020"/>
            <p:cNvSpPr/>
            <p:nvPr/>
          </p:nvSpPr>
          <p:spPr>
            <a:xfrm>
              <a:off x="3532220"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021" name="tx1021"/>
            <p:cNvSpPr/>
            <p:nvPr/>
          </p:nvSpPr>
          <p:spPr>
            <a:xfrm>
              <a:off x="3783685"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022" name="tx1022"/>
            <p:cNvSpPr/>
            <p:nvPr/>
          </p:nvSpPr>
          <p:spPr>
            <a:xfrm>
              <a:off x="4035150"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023" name="tx1023"/>
            <p:cNvSpPr/>
            <p:nvPr/>
          </p:nvSpPr>
          <p:spPr>
            <a:xfrm>
              <a:off x="428661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24" name="tx1024"/>
            <p:cNvSpPr/>
            <p:nvPr/>
          </p:nvSpPr>
          <p:spPr>
            <a:xfrm>
              <a:off x="453807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25" name="tx1025"/>
            <p:cNvSpPr/>
            <p:nvPr/>
          </p:nvSpPr>
          <p:spPr>
            <a:xfrm>
              <a:off x="4789544"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26" name="tx1026"/>
            <p:cNvSpPr/>
            <p:nvPr/>
          </p:nvSpPr>
          <p:spPr>
            <a:xfrm>
              <a:off x="5041009"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27" name="tx1027"/>
            <p:cNvSpPr/>
            <p:nvPr/>
          </p:nvSpPr>
          <p:spPr>
            <a:xfrm>
              <a:off x="529247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28" name="tx1028"/>
            <p:cNvSpPr/>
            <p:nvPr/>
          </p:nvSpPr>
          <p:spPr>
            <a:xfrm>
              <a:off x="554393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29" name="tx1029"/>
            <p:cNvSpPr/>
            <p:nvPr/>
          </p:nvSpPr>
          <p:spPr>
            <a:xfrm>
              <a:off x="5795403"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30" name="tx1030"/>
            <p:cNvSpPr/>
            <p:nvPr/>
          </p:nvSpPr>
          <p:spPr>
            <a:xfrm>
              <a:off x="6046868"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1" name="tx1031"/>
            <p:cNvSpPr/>
            <p:nvPr/>
          </p:nvSpPr>
          <p:spPr>
            <a:xfrm>
              <a:off x="6298332"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32" name="tx1032"/>
            <p:cNvSpPr/>
            <p:nvPr/>
          </p:nvSpPr>
          <p:spPr>
            <a:xfrm>
              <a:off x="6549797"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33" name="tx1033"/>
            <p:cNvSpPr/>
            <p:nvPr/>
          </p:nvSpPr>
          <p:spPr>
            <a:xfrm>
              <a:off x="6801262"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34" name="tx1034"/>
            <p:cNvSpPr/>
            <p:nvPr/>
          </p:nvSpPr>
          <p:spPr>
            <a:xfrm>
              <a:off x="7052727"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035" name="tx1035"/>
            <p:cNvSpPr/>
            <p:nvPr/>
          </p:nvSpPr>
          <p:spPr>
            <a:xfrm>
              <a:off x="730419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36" name="tx1036"/>
            <p:cNvSpPr/>
            <p:nvPr/>
          </p:nvSpPr>
          <p:spPr>
            <a:xfrm>
              <a:off x="755565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037" name="tx1037"/>
            <p:cNvSpPr/>
            <p:nvPr/>
          </p:nvSpPr>
          <p:spPr>
            <a:xfrm>
              <a:off x="7807121"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38" name="tx1038"/>
            <p:cNvSpPr/>
            <p:nvPr/>
          </p:nvSpPr>
          <p:spPr>
            <a:xfrm>
              <a:off x="8058586"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39" name="tx1039"/>
            <p:cNvSpPr/>
            <p:nvPr/>
          </p:nvSpPr>
          <p:spPr>
            <a:xfrm>
              <a:off x="8310050"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40" name="tx1040"/>
            <p:cNvSpPr/>
            <p:nvPr/>
          </p:nvSpPr>
          <p:spPr>
            <a:xfrm>
              <a:off x="8561515" y="42819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41" name="tx1041"/>
            <p:cNvSpPr/>
            <p:nvPr/>
          </p:nvSpPr>
          <p:spPr>
            <a:xfrm>
              <a:off x="2274897"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42" name="tx1042"/>
            <p:cNvSpPr/>
            <p:nvPr/>
          </p:nvSpPr>
          <p:spPr>
            <a:xfrm>
              <a:off x="252636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43" name="tx1043"/>
            <p:cNvSpPr/>
            <p:nvPr/>
          </p:nvSpPr>
          <p:spPr>
            <a:xfrm>
              <a:off x="277782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044" name="tx1044"/>
            <p:cNvSpPr/>
            <p:nvPr/>
          </p:nvSpPr>
          <p:spPr>
            <a:xfrm>
              <a:off x="3029291"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045" name="tx1045"/>
            <p:cNvSpPr/>
            <p:nvPr/>
          </p:nvSpPr>
          <p:spPr>
            <a:xfrm>
              <a:off x="3280756"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46" name="tx1046"/>
            <p:cNvSpPr/>
            <p:nvPr/>
          </p:nvSpPr>
          <p:spPr>
            <a:xfrm>
              <a:off x="3532220"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1047" name="tx1047"/>
            <p:cNvSpPr/>
            <p:nvPr/>
          </p:nvSpPr>
          <p:spPr>
            <a:xfrm>
              <a:off x="3783685"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48" name="tx1048"/>
            <p:cNvSpPr/>
            <p:nvPr/>
          </p:nvSpPr>
          <p:spPr>
            <a:xfrm>
              <a:off x="4035150"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49" name="tx1049"/>
            <p:cNvSpPr/>
            <p:nvPr/>
          </p:nvSpPr>
          <p:spPr>
            <a:xfrm>
              <a:off x="4286614"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50" name="tx1050"/>
            <p:cNvSpPr/>
            <p:nvPr/>
          </p:nvSpPr>
          <p:spPr>
            <a:xfrm>
              <a:off x="4538079"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51" name="tx1051"/>
            <p:cNvSpPr/>
            <p:nvPr/>
          </p:nvSpPr>
          <p:spPr>
            <a:xfrm>
              <a:off x="554393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52" name="tx1052"/>
            <p:cNvSpPr/>
            <p:nvPr/>
          </p:nvSpPr>
          <p:spPr>
            <a:xfrm>
              <a:off x="5795403"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53" name="tx1053"/>
            <p:cNvSpPr/>
            <p:nvPr/>
          </p:nvSpPr>
          <p:spPr>
            <a:xfrm>
              <a:off x="6046868"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54" name="tx1054"/>
            <p:cNvSpPr/>
            <p:nvPr/>
          </p:nvSpPr>
          <p:spPr>
            <a:xfrm>
              <a:off x="6298332"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55" name="tx1055"/>
            <p:cNvSpPr/>
            <p:nvPr/>
          </p:nvSpPr>
          <p:spPr>
            <a:xfrm>
              <a:off x="6549797" y="4495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56" name="tx1056"/>
            <p:cNvSpPr/>
            <p:nvPr/>
          </p:nvSpPr>
          <p:spPr>
            <a:xfrm>
              <a:off x="2274897"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57" name="tx1057"/>
            <p:cNvSpPr/>
            <p:nvPr/>
          </p:nvSpPr>
          <p:spPr>
            <a:xfrm>
              <a:off x="252636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58" name="tx1058"/>
            <p:cNvSpPr/>
            <p:nvPr/>
          </p:nvSpPr>
          <p:spPr>
            <a:xfrm>
              <a:off x="6549797"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59" name="tx1059"/>
            <p:cNvSpPr/>
            <p:nvPr/>
          </p:nvSpPr>
          <p:spPr>
            <a:xfrm>
              <a:off x="730419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1060" name="tx1060"/>
            <p:cNvSpPr/>
            <p:nvPr/>
          </p:nvSpPr>
          <p:spPr>
            <a:xfrm>
              <a:off x="755565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1061" name="tx1061"/>
            <p:cNvSpPr/>
            <p:nvPr/>
          </p:nvSpPr>
          <p:spPr>
            <a:xfrm>
              <a:off x="7807121"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62" name="tx1062"/>
            <p:cNvSpPr/>
            <p:nvPr/>
          </p:nvSpPr>
          <p:spPr>
            <a:xfrm>
              <a:off x="8058586"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63" name="tx1063"/>
            <p:cNvSpPr/>
            <p:nvPr/>
          </p:nvSpPr>
          <p:spPr>
            <a:xfrm>
              <a:off x="8310050"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64" name="tx1064"/>
            <p:cNvSpPr/>
            <p:nvPr/>
          </p:nvSpPr>
          <p:spPr>
            <a:xfrm>
              <a:off x="8561515" y="5565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065" name="tx1065"/>
            <p:cNvSpPr/>
            <p:nvPr/>
          </p:nvSpPr>
          <p:spPr>
            <a:xfrm>
              <a:off x="2526361" y="3212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066" name="tx1066"/>
            <p:cNvSpPr/>
            <p:nvPr/>
          </p:nvSpPr>
          <p:spPr>
            <a:xfrm>
              <a:off x="529247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67" name="tx1067"/>
            <p:cNvSpPr/>
            <p:nvPr/>
          </p:nvSpPr>
          <p:spPr>
            <a:xfrm>
              <a:off x="554393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68" name="tx1068"/>
            <p:cNvSpPr/>
            <p:nvPr/>
          </p:nvSpPr>
          <p:spPr>
            <a:xfrm>
              <a:off x="5795403"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69" name="tx1069"/>
            <p:cNvSpPr/>
            <p:nvPr/>
          </p:nvSpPr>
          <p:spPr>
            <a:xfrm>
              <a:off x="6046868"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070" name="tx1070"/>
            <p:cNvSpPr/>
            <p:nvPr/>
          </p:nvSpPr>
          <p:spPr>
            <a:xfrm>
              <a:off x="6298332"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71" name="tx1071"/>
            <p:cNvSpPr/>
            <p:nvPr/>
          </p:nvSpPr>
          <p:spPr>
            <a:xfrm>
              <a:off x="6549797" y="47096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72" name="tx1072"/>
            <p:cNvSpPr/>
            <p:nvPr/>
          </p:nvSpPr>
          <p:spPr>
            <a:xfrm>
              <a:off x="2274897"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73" name="tx1073"/>
            <p:cNvSpPr/>
            <p:nvPr/>
          </p:nvSpPr>
          <p:spPr>
            <a:xfrm>
              <a:off x="2526361" y="21433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074" name="rc107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75" name="rc107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76" name="rc107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77" name="rc107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78" name="rc107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79" name="rc107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80" name="rc108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81" name="rc108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82" name="rc108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83" name="rc108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84" name="rc108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85" name="rc108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86" name="rc108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87" name="rc108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88" name="rc108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89" name="rc108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90" name="rc109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91" name="rc109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92" name="rc109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93" name="rc109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94" name="rc109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95" name="rc109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96" name="rc109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97" name="rc109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98" name="rc109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099" name="rc109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00" name="rc110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01" name="rc110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02" name="rc110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03" name="rc110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04" name="rc110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05" name="rc110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06" name="rc110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07" name="rc110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08" name="rc110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09" name="rc110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10" name="rc111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11" name="rc111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12" name="rc111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13" name="rc111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14" name="rc111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15" name="rc111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16" name="rc111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17" name="rc111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18" name="rc111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19" name="rc111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20" name="rc112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21" name="rc112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22" name="rc112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23" name="rc112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24" name="rc112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25" name="rc112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26" name="rc112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27" name="rc112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28" name="rc112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29" name="rc112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30" name="rc113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31" name="rc113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32" name="rc113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33" name="rc113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34" name="rc113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35" name="rc113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36" name="rc113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37" name="rc113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38" name="rc113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39" name="rc113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40" name="rc114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41" name="rc114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42" name="rc114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43" name="rc114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44" name="rc114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45" name="rc114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46" name="rc114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47" name="rc114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48" name="rc114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49" name="rc114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50" name="rc115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51" name="rc115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52" name="rc115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53" name="rc115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54" name="rc115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55" name="rc115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56" name="rc115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57" name="rc115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58" name="rc115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59" name="rc115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60" name="rc116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61" name="rc116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62" name="rc116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63" name="rc116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64" name="rc116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65" name="rc116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66" name="rc116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67" name="rc116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68" name="rc116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69" name="rc116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70" name="rc117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71" name="rc117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72" name="rc117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73" name="rc117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74" name="rc117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75" name="rc117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76" name="rc117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77" name="rc117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78" name="rc117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79" name="rc117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80" name="rc118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81" name="rc118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82" name="rc118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83" name="rc118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84" name="rc118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85" name="rc118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86" name="rc118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87" name="rc118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88" name="rc118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89" name="rc118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90" name="rc119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91" name="rc119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92" name="rc119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93" name="rc119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94" name="rc119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95" name="rc119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96" name="rc119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97" name="rc119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98" name="rc119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199" name="rc119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00" name="rc120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01" name="rc120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02" name="rc120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03" name="rc120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04" name="rc120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05" name="rc120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06" name="rc120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07" name="rc120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08" name="rc120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09" name="rc120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10" name="rc121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11" name="rc121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12" name="rc121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13" name="rc121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14" name="rc121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15" name="rc121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16" name="rc121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17" name="rc121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18" name="rc121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19" name="rc121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20" name="rc122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21" name="rc122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22" name="rc122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23" name="rc122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24" name="rc122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25" name="rc122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26" name="rc122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27" name="rc122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28" name="rc122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29" name="rc122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30" name="rc123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31" name="rc123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32" name="rc123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33" name="rc123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34" name="rc123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35" name="rc123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36" name="rc123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37" name="rc123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38" name="rc123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39" name="rc123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40" name="rc124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41" name="rc124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42" name="rc124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43" name="rc124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44" name="rc124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45" name="rc124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46" name="rc124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47" name="rc124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48" name="rc124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49" name="rc124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50" name="rc125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51" name="rc125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52" name="rc125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53" name="rc125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54" name="rc125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55" name="rc125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56" name="rc125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57" name="rc125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58" name="rc125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59" name="rc125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60" name="rc126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61" name="rc126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62" name="rc126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63" name="rc126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64" name="rc126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65" name="rc126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66" name="rc126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67" name="rc126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68" name="rc126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69" name="rc126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70" name="rc127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71" name="rc127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72" name="rc127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73" name="rc127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74" name="rc127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75" name="rc127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76" name="rc127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77" name="rc127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78" name="rc127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79" name="rc127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80" name="rc128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81" name="rc128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82" name="rc128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83" name="rc128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84" name="rc128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85" name="rc128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86" name="rc128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87" name="rc128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88" name="rc128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89" name="rc128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90" name="rc129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91" name="rc129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92" name="rc129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93" name="rc129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94" name="rc129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95" name="rc129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96" name="rc129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97" name="rc129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98" name="rc129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299" name="rc129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00" name="rc130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01" name="rc130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02" name="rc130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03" name="rc130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04" name="rc130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05" name="rc130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06" name="rc130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07" name="rc130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08" name="rc130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09" name="rc130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10" name="rc131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11" name="rc131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12" name="rc131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13" name="rc131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14" name="rc131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15" name="rc131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16" name="rc131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17" name="rc131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18" name="rc131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19" name="rc131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20" name="rc132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21" name="rc132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22" name="rc132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23" name="rc132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24" name="rc132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25" name="rc132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26" name="rc132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27" name="rc132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28" name="rc132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29" name="rc132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30" name="rc133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31" name="rc133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32" name="rc133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33" name="rc133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34" name="rc133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35" name="rc133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36" name="rc133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37" name="rc133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38" name="rc133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39" name="rc133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40" name="rc134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41" name="rc134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42" name="rc134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43" name="rc134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44" name="rc134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45" name="rc134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46" name="rc134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47" name="rc134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48" name="rc134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49" name="rc134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50" name="rc135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51" name="rc135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52" name="rc135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53" name="rc135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54" name="rc135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55" name="rc135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56" name="rc135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57" name="rc135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58" name="rc135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59" name="rc135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60" name="rc136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61" name="rc136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62" name="rc136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63" name="rc136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64" name="rc136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65" name="rc136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66" name="rc136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67" name="rc136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68" name="rc136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69" name="rc136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70" name="rc137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71" name="rc137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72" name="rc137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73" name="rc137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74" name="rc137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75" name="rc137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76" name="rc137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77" name="rc137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78" name="rc137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79" name="rc137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80" name="rc138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81" name="rc138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82" name="rc138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83" name="rc138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84" name="rc138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85" name="rc138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86" name="rc138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87" name="rc138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88" name="rc138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89" name="rc138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90" name="rc139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91" name="rc139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92" name="rc139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93" name="rc139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94" name="rc139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95" name="rc139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96" name="rc139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97" name="rc139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98" name="rc139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399" name="rc139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00" name="rc140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01" name="rc140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02" name="rc140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03" name="rc140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04" name="rc140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05" name="rc140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06" name="rc140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07" name="rc140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08" name="rc140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09" name="rc140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10" name="rc141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11" name="rc141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12" name="rc141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13" name="rc141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14" name="rc141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15" name="rc141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16" name="rc141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17" name="rc141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18" name="rc141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19" name="rc141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20" name="rc142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21" name="rc142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22" name="rc142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23" name="rc142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24" name="rc142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25" name="rc142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26" name="rc142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27" name="rc142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28" name="rc142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29" name="rc142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30" name="rc143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31" name="rc143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32" name="rc143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33" name="rc143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34" name="rc143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35" name="rc143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36" name="rc143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37" name="rc143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38" name="rc143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39" name="rc143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40" name="rc144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41" name="rc144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42" name="rc144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43" name="rc144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44" name="rc144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45" name="rc144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46" name="rc144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47" name="rc144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48" name="rc144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49" name="rc144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50" name="rc145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51" name="rc145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52" name="rc145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53" name="rc145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54" name="rc145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55" name="rc145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56" name="rc145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57" name="rc145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58" name="rc145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59" name="rc145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60" name="rc146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2209423" y="4213847"/>
              <a:ext cx="6538083" cy="213860"/>
            </a:xfrm>
            <a:prstGeom prst="rect">
              <a:avLst/>
            </a:prstGeom>
            <a:noFill/>
            <a:ln w="27101" cap="flat">
              <a:solidFill>
                <a:srgbClr val="000000">
                  <a:alpha val="100000"/>
                </a:srgbClr>
              </a:solidFill>
              <a:prstDash val="solid"/>
              <a:miter/>
            </a:ln>
          </p:spPr>
          <p:txBody>
            <a:bodyPr/>
            <a:lstStyle/>
            <a:p/>
          </p:txBody>
        </p:sp>
        <p:sp>
          <p:nvSpPr>
            <p:cNvPr id="1609" name="tx1609"/>
            <p:cNvSpPr/>
            <p:nvPr/>
          </p:nvSpPr>
          <p:spPr>
            <a:xfrm rot="-2700000">
              <a:off x="22542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610" name="tx1610"/>
            <p:cNvSpPr/>
            <p:nvPr/>
          </p:nvSpPr>
          <p:spPr>
            <a:xfrm rot="-2700000">
              <a:off x="25057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1611" name="tx1611"/>
            <p:cNvSpPr/>
            <p:nvPr/>
          </p:nvSpPr>
          <p:spPr>
            <a:xfrm rot="-2700000">
              <a:off x="27571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1612" name="tx1612"/>
            <p:cNvSpPr/>
            <p:nvPr/>
          </p:nvSpPr>
          <p:spPr>
            <a:xfrm rot="-2700000">
              <a:off x="300865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1613" name="tx1613"/>
            <p:cNvSpPr/>
            <p:nvPr/>
          </p:nvSpPr>
          <p:spPr>
            <a:xfrm rot="-2700000">
              <a:off x="32601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1614" name="tx1614"/>
            <p:cNvSpPr/>
            <p:nvPr/>
          </p:nvSpPr>
          <p:spPr>
            <a:xfrm rot="-2700000">
              <a:off x="35115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615" name="tx1615"/>
            <p:cNvSpPr/>
            <p:nvPr/>
          </p:nvSpPr>
          <p:spPr>
            <a:xfrm rot="-2700000">
              <a:off x="37630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1616" name="tx1616"/>
            <p:cNvSpPr/>
            <p:nvPr/>
          </p:nvSpPr>
          <p:spPr>
            <a:xfrm rot="-2700000">
              <a:off x="40145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1617" name="tx1617"/>
            <p:cNvSpPr/>
            <p:nvPr/>
          </p:nvSpPr>
          <p:spPr>
            <a:xfrm rot="-2700000">
              <a:off x="42659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1618" name="tx1618"/>
            <p:cNvSpPr/>
            <p:nvPr/>
          </p:nvSpPr>
          <p:spPr>
            <a:xfrm rot="-2700000">
              <a:off x="451744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1619" name="tx1619"/>
            <p:cNvSpPr/>
            <p:nvPr/>
          </p:nvSpPr>
          <p:spPr>
            <a:xfrm rot="-2700000">
              <a:off x="47689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620" name="tx1620"/>
            <p:cNvSpPr/>
            <p:nvPr/>
          </p:nvSpPr>
          <p:spPr>
            <a:xfrm rot="-2700000">
              <a:off x="5021883"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621" name="tx1621"/>
            <p:cNvSpPr/>
            <p:nvPr/>
          </p:nvSpPr>
          <p:spPr>
            <a:xfrm rot="-2700000">
              <a:off x="52718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622" name="tx1622"/>
            <p:cNvSpPr/>
            <p:nvPr/>
          </p:nvSpPr>
          <p:spPr>
            <a:xfrm rot="-2700000">
              <a:off x="55233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623" name="tx1623"/>
            <p:cNvSpPr/>
            <p:nvPr/>
          </p:nvSpPr>
          <p:spPr>
            <a:xfrm rot="-2700000">
              <a:off x="577476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624" name="tx1624"/>
            <p:cNvSpPr/>
            <p:nvPr/>
          </p:nvSpPr>
          <p:spPr>
            <a:xfrm rot="-2700000">
              <a:off x="60262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625" name="tx1625"/>
            <p:cNvSpPr/>
            <p:nvPr/>
          </p:nvSpPr>
          <p:spPr>
            <a:xfrm rot="-2700000">
              <a:off x="627769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626" name="tx1626"/>
            <p:cNvSpPr/>
            <p:nvPr/>
          </p:nvSpPr>
          <p:spPr>
            <a:xfrm rot="-2700000">
              <a:off x="65291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627" name="tx1627"/>
            <p:cNvSpPr/>
            <p:nvPr/>
          </p:nvSpPr>
          <p:spPr>
            <a:xfrm rot="-2700000">
              <a:off x="67806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628" name="tx1628"/>
            <p:cNvSpPr/>
            <p:nvPr/>
          </p:nvSpPr>
          <p:spPr>
            <a:xfrm rot="-2700000">
              <a:off x="70320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629" name="tx1629"/>
            <p:cNvSpPr/>
            <p:nvPr/>
          </p:nvSpPr>
          <p:spPr>
            <a:xfrm rot="-2700000">
              <a:off x="72835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630" name="tx1630"/>
            <p:cNvSpPr/>
            <p:nvPr/>
          </p:nvSpPr>
          <p:spPr>
            <a:xfrm rot="-2700000">
              <a:off x="753501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631" name="tx1631"/>
            <p:cNvSpPr/>
            <p:nvPr/>
          </p:nvSpPr>
          <p:spPr>
            <a:xfrm rot="-2700000">
              <a:off x="77864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632" name="tx1632"/>
            <p:cNvSpPr/>
            <p:nvPr/>
          </p:nvSpPr>
          <p:spPr>
            <a:xfrm rot="-2700000">
              <a:off x="80379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633" name="tx1633"/>
            <p:cNvSpPr/>
            <p:nvPr/>
          </p:nvSpPr>
          <p:spPr>
            <a:xfrm rot="-2700000">
              <a:off x="82894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634" name="tx1634"/>
            <p:cNvSpPr/>
            <p:nvPr/>
          </p:nvSpPr>
          <p:spPr>
            <a:xfrm rot="-2700000">
              <a:off x="85408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635" name="tx1635"/>
            <p:cNvSpPr/>
            <p:nvPr/>
          </p:nvSpPr>
          <p:spPr>
            <a:xfrm>
              <a:off x="826302" y="5539203"/>
              <a:ext cx="99358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MADAGASCAR</a:t>
              </a:r>
            </a:p>
          </p:txBody>
        </p:sp>
        <p:sp>
          <p:nvSpPr>
            <p:cNvPr id="1636" name="tx1636"/>
            <p:cNvSpPr/>
            <p:nvPr/>
          </p:nvSpPr>
          <p:spPr>
            <a:xfrm>
              <a:off x="865072" y="5325342"/>
              <a:ext cx="95481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MOZAMBIQUE</a:t>
              </a:r>
            </a:p>
          </p:txBody>
        </p:sp>
        <p:sp>
          <p:nvSpPr>
            <p:cNvPr id="1637" name="tx1637"/>
            <p:cNvSpPr/>
            <p:nvPr/>
          </p:nvSpPr>
          <p:spPr>
            <a:xfrm>
              <a:off x="779850" y="5111481"/>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638" name="tx1638"/>
            <p:cNvSpPr/>
            <p:nvPr/>
          </p:nvSpPr>
          <p:spPr>
            <a:xfrm>
              <a:off x="1307642" y="5111481"/>
              <a:ext cx="5122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AFRICA</a:t>
              </a:r>
            </a:p>
          </p:txBody>
        </p:sp>
        <p:sp>
          <p:nvSpPr>
            <p:cNvPr id="1639" name="tx1639"/>
            <p:cNvSpPr/>
            <p:nvPr/>
          </p:nvSpPr>
          <p:spPr>
            <a:xfrm>
              <a:off x="1082425" y="4897620"/>
              <a:ext cx="7374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COMOROS</a:t>
              </a:r>
            </a:p>
          </p:txBody>
        </p:sp>
        <p:sp>
          <p:nvSpPr>
            <p:cNvPr id="1640" name="tx1640"/>
            <p:cNvSpPr/>
            <p:nvPr/>
          </p:nvSpPr>
          <p:spPr>
            <a:xfrm>
              <a:off x="803168" y="4683759"/>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1641" name="tx1641"/>
            <p:cNvSpPr/>
            <p:nvPr/>
          </p:nvSpPr>
          <p:spPr>
            <a:xfrm>
              <a:off x="1330959" y="4683759"/>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SUDAN</a:t>
              </a:r>
            </a:p>
          </p:txBody>
        </p:sp>
        <p:sp>
          <p:nvSpPr>
            <p:cNvPr id="1642" name="tx1642"/>
            <p:cNvSpPr/>
            <p:nvPr/>
          </p:nvSpPr>
          <p:spPr>
            <a:xfrm>
              <a:off x="1167739" y="4469898"/>
              <a:ext cx="6521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ETHIOPIA</a:t>
              </a:r>
            </a:p>
          </p:txBody>
        </p:sp>
        <p:sp>
          <p:nvSpPr>
            <p:cNvPr id="1643" name="tx1643"/>
            <p:cNvSpPr/>
            <p:nvPr/>
          </p:nvSpPr>
          <p:spPr>
            <a:xfrm>
              <a:off x="508182" y="4256037"/>
              <a:ext cx="737463"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AFRO-East</a:t>
              </a:r>
            </a:p>
          </p:txBody>
        </p:sp>
        <p:sp>
          <p:nvSpPr>
            <p:cNvPr id="1644" name="tx1644"/>
            <p:cNvSpPr/>
            <p:nvPr/>
          </p:nvSpPr>
          <p:spPr>
            <a:xfrm>
              <a:off x="1284508" y="4256037"/>
              <a:ext cx="100858"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&amp;</a:t>
              </a:r>
            </a:p>
          </p:txBody>
        </p:sp>
        <p:sp>
          <p:nvSpPr>
            <p:cNvPr id="1645" name="tx1645"/>
            <p:cNvSpPr/>
            <p:nvPr/>
          </p:nvSpPr>
          <p:spPr>
            <a:xfrm>
              <a:off x="1424228" y="4256037"/>
              <a:ext cx="395660"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South</a:t>
              </a:r>
            </a:p>
          </p:txBody>
        </p:sp>
        <p:sp>
          <p:nvSpPr>
            <p:cNvPr id="1646" name="tx1646"/>
            <p:cNvSpPr/>
            <p:nvPr/>
          </p:nvSpPr>
          <p:spPr>
            <a:xfrm>
              <a:off x="1152194" y="4042177"/>
              <a:ext cx="6676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LESOTHO</a:t>
              </a:r>
            </a:p>
          </p:txBody>
        </p:sp>
        <p:sp>
          <p:nvSpPr>
            <p:cNvPr id="1647" name="tx1647"/>
            <p:cNvSpPr/>
            <p:nvPr/>
          </p:nvSpPr>
          <p:spPr>
            <a:xfrm>
              <a:off x="1356654" y="3828316"/>
              <a:ext cx="46323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KENYA</a:t>
              </a:r>
            </a:p>
          </p:txBody>
        </p:sp>
        <p:sp>
          <p:nvSpPr>
            <p:cNvPr id="1648" name="tx1648"/>
            <p:cNvSpPr/>
            <p:nvPr/>
          </p:nvSpPr>
          <p:spPr>
            <a:xfrm>
              <a:off x="1025641" y="3614455"/>
              <a:ext cx="7942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BOTSWANA</a:t>
              </a:r>
            </a:p>
          </p:txBody>
        </p:sp>
        <p:sp>
          <p:nvSpPr>
            <p:cNvPr id="1649" name="tx1649"/>
            <p:cNvSpPr/>
            <p:nvPr/>
          </p:nvSpPr>
          <p:spPr>
            <a:xfrm>
              <a:off x="1139484" y="3400594"/>
              <a:ext cx="6804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TANZANIA</a:t>
              </a:r>
            </a:p>
          </p:txBody>
        </p:sp>
        <p:sp>
          <p:nvSpPr>
            <p:cNvPr id="1650" name="tx1650"/>
            <p:cNvSpPr/>
            <p:nvPr/>
          </p:nvSpPr>
          <p:spPr>
            <a:xfrm>
              <a:off x="1245371" y="3186733"/>
              <a:ext cx="5745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NAMIBIA</a:t>
              </a:r>
            </a:p>
          </p:txBody>
        </p:sp>
        <p:sp>
          <p:nvSpPr>
            <p:cNvPr id="1651" name="tx1651"/>
            <p:cNvSpPr/>
            <p:nvPr/>
          </p:nvSpPr>
          <p:spPr>
            <a:xfrm>
              <a:off x="1273901" y="2972872"/>
              <a:ext cx="5459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MALAWI</a:t>
              </a:r>
            </a:p>
          </p:txBody>
        </p:sp>
        <p:sp>
          <p:nvSpPr>
            <p:cNvPr id="1652" name="tx1652"/>
            <p:cNvSpPr/>
            <p:nvPr/>
          </p:nvSpPr>
          <p:spPr>
            <a:xfrm>
              <a:off x="1160149" y="2759011"/>
              <a:ext cx="65973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ESWATINI</a:t>
              </a:r>
            </a:p>
          </p:txBody>
        </p:sp>
        <p:sp>
          <p:nvSpPr>
            <p:cNvPr id="1653" name="tx1653"/>
            <p:cNvSpPr/>
            <p:nvPr/>
          </p:nvSpPr>
          <p:spPr>
            <a:xfrm>
              <a:off x="1074744" y="2545150"/>
              <a:ext cx="7451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ZIMBABWE</a:t>
              </a:r>
            </a:p>
          </p:txBody>
        </p:sp>
        <p:sp>
          <p:nvSpPr>
            <p:cNvPr id="1654" name="tx1654"/>
            <p:cNvSpPr/>
            <p:nvPr/>
          </p:nvSpPr>
          <p:spPr>
            <a:xfrm>
              <a:off x="1299778" y="2331289"/>
              <a:ext cx="5201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ZAMBIA</a:t>
              </a:r>
            </a:p>
          </p:txBody>
        </p:sp>
        <p:sp>
          <p:nvSpPr>
            <p:cNvPr id="1655" name="tx1655"/>
            <p:cNvSpPr/>
            <p:nvPr/>
          </p:nvSpPr>
          <p:spPr>
            <a:xfrm>
              <a:off x="1222237" y="2117428"/>
              <a:ext cx="5976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UGANDA</a:t>
              </a:r>
            </a:p>
          </p:txBody>
        </p:sp>
        <p:sp>
          <p:nvSpPr>
            <p:cNvPr id="1656" name="tx1656"/>
            <p:cNvSpPr/>
            <p:nvPr/>
          </p:nvSpPr>
          <p:spPr>
            <a:xfrm>
              <a:off x="1206875" y="1903567"/>
              <a:ext cx="6130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RWANDA</a:t>
              </a:r>
            </a:p>
          </p:txBody>
        </p:sp>
        <p:sp>
          <p:nvSpPr>
            <p:cNvPr id="1657" name="tx1657"/>
            <p:cNvSpPr/>
            <p:nvPr/>
          </p:nvSpPr>
          <p:spPr>
            <a:xfrm>
              <a:off x="1214465" y="1689706"/>
              <a:ext cx="605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ERITREA</a:t>
              </a:r>
            </a:p>
          </p:txBody>
        </p:sp>
        <p:sp>
          <p:nvSpPr>
            <p:cNvPr id="1658" name="tx1658"/>
            <p:cNvSpPr/>
            <p:nvPr/>
          </p:nvSpPr>
          <p:spPr>
            <a:xfrm>
              <a:off x="1051519" y="1475845"/>
              <a:ext cx="7683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MAURITIUS</a:t>
              </a:r>
            </a:p>
          </p:txBody>
        </p:sp>
        <p:sp>
          <p:nvSpPr>
            <p:cNvPr id="1659" name="tx1659"/>
            <p:cNvSpPr/>
            <p:nvPr/>
          </p:nvSpPr>
          <p:spPr>
            <a:xfrm>
              <a:off x="903660" y="1261984"/>
              <a:ext cx="9162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SEYCHELLES</a:t>
              </a:r>
            </a:p>
          </p:txBody>
        </p:sp>
        <p:sp>
          <p:nvSpPr>
            <p:cNvPr id="1660" name="tx1660"/>
            <p:cNvSpPr/>
            <p:nvPr/>
          </p:nvSpPr>
          <p:spPr>
            <a:xfrm>
              <a:off x="3572669"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1661" name="pic1661"/>
            <p:cNvPicPr/>
            <p:nvPr/>
          </p:nvPicPr>
          <p:blipFill>
            <a:blip r:embed="rId2" cstate="print"/>
            <a:stretch>
              <a:fillRect/>
            </a:stretch>
          </p:blipFill>
          <p:spPr>
            <a:xfrm>
              <a:off x="5224261" y="5941026"/>
              <a:ext cx="2160000" cy="219455"/>
            </a:xfrm>
            <a:prstGeom prst="rect">
              <a:avLst/>
            </a:prstGeom>
          </p:spPr>
        </p:pic>
        <p:sp>
          <p:nvSpPr>
            <p:cNvPr id="1662" name="pl1662"/>
            <p:cNvSpPr/>
            <p:nvPr/>
          </p:nvSpPr>
          <p:spPr>
            <a:xfrm>
              <a:off x="522786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3" name="pl1663"/>
            <p:cNvSpPr/>
            <p:nvPr/>
          </p:nvSpPr>
          <p:spPr>
            <a:xfrm>
              <a:off x="651954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4" name="pl1664"/>
            <p:cNvSpPr/>
            <p:nvPr/>
          </p:nvSpPr>
          <p:spPr>
            <a:xfrm>
              <a:off x="673482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5" name="pl1665"/>
            <p:cNvSpPr/>
            <p:nvPr/>
          </p:nvSpPr>
          <p:spPr>
            <a:xfrm>
              <a:off x="695010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6" name="pl1666"/>
            <p:cNvSpPr/>
            <p:nvPr/>
          </p:nvSpPr>
          <p:spPr>
            <a:xfrm>
              <a:off x="716538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7" name="pl1667"/>
            <p:cNvSpPr/>
            <p:nvPr/>
          </p:nvSpPr>
          <p:spPr>
            <a:xfrm>
              <a:off x="7380661"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668" name="pl1668"/>
            <p:cNvSpPr/>
            <p:nvPr/>
          </p:nvSpPr>
          <p:spPr>
            <a:xfrm>
              <a:off x="522786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69" name="pl1669"/>
            <p:cNvSpPr/>
            <p:nvPr/>
          </p:nvSpPr>
          <p:spPr>
            <a:xfrm>
              <a:off x="651954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0" name="pl1670"/>
            <p:cNvSpPr/>
            <p:nvPr/>
          </p:nvSpPr>
          <p:spPr>
            <a:xfrm>
              <a:off x="673482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1" name="pl1671"/>
            <p:cNvSpPr/>
            <p:nvPr/>
          </p:nvSpPr>
          <p:spPr>
            <a:xfrm>
              <a:off x="695010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2" name="pl1672"/>
            <p:cNvSpPr/>
            <p:nvPr/>
          </p:nvSpPr>
          <p:spPr>
            <a:xfrm>
              <a:off x="716538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3" name="pl1673"/>
            <p:cNvSpPr/>
            <p:nvPr/>
          </p:nvSpPr>
          <p:spPr>
            <a:xfrm>
              <a:off x="7380661"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674" name="tx1674"/>
            <p:cNvSpPr/>
            <p:nvPr/>
          </p:nvSpPr>
          <p:spPr>
            <a:xfrm>
              <a:off x="519677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675" name="tx1675"/>
            <p:cNvSpPr/>
            <p:nvPr/>
          </p:nvSpPr>
          <p:spPr>
            <a:xfrm>
              <a:off x="645736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1676" name="tx1676"/>
            <p:cNvSpPr/>
            <p:nvPr/>
          </p:nvSpPr>
          <p:spPr>
            <a:xfrm>
              <a:off x="667264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1677" name="tx1677"/>
            <p:cNvSpPr/>
            <p:nvPr/>
          </p:nvSpPr>
          <p:spPr>
            <a:xfrm>
              <a:off x="688792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1678" name="tx1678"/>
            <p:cNvSpPr/>
            <p:nvPr/>
          </p:nvSpPr>
          <p:spPr>
            <a:xfrm>
              <a:off x="7103202"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1679" name="tx1679"/>
            <p:cNvSpPr/>
            <p:nvPr/>
          </p:nvSpPr>
          <p:spPr>
            <a:xfrm>
              <a:off x="7287392"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1680" name="tx1680"/>
            <p:cNvSpPr/>
            <p:nvPr/>
          </p:nvSpPr>
          <p:spPr>
            <a:xfrm>
              <a:off x="1882519" y="435349"/>
              <a:ext cx="45317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AFRO-East &amp; South, 2000-2025</a:t>
              </a:r>
            </a:p>
          </p:txBody>
        </p:sp>
        <p:sp>
          <p:nvSpPr>
            <p:cNvPr id="1681" name="tx1681"/>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82" name="tx1682"/>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16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64731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30415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96099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61782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27466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19315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2" name="pl12"/>
            <p:cNvSpPr/>
            <p:nvPr/>
          </p:nvSpPr>
          <p:spPr>
            <a:xfrm>
              <a:off x="911338" y="381889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47573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31325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7894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44624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21030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083054" y="2823725"/>
              <a:ext cx="3434315" cy="1166748"/>
            </a:xfrm>
            <a:custGeom>
              <a:avLst/>
              <a:pathLst>
                <a:path w="3434315" h="1166748">
                  <a:moveTo>
                    <a:pt x="0" y="1166748"/>
                  </a:moveTo>
                  <a:lnTo>
                    <a:pt x="137372" y="857903"/>
                  </a:lnTo>
                  <a:lnTo>
                    <a:pt x="274745" y="686322"/>
                  </a:lnTo>
                  <a:lnTo>
                    <a:pt x="412117" y="583374"/>
                  </a:lnTo>
                  <a:lnTo>
                    <a:pt x="549490" y="411793"/>
                  </a:lnTo>
                  <a:lnTo>
                    <a:pt x="686863" y="411793"/>
                  </a:lnTo>
                  <a:lnTo>
                    <a:pt x="824235" y="274529"/>
                  </a:lnTo>
                  <a:lnTo>
                    <a:pt x="961608" y="240212"/>
                  </a:lnTo>
                  <a:lnTo>
                    <a:pt x="1098981" y="205896"/>
                  </a:lnTo>
                  <a:lnTo>
                    <a:pt x="1236353" y="171580"/>
                  </a:lnTo>
                  <a:lnTo>
                    <a:pt x="1373726" y="102948"/>
                  </a:lnTo>
                  <a:lnTo>
                    <a:pt x="1511098" y="68632"/>
                  </a:lnTo>
                  <a:lnTo>
                    <a:pt x="1648471" y="0"/>
                  </a:lnTo>
                  <a:lnTo>
                    <a:pt x="1785844" y="68632"/>
                  </a:lnTo>
                  <a:lnTo>
                    <a:pt x="1923216" y="102948"/>
                  </a:lnTo>
                  <a:lnTo>
                    <a:pt x="2060589" y="205896"/>
                  </a:lnTo>
                  <a:lnTo>
                    <a:pt x="2197962" y="274529"/>
                  </a:lnTo>
                  <a:lnTo>
                    <a:pt x="2335334" y="274529"/>
                  </a:lnTo>
                  <a:lnTo>
                    <a:pt x="2472707" y="274529"/>
                  </a:lnTo>
                  <a:lnTo>
                    <a:pt x="2610079" y="240212"/>
                  </a:lnTo>
                  <a:lnTo>
                    <a:pt x="2747452" y="308845"/>
                  </a:lnTo>
                  <a:lnTo>
                    <a:pt x="2884825" y="411793"/>
                  </a:lnTo>
                  <a:lnTo>
                    <a:pt x="3022197" y="377477"/>
                  </a:lnTo>
                  <a:lnTo>
                    <a:pt x="3159570" y="343161"/>
                  </a:lnTo>
                  <a:lnTo>
                    <a:pt x="3296943" y="308845"/>
                  </a:lnTo>
                  <a:lnTo>
                    <a:pt x="3434315" y="205896"/>
                  </a:lnTo>
                </a:path>
              </a:pathLst>
            </a:custGeom>
            <a:ln w="27101" cap="flat">
              <a:solidFill>
                <a:srgbClr val="6F4E37">
                  <a:alpha val="69803"/>
                </a:srgbClr>
              </a:solidFill>
              <a:prstDash val="solid"/>
              <a:round/>
            </a:ln>
          </p:spPr>
          <p:txBody>
            <a:bodyPr/>
            <a:lstStyle/>
            <a:p/>
          </p:txBody>
        </p:sp>
        <p:sp>
          <p:nvSpPr>
            <p:cNvPr id="26" name="pl26"/>
            <p:cNvSpPr/>
            <p:nvPr/>
          </p:nvSpPr>
          <p:spPr>
            <a:xfrm>
              <a:off x="1083054" y="2446248"/>
              <a:ext cx="3434315" cy="686322"/>
            </a:xfrm>
            <a:custGeom>
              <a:avLst/>
              <a:pathLst>
                <a:path w="3434315" h="686322">
                  <a:moveTo>
                    <a:pt x="0" y="686322"/>
                  </a:moveTo>
                  <a:lnTo>
                    <a:pt x="137372" y="617690"/>
                  </a:lnTo>
                  <a:lnTo>
                    <a:pt x="274745" y="583374"/>
                  </a:lnTo>
                  <a:lnTo>
                    <a:pt x="412117" y="514741"/>
                  </a:lnTo>
                  <a:lnTo>
                    <a:pt x="549490" y="480425"/>
                  </a:lnTo>
                  <a:lnTo>
                    <a:pt x="686863" y="446109"/>
                  </a:lnTo>
                  <a:lnTo>
                    <a:pt x="824235" y="343161"/>
                  </a:lnTo>
                  <a:lnTo>
                    <a:pt x="961608" y="274529"/>
                  </a:lnTo>
                  <a:lnTo>
                    <a:pt x="1098981" y="205896"/>
                  </a:lnTo>
                  <a:lnTo>
                    <a:pt x="1236353" y="102948"/>
                  </a:lnTo>
                  <a:lnTo>
                    <a:pt x="1373726" y="68632"/>
                  </a:lnTo>
                  <a:lnTo>
                    <a:pt x="1511098" y="34316"/>
                  </a:lnTo>
                  <a:lnTo>
                    <a:pt x="1648471" y="0"/>
                  </a:lnTo>
                  <a:lnTo>
                    <a:pt x="1785844" y="68632"/>
                  </a:lnTo>
                  <a:lnTo>
                    <a:pt x="1923216" y="34316"/>
                  </a:lnTo>
                  <a:lnTo>
                    <a:pt x="2060589" y="68632"/>
                  </a:lnTo>
                  <a:lnTo>
                    <a:pt x="2197962" y="102948"/>
                  </a:lnTo>
                  <a:lnTo>
                    <a:pt x="2335334" y="102948"/>
                  </a:lnTo>
                  <a:lnTo>
                    <a:pt x="2472707" y="34316"/>
                  </a:lnTo>
                  <a:lnTo>
                    <a:pt x="2610079" y="0"/>
                  </a:lnTo>
                  <a:lnTo>
                    <a:pt x="2747452" y="34316"/>
                  </a:lnTo>
                  <a:lnTo>
                    <a:pt x="2884825" y="137264"/>
                  </a:lnTo>
                  <a:lnTo>
                    <a:pt x="3022197" y="102948"/>
                  </a:lnTo>
                  <a:lnTo>
                    <a:pt x="3159570" y="68632"/>
                  </a:lnTo>
                  <a:lnTo>
                    <a:pt x="3296943" y="68632"/>
                  </a:lnTo>
                  <a:lnTo>
                    <a:pt x="3434315" y="68632"/>
                  </a:lnTo>
                </a:path>
              </a:pathLst>
            </a:custGeom>
            <a:ln w="27101" cap="flat">
              <a:solidFill>
                <a:srgbClr val="007F5F">
                  <a:alpha val="69803"/>
                </a:srgbClr>
              </a:solidFill>
              <a:prstDash val="solid"/>
              <a:round/>
            </a:ln>
          </p:spPr>
          <p:txBody>
            <a:bodyPr/>
            <a:lstStyle/>
            <a:p/>
          </p:txBody>
        </p:sp>
        <p:sp>
          <p:nvSpPr>
            <p:cNvPr id="27" name="pl27"/>
            <p:cNvSpPr/>
            <p:nvPr/>
          </p:nvSpPr>
          <p:spPr>
            <a:xfrm>
              <a:off x="1083054" y="2755093"/>
              <a:ext cx="3434315" cy="823587"/>
            </a:xfrm>
            <a:custGeom>
              <a:avLst/>
              <a:pathLst>
                <a:path w="3434315" h="823587">
                  <a:moveTo>
                    <a:pt x="0" y="823587"/>
                  </a:moveTo>
                  <a:lnTo>
                    <a:pt x="137372" y="823587"/>
                  </a:lnTo>
                  <a:lnTo>
                    <a:pt x="274745" y="823587"/>
                  </a:lnTo>
                  <a:lnTo>
                    <a:pt x="412117" y="720638"/>
                  </a:lnTo>
                  <a:lnTo>
                    <a:pt x="549490" y="617690"/>
                  </a:lnTo>
                  <a:lnTo>
                    <a:pt x="686863" y="480425"/>
                  </a:lnTo>
                  <a:lnTo>
                    <a:pt x="824235" y="411793"/>
                  </a:lnTo>
                  <a:lnTo>
                    <a:pt x="961608" y="411793"/>
                  </a:lnTo>
                  <a:lnTo>
                    <a:pt x="1098981" y="240212"/>
                  </a:lnTo>
                  <a:lnTo>
                    <a:pt x="1236353" y="0"/>
                  </a:lnTo>
                  <a:lnTo>
                    <a:pt x="1373726" y="137264"/>
                  </a:lnTo>
                  <a:lnTo>
                    <a:pt x="1511098" y="274529"/>
                  </a:lnTo>
                  <a:lnTo>
                    <a:pt x="1648471" y="343161"/>
                  </a:lnTo>
                  <a:lnTo>
                    <a:pt x="1785844" y="343161"/>
                  </a:lnTo>
                  <a:lnTo>
                    <a:pt x="1923216" y="343161"/>
                  </a:lnTo>
                  <a:lnTo>
                    <a:pt x="2060589" y="343161"/>
                  </a:lnTo>
                  <a:lnTo>
                    <a:pt x="2197962" y="240212"/>
                  </a:lnTo>
                  <a:lnTo>
                    <a:pt x="2335334" y="137264"/>
                  </a:lnTo>
                  <a:lnTo>
                    <a:pt x="2472707" y="137264"/>
                  </a:lnTo>
                  <a:lnTo>
                    <a:pt x="2610079" y="102948"/>
                  </a:lnTo>
                  <a:lnTo>
                    <a:pt x="2747452" y="137264"/>
                  </a:lnTo>
                  <a:lnTo>
                    <a:pt x="2884825" y="274529"/>
                  </a:lnTo>
                  <a:lnTo>
                    <a:pt x="3022197" y="274529"/>
                  </a:lnTo>
                  <a:lnTo>
                    <a:pt x="3159570" y="137264"/>
                  </a:lnTo>
                  <a:lnTo>
                    <a:pt x="3296943" y="68632"/>
                  </a:lnTo>
                  <a:lnTo>
                    <a:pt x="3434315" y="102948"/>
                  </a:lnTo>
                </a:path>
              </a:pathLst>
            </a:custGeom>
            <a:ln w="27101" cap="flat">
              <a:solidFill>
                <a:srgbClr val="C44E52">
                  <a:alpha val="69803"/>
                </a:srgbClr>
              </a:solidFill>
              <a:prstDash val="solid"/>
              <a:round/>
            </a:ln>
          </p:spPr>
          <p:txBody>
            <a:bodyPr/>
            <a:lstStyle/>
            <a:p/>
          </p:txBody>
        </p:sp>
        <p:sp>
          <p:nvSpPr>
            <p:cNvPr id="28" name="pl28"/>
            <p:cNvSpPr/>
            <p:nvPr/>
          </p:nvSpPr>
          <p:spPr>
            <a:xfrm>
              <a:off x="1083054" y="2446248"/>
              <a:ext cx="3434315" cy="686322"/>
            </a:xfrm>
            <a:custGeom>
              <a:avLst/>
              <a:pathLst>
                <a:path w="3434315" h="686322">
                  <a:moveTo>
                    <a:pt x="0" y="686322"/>
                  </a:moveTo>
                  <a:lnTo>
                    <a:pt x="137372" y="617690"/>
                  </a:lnTo>
                  <a:lnTo>
                    <a:pt x="274745" y="583374"/>
                  </a:lnTo>
                  <a:lnTo>
                    <a:pt x="412117" y="514741"/>
                  </a:lnTo>
                  <a:lnTo>
                    <a:pt x="549490" y="480425"/>
                  </a:lnTo>
                  <a:lnTo>
                    <a:pt x="686863" y="446109"/>
                  </a:lnTo>
                  <a:lnTo>
                    <a:pt x="824235" y="343161"/>
                  </a:lnTo>
                  <a:lnTo>
                    <a:pt x="961608" y="274529"/>
                  </a:lnTo>
                  <a:lnTo>
                    <a:pt x="1098981" y="205896"/>
                  </a:lnTo>
                  <a:lnTo>
                    <a:pt x="1236353" y="102948"/>
                  </a:lnTo>
                  <a:lnTo>
                    <a:pt x="1373726" y="68632"/>
                  </a:lnTo>
                  <a:lnTo>
                    <a:pt x="1511098" y="34316"/>
                  </a:lnTo>
                  <a:lnTo>
                    <a:pt x="1648471" y="0"/>
                  </a:lnTo>
                  <a:lnTo>
                    <a:pt x="1785844" y="68632"/>
                  </a:lnTo>
                  <a:lnTo>
                    <a:pt x="1923216" y="34316"/>
                  </a:lnTo>
                  <a:lnTo>
                    <a:pt x="2060589" y="68632"/>
                  </a:lnTo>
                  <a:lnTo>
                    <a:pt x="2197962" y="102948"/>
                  </a:lnTo>
                  <a:lnTo>
                    <a:pt x="2335334" y="102948"/>
                  </a:lnTo>
                  <a:lnTo>
                    <a:pt x="2472707" y="34316"/>
                  </a:lnTo>
                  <a:lnTo>
                    <a:pt x="2610079" y="0"/>
                  </a:lnTo>
                  <a:lnTo>
                    <a:pt x="2747452" y="34316"/>
                  </a:lnTo>
                  <a:lnTo>
                    <a:pt x="2884825" y="137264"/>
                  </a:lnTo>
                  <a:lnTo>
                    <a:pt x="3022197" y="102948"/>
                  </a:lnTo>
                  <a:lnTo>
                    <a:pt x="3159570" y="68632"/>
                  </a:lnTo>
                  <a:lnTo>
                    <a:pt x="3296943" y="68632"/>
                  </a:lnTo>
                  <a:lnTo>
                    <a:pt x="3434315" y="68632"/>
                  </a:lnTo>
                </a:path>
              </a:pathLst>
            </a:custGeom>
            <a:ln w="65043" cap="flat">
              <a:solidFill>
                <a:srgbClr val="000000">
                  <a:alpha val="100000"/>
                </a:srgbClr>
              </a:solidFill>
              <a:prstDash val="solid"/>
              <a:round/>
            </a:ln>
          </p:spPr>
          <p:txBody>
            <a:bodyPr/>
            <a:lstStyle/>
            <a:p/>
          </p:txBody>
        </p:sp>
        <p:sp>
          <p:nvSpPr>
            <p:cNvPr id="29" name="pl29"/>
            <p:cNvSpPr/>
            <p:nvPr/>
          </p:nvSpPr>
          <p:spPr>
            <a:xfrm>
              <a:off x="1083054" y="2446248"/>
              <a:ext cx="3434315" cy="686322"/>
            </a:xfrm>
            <a:custGeom>
              <a:avLst/>
              <a:pathLst>
                <a:path w="3434315" h="686322">
                  <a:moveTo>
                    <a:pt x="0" y="686322"/>
                  </a:moveTo>
                  <a:lnTo>
                    <a:pt x="137372" y="617690"/>
                  </a:lnTo>
                  <a:lnTo>
                    <a:pt x="274745" y="583374"/>
                  </a:lnTo>
                  <a:lnTo>
                    <a:pt x="412117" y="514741"/>
                  </a:lnTo>
                  <a:lnTo>
                    <a:pt x="549490" y="480425"/>
                  </a:lnTo>
                  <a:lnTo>
                    <a:pt x="686863" y="446109"/>
                  </a:lnTo>
                  <a:lnTo>
                    <a:pt x="824235" y="343161"/>
                  </a:lnTo>
                  <a:lnTo>
                    <a:pt x="961608" y="274529"/>
                  </a:lnTo>
                  <a:lnTo>
                    <a:pt x="1098981" y="205896"/>
                  </a:lnTo>
                  <a:lnTo>
                    <a:pt x="1236353" y="102948"/>
                  </a:lnTo>
                  <a:lnTo>
                    <a:pt x="1373726" y="68632"/>
                  </a:lnTo>
                  <a:lnTo>
                    <a:pt x="1511098" y="34316"/>
                  </a:lnTo>
                  <a:lnTo>
                    <a:pt x="1648471" y="0"/>
                  </a:lnTo>
                  <a:lnTo>
                    <a:pt x="1785844" y="68632"/>
                  </a:lnTo>
                  <a:lnTo>
                    <a:pt x="1923216" y="34316"/>
                  </a:lnTo>
                  <a:lnTo>
                    <a:pt x="2060589" y="68632"/>
                  </a:lnTo>
                  <a:lnTo>
                    <a:pt x="2197962" y="102948"/>
                  </a:lnTo>
                  <a:lnTo>
                    <a:pt x="2335334" y="102948"/>
                  </a:lnTo>
                  <a:lnTo>
                    <a:pt x="2472707" y="34316"/>
                  </a:lnTo>
                  <a:lnTo>
                    <a:pt x="2610079" y="0"/>
                  </a:lnTo>
                  <a:lnTo>
                    <a:pt x="2747452" y="34316"/>
                  </a:lnTo>
                  <a:lnTo>
                    <a:pt x="2884825" y="137264"/>
                  </a:lnTo>
                  <a:lnTo>
                    <a:pt x="3022197" y="102948"/>
                  </a:lnTo>
                  <a:lnTo>
                    <a:pt x="3159570" y="68632"/>
                  </a:lnTo>
                  <a:lnTo>
                    <a:pt x="3296943" y="68632"/>
                  </a:lnTo>
                  <a:lnTo>
                    <a:pt x="3434315" y="68632"/>
                  </a:lnTo>
                </a:path>
              </a:pathLst>
            </a:custGeom>
            <a:ln w="40651" cap="flat">
              <a:solidFill>
                <a:srgbClr val="007F5F">
                  <a:alpha val="100000"/>
                </a:srgbClr>
              </a:solidFill>
              <a:prstDash val="solid"/>
              <a:round/>
            </a:ln>
          </p:spPr>
          <p:txBody>
            <a:bodyPr/>
            <a:lstStyle/>
            <a:p/>
          </p:txBody>
        </p:sp>
        <p:sp>
          <p:nvSpPr>
            <p:cNvPr id="30" name="tx30"/>
            <p:cNvSpPr/>
            <p:nvPr/>
          </p:nvSpPr>
          <p:spPr>
            <a:xfrm>
              <a:off x="1022795" y="2961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 name="tx31"/>
            <p:cNvSpPr/>
            <p:nvPr/>
          </p:nvSpPr>
          <p:spPr>
            <a:xfrm>
              <a:off x="1709658" y="27215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2" name="tx32"/>
            <p:cNvSpPr/>
            <p:nvPr/>
          </p:nvSpPr>
          <p:spPr>
            <a:xfrm>
              <a:off x="2396521" y="2344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3" name="tx33"/>
            <p:cNvSpPr/>
            <p:nvPr/>
          </p:nvSpPr>
          <p:spPr>
            <a:xfrm>
              <a:off x="3083384" y="2344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4" name="tx34"/>
            <p:cNvSpPr/>
            <p:nvPr/>
          </p:nvSpPr>
          <p:spPr>
            <a:xfrm>
              <a:off x="3632875" y="22754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 name="tx35"/>
            <p:cNvSpPr/>
            <p:nvPr/>
          </p:nvSpPr>
          <p:spPr>
            <a:xfrm>
              <a:off x="4457110" y="2344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6" name="tx36"/>
            <p:cNvSpPr/>
            <p:nvPr/>
          </p:nvSpPr>
          <p:spPr>
            <a:xfrm>
              <a:off x="707342" y="377340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7" name="tx37"/>
            <p:cNvSpPr/>
            <p:nvPr/>
          </p:nvSpPr>
          <p:spPr>
            <a:xfrm>
              <a:off x="707342" y="343024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8" name="tx38"/>
            <p:cNvSpPr/>
            <p:nvPr/>
          </p:nvSpPr>
          <p:spPr>
            <a:xfrm>
              <a:off x="707342" y="308707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9" name="tx39"/>
            <p:cNvSpPr/>
            <p:nvPr/>
          </p:nvSpPr>
          <p:spPr>
            <a:xfrm>
              <a:off x="707342" y="27439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0" name="tx40"/>
            <p:cNvSpPr/>
            <p:nvPr/>
          </p:nvSpPr>
          <p:spPr>
            <a:xfrm>
              <a:off x="707342" y="240075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1" name="tx41"/>
            <p:cNvSpPr/>
            <p:nvPr/>
          </p:nvSpPr>
          <p:spPr>
            <a:xfrm>
              <a:off x="707342" y="205759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2" name="tx42"/>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3" name="tx43"/>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4" name="tx44"/>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5" name="tx45"/>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6" name="tx46"/>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7" name="tx47"/>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8" name="tx48"/>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9" name="tx49"/>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0" name="pl50"/>
            <p:cNvSpPr/>
            <p:nvPr/>
          </p:nvSpPr>
          <p:spPr>
            <a:xfrm>
              <a:off x="1007340"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51" name="pl51"/>
            <p:cNvSpPr/>
            <p:nvPr/>
          </p:nvSpPr>
          <p:spPr>
            <a:xfrm>
              <a:off x="2170646"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52" name="pl52"/>
            <p:cNvSpPr/>
            <p:nvPr/>
          </p:nvSpPr>
          <p:spPr>
            <a:xfrm>
              <a:off x="2170646" y="4946500"/>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53" name="pl53"/>
            <p:cNvSpPr/>
            <p:nvPr/>
          </p:nvSpPr>
          <p:spPr>
            <a:xfrm>
              <a:off x="3665787"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54" name="tx54"/>
            <p:cNvSpPr/>
            <p:nvPr/>
          </p:nvSpPr>
          <p:spPr>
            <a:xfrm>
              <a:off x="1274439"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55" name="tx55"/>
            <p:cNvSpPr/>
            <p:nvPr/>
          </p:nvSpPr>
          <p:spPr>
            <a:xfrm>
              <a:off x="2437745"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56" name="tx56"/>
            <p:cNvSpPr/>
            <p:nvPr/>
          </p:nvSpPr>
          <p:spPr>
            <a:xfrm>
              <a:off x="3932887"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57" name="tx57"/>
            <p:cNvSpPr/>
            <p:nvPr/>
          </p:nvSpPr>
          <p:spPr>
            <a:xfrm>
              <a:off x="1126860" y="1437626"/>
              <a:ext cx="33467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AFRO-East &amp; South, 2000-2025</a:t>
              </a:r>
            </a:p>
          </p:txBody>
        </p:sp>
        <p:sp>
          <p:nvSpPr>
            <p:cNvPr id="58" name="pl58"/>
            <p:cNvSpPr/>
            <p:nvPr/>
          </p:nvSpPr>
          <p:spPr>
            <a:xfrm>
              <a:off x="5227074" y="38592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32032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254717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189113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2" name="pl62"/>
            <p:cNvSpPr/>
            <p:nvPr/>
          </p:nvSpPr>
          <p:spPr>
            <a:xfrm>
              <a:off x="5227074" y="35312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287520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227074" y="22191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5" name="pl65"/>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759925"/>
              <a:ext cx="3434315" cy="2230548"/>
            </a:xfrm>
            <a:custGeom>
              <a:avLst/>
              <a:pathLst>
                <a:path w="3434315" h="2230548">
                  <a:moveTo>
                    <a:pt x="0" y="2230548"/>
                  </a:moveTo>
                  <a:lnTo>
                    <a:pt x="137372" y="1640109"/>
                  </a:lnTo>
                  <a:lnTo>
                    <a:pt x="274745" y="1312087"/>
                  </a:lnTo>
                  <a:lnTo>
                    <a:pt x="412117" y="1115274"/>
                  </a:lnTo>
                  <a:lnTo>
                    <a:pt x="549490" y="787252"/>
                  </a:lnTo>
                  <a:lnTo>
                    <a:pt x="686863" y="787252"/>
                  </a:lnTo>
                  <a:lnTo>
                    <a:pt x="824235" y="524834"/>
                  </a:lnTo>
                  <a:lnTo>
                    <a:pt x="961608" y="459230"/>
                  </a:lnTo>
                  <a:lnTo>
                    <a:pt x="1098981" y="393626"/>
                  </a:lnTo>
                  <a:lnTo>
                    <a:pt x="1236353" y="328021"/>
                  </a:lnTo>
                  <a:lnTo>
                    <a:pt x="1373726" y="196813"/>
                  </a:lnTo>
                  <a:lnTo>
                    <a:pt x="1511098" y="131208"/>
                  </a:lnTo>
                  <a:lnTo>
                    <a:pt x="1648471" y="0"/>
                  </a:lnTo>
                  <a:lnTo>
                    <a:pt x="1785844" y="131208"/>
                  </a:lnTo>
                  <a:lnTo>
                    <a:pt x="1923216" y="196813"/>
                  </a:lnTo>
                  <a:lnTo>
                    <a:pt x="2060589" y="393626"/>
                  </a:lnTo>
                  <a:lnTo>
                    <a:pt x="2197962" y="524834"/>
                  </a:lnTo>
                  <a:lnTo>
                    <a:pt x="2335334" y="524834"/>
                  </a:lnTo>
                  <a:lnTo>
                    <a:pt x="2472707" y="524834"/>
                  </a:lnTo>
                  <a:lnTo>
                    <a:pt x="2610079" y="459230"/>
                  </a:lnTo>
                  <a:lnTo>
                    <a:pt x="2747452" y="590439"/>
                  </a:lnTo>
                  <a:lnTo>
                    <a:pt x="2884825" y="787252"/>
                  </a:lnTo>
                  <a:lnTo>
                    <a:pt x="3022197" y="721648"/>
                  </a:lnTo>
                  <a:lnTo>
                    <a:pt x="3159570" y="656043"/>
                  </a:lnTo>
                  <a:lnTo>
                    <a:pt x="3296943" y="590439"/>
                  </a:lnTo>
                  <a:lnTo>
                    <a:pt x="3434315" y="393626"/>
                  </a:lnTo>
                </a:path>
              </a:pathLst>
            </a:custGeom>
            <a:ln w="27101" cap="flat">
              <a:solidFill>
                <a:srgbClr val="6F4E37">
                  <a:alpha val="69803"/>
                </a:srgbClr>
              </a:solidFill>
              <a:prstDash val="solid"/>
              <a:round/>
            </a:ln>
          </p:spPr>
          <p:txBody>
            <a:bodyPr/>
            <a:lstStyle/>
            <a:p/>
          </p:txBody>
        </p:sp>
        <p:sp>
          <p:nvSpPr>
            <p:cNvPr id="72" name="pl72"/>
            <p:cNvSpPr/>
            <p:nvPr/>
          </p:nvSpPr>
          <p:spPr>
            <a:xfrm>
              <a:off x="5398790" y="2219156"/>
              <a:ext cx="3434315" cy="1312087"/>
            </a:xfrm>
            <a:custGeom>
              <a:avLst/>
              <a:pathLst>
                <a:path w="3434315" h="1312087">
                  <a:moveTo>
                    <a:pt x="0" y="1312087"/>
                  </a:moveTo>
                  <a:lnTo>
                    <a:pt x="137372" y="1180878"/>
                  </a:lnTo>
                  <a:lnTo>
                    <a:pt x="274745" y="1115274"/>
                  </a:lnTo>
                  <a:lnTo>
                    <a:pt x="412117" y="984065"/>
                  </a:lnTo>
                  <a:lnTo>
                    <a:pt x="549490" y="918461"/>
                  </a:lnTo>
                  <a:lnTo>
                    <a:pt x="686863" y="852856"/>
                  </a:lnTo>
                  <a:lnTo>
                    <a:pt x="824235" y="656043"/>
                  </a:lnTo>
                  <a:lnTo>
                    <a:pt x="961608" y="524834"/>
                  </a:lnTo>
                  <a:lnTo>
                    <a:pt x="1098981" y="393626"/>
                  </a:lnTo>
                  <a:lnTo>
                    <a:pt x="1236353" y="196813"/>
                  </a:lnTo>
                  <a:lnTo>
                    <a:pt x="1373726" y="131208"/>
                  </a:lnTo>
                  <a:lnTo>
                    <a:pt x="1511098" y="65604"/>
                  </a:lnTo>
                  <a:lnTo>
                    <a:pt x="1648471" y="0"/>
                  </a:lnTo>
                  <a:lnTo>
                    <a:pt x="1785844" y="131208"/>
                  </a:lnTo>
                  <a:lnTo>
                    <a:pt x="1923216" y="65604"/>
                  </a:lnTo>
                  <a:lnTo>
                    <a:pt x="2060589" y="131208"/>
                  </a:lnTo>
                  <a:lnTo>
                    <a:pt x="2197962" y="196813"/>
                  </a:lnTo>
                  <a:lnTo>
                    <a:pt x="2335334" y="196813"/>
                  </a:lnTo>
                  <a:lnTo>
                    <a:pt x="2472707" y="65604"/>
                  </a:lnTo>
                  <a:lnTo>
                    <a:pt x="2610079" y="0"/>
                  </a:lnTo>
                  <a:lnTo>
                    <a:pt x="2747452" y="65604"/>
                  </a:lnTo>
                  <a:lnTo>
                    <a:pt x="2884825" y="262417"/>
                  </a:lnTo>
                  <a:lnTo>
                    <a:pt x="3022197" y="196813"/>
                  </a:lnTo>
                  <a:lnTo>
                    <a:pt x="3159570" y="131208"/>
                  </a:lnTo>
                  <a:lnTo>
                    <a:pt x="3296943" y="131208"/>
                  </a:lnTo>
                  <a:lnTo>
                    <a:pt x="3434315" y="131208"/>
                  </a:lnTo>
                </a:path>
              </a:pathLst>
            </a:custGeom>
            <a:ln w="27101" cap="flat">
              <a:solidFill>
                <a:srgbClr val="007F5F">
                  <a:alpha val="69803"/>
                </a:srgbClr>
              </a:solidFill>
              <a:prstDash val="solid"/>
              <a:round/>
            </a:ln>
          </p:spPr>
          <p:txBody>
            <a:bodyPr/>
            <a:lstStyle/>
            <a:p/>
          </p:txBody>
        </p:sp>
        <p:sp>
          <p:nvSpPr>
            <p:cNvPr id="73" name="pl73"/>
            <p:cNvSpPr/>
            <p:nvPr/>
          </p:nvSpPr>
          <p:spPr>
            <a:xfrm>
              <a:off x="5398790" y="2022343"/>
              <a:ext cx="3434315" cy="1574504"/>
            </a:xfrm>
            <a:custGeom>
              <a:avLst/>
              <a:pathLst>
                <a:path w="3434315" h="1574504">
                  <a:moveTo>
                    <a:pt x="0" y="1574504"/>
                  </a:moveTo>
                  <a:lnTo>
                    <a:pt x="137372" y="1574504"/>
                  </a:lnTo>
                  <a:lnTo>
                    <a:pt x="274745" y="1574504"/>
                  </a:lnTo>
                  <a:lnTo>
                    <a:pt x="412117" y="1377691"/>
                  </a:lnTo>
                  <a:lnTo>
                    <a:pt x="549490" y="1180878"/>
                  </a:lnTo>
                  <a:lnTo>
                    <a:pt x="686863" y="918461"/>
                  </a:lnTo>
                  <a:lnTo>
                    <a:pt x="824235" y="787252"/>
                  </a:lnTo>
                  <a:lnTo>
                    <a:pt x="961608" y="787252"/>
                  </a:lnTo>
                  <a:lnTo>
                    <a:pt x="1098981" y="459230"/>
                  </a:lnTo>
                  <a:lnTo>
                    <a:pt x="1236353" y="0"/>
                  </a:lnTo>
                  <a:lnTo>
                    <a:pt x="1373726" y="262417"/>
                  </a:lnTo>
                  <a:lnTo>
                    <a:pt x="1511098" y="524834"/>
                  </a:lnTo>
                  <a:lnTo>
                    <a:pt x="1648471" y="656043"/>
                  </a:lnTo>
                  <a:lnTo>
                    <a:pt x="1785844" y="656043"/>
                  </a:lnTo>
                  <a:lnTo>
                    <a:pt x="1923216" y="656043"/>
                  </a:lnTo>
                  <a:lnTo>
                    <a:pt x="2060589" y="656043"/>
                  </a:lnTo>
                  <a:lnTo>
                    <a:pt x="2197962" y="459230"/>
                  </a:lnTo>
                  <a:lnTo>
                    <a:pt x="2335334" y="262417"/>
                  </a:lnTo>
                  <a:lnTo>
                    <a:pt x="2472707" y="262417"/>
                  </a:lnTo>
                  <a:lnTo>
                    <a:pt x="2610079" y="196813"/>
                  </a:lnTo>
                  <a:lnTo>
                    <a:pt x="2747452" y="262417"/>
                  </a:lnTo>
                  <a:lnTo>
                    <a:pt x="2884825" y="524834"/>
                  </a:lnTo>
                  <a:lnTo>
                    <a:pt x="3022197" y="524834"/>
                  </a:lnTo>
                  <a:lnTo>
                    <a:pt x="3159570" y="262417"/>
                  </a:lnTo>
                  <a:lnTo>
                    <a:pt x="3296943" y="131208"/>
                  </a:lnTo>
                  <a:lnTo>
                    <a:pt x="3434315" y="196813"/>
                  </a:lnTo>
                </a:path>
              </a:pathLst>
            </a:custGeom>
            <a:ln w="27101" cap="flat">
              <a:solidFill>
                <a:srgbClr val="C44E52">
                  <a:alpha val="69803"/>
                </a:srgbClr>
              </a:solidFill>
              <a:prstDash val="solid"/>
              <a:round/>
            </a:ln>
          </p:spPr>
          <p:txBody>
            <a:bodyPr/>
            <a:lstStyle/>
            <a:p/>
          </p:txBody>
        </p:sp>
        <p:sp>
          <p:nvSpPr>
            <p:cNvPr id="74" name="pl74"/>
            <p:cNvSpPr/>
            <p:nvPr/>
          </p:nvSpPr>
          <p:spPr>
            <a:xfrm>
              <a:off x="5398790" y="2219156"/>
              <a:ext cx="3434315" cy="0"/>
            </a:xfrm>
            <a:custGeom>
              <a:avLst/>
              <a:pathLst>
                <a:path w="3434315" h="0">
                  <a:moveTo>
                    <a:pt x="0" y="0"/>
                  </a:moveTo>
                  <a:lnTo>
                    <a:pt x="0" y="0"/>
                  </a:lnTo>
                  <a:lnTo>
                    <a:pt x="0" y="0"/>
                  </a:lnTo>
                  <a:lnTo>
                    <a:pt x="137372" y="0"/>
                  </a:lnTo>
                  <a:lnTo>
                    <a:pt x="137372" y="0"/>
                  </a:lnTo>
                  <a:lnTo>
                    <a:pt x="137372" y="0"/>
                  </a:lnTo>
                  <a:lnTo>
                    <a:pt x="274745" y="0"/>
                  </a:lnTo>
                  <a:lnTo>
                    <a:pt x="274745" y="0"/>
                  </a:lnTo>
                  <a:lnTo>
                    <a:pt x="274745" y="0"/>
                  </a:lnTo>
                  <a:lnTo>
                    <a:pt x="412117" y="0"/>
                  </a:lnTo>
                  <a:lnTo>
                    <a:pt x="412117" y="0"/>
                  </a:lnTo>
                  <a:lnTo>
                    <a:pt x="412117" y="0"/>
                  </a:lnTo>
                  <a:lnTo>
                    <a:pt x="549490" y="0"/>
                  </a:lnTo>
                  <a:lnTo>
                    <a:pt x="549490" y="0"/>
                  </a:lnTo>
                  <a:lnTo>
                    <a:pt x="549490" y="0"/>
                  </a:lnTo>
                  <a:lnTo>
                    <a:pt x="686863" y="0"/>
                  </a:lnTo>
                  <a:lnTo>
                    <a:pt x="686863" y="0"/>
                  </a:lnTo>
                  <a:lnTo>
                    <a:pt x="686863" y="0"/>
                  </a:lnTo>
                  <a:lnTo>
                    <a:pt x="824235" y="0"/>
                  </a:lnTo>
                  <a:lnTo>
                    <a:pt x="824235" y="0"/>
                  </a:lnTo>
                  <a:lnTo>
                    <a:pt x="824235" y="0"/>
                  </a:lnTo>
                  <a:lnTo>
                    <a:pt x="961608" y="0"/>
                  </a:lnTo>
                  <a:lnTo>
                    <a:pt x="961608" y="0"/>
                  </a:lnTo>
                  <a:lnTo>
                    <a:pt x="961608" y="0"/>
                  </a:lnTo>
                  <a:lnTo>
                    <a:pt x="1098981" y="0"/>
                  </a:lnTo>
                  <a:lnTo>
                    <a:pt x="1098981" y="0"/>
                  </a:lnTo>
                  <a:lnTo>
                    <a:pt x="1098981" y="0"/>
                  </a:lnTo>
                  <a:lnTo>
                    <a:pt x="1236353" y="0"/>
                  </a:lnTo>
                  <a:lnTo>
                    <a:pt x="1236353" y="0"/>
                  </a:lnTo>
                  <a:lnTo>
                    <a:pt x="1236353" y="0"/>
                  </a:lnTo>
                  <a:lnTo>
                    <a:pt x="1373726" y="0"/>
                  </a:lnTo>
                  <a:lnTo>
                    <a:pt x="1373726" y="0"/>
                  </a:lnTo>
                  <a:lnTo>
                    <a:pt x="1373726" y="0"/>
                  </a:lnTo>
                  <a:lnTo>
                    <a:pt x="1511098" y="0"/>
                  </a:lnTo>
                  <a:lnTo>
                    <a:pt x="1511098" y="0"/>
                  </a:lnTo>
                  <a:lnTo>
                    <a:pt x="1511098" y="0"/>
                  </a:lnTo>
                  <a:lnTo>
                    <a:pt x="1648471" y="0"/>
                  </a:lnTo>
                  <a:lnTo>
                    <a:pt x="1648471" y="0"/>
                  </a:lnTo>
                  <a:lnTo>
                    <a:pt x="1648471" y="0"/>
                  </a:lnTo>
                  <a:lnTo>
                    <a:pt x="1785844" y="0"/>
                  </a:lnTo>
                  <a:lnTo>
                    <a:pt x="1785844" y="0"/>
                  </a:lnTo>
                  <a:lnTo>
                    <a:pt x="1785844" y="0"/>
                  </a:lnTo>
                  <a:lnTo>
                    <a:pt x="1923216" y="0"/>
                  </a:lnTo>
                  <a:lnTo>
                    <a:pt x="1923216" y="0"/>
                  </a:lnTo>
                  <a:lnTo>
                    <a:pt x="1923216" y="0"/>
                  </a:lnTo>
                  <a:lnTo>
                    <a:pt x="2060589" y="0"/>
                  </a:lnTo>
                  <a:lnTo>
                    <a:pt x="2060589" y="0"/>
                  </a:lnTo>
                  <a:lnTo>
                    <a:pt x="2060589" y="0"/>
                  </a:lnTo>
                  <a:lnTo>
                    <a:pt x="2197962" y="0"/>
                  </a:lnTo>
                  <a:lnTo>
                    <a:pt x="2197962" y="0"/>
                  </a:lnTo>
                  <a:lnTo>
                    <a:pt x="2197962" y="0"/>
                  </a:lnTo>
                  <a:lnTo>
                    <a:pt x="2335334" y="0"/>
                  </a:lnTo>
                  <a:lnTo>
                    <a:pt x="2335334" y="0"/>
                  </a:lnTo>
                  <a:lnTo>
                    <a:pt x="2335334" y="0"/>
                  </a:lnTo>
                  <a:lnTo>
                    <a:pt x="2472707" y="0"/>
                  </a:lnTo>
                  <a:lnTo>
                    <a:pt x="2472707" y="0"/>
                  </a:lnTo>
                  <a:lnTo>
                    <a:pt x="2472707" y="0"/>
                  </a:lnTo>
                  <a:lnTo>
                    <a:pt x="2610079" y="0"/>
                  </a:lnTo>
                  <a:lnTo>
                    <a:pt x="2610079" y="0"/>
                  </a:lnTo>
                  <a:lnTo>
                    <a:pt x="2610079" y="0"/>
                  </a:lnTo>
                  <a:lnTo>
                    <a:pt x="2747452" y="0"/>
                  </a:lnTo>
                  <a:lnTo>
                    <a:pt x="2747452" y="0"/>
                  </a:lnTo>
                  <a:lnTo>
                    <a:pt x="2747452" y="0"/>
                  </a:lnTo>
                  <a:lnTo>
                    <a:pt x="2884825" y="0"/>
                  </a:lnTo>
                  <a:lnTo>
                    <a:pt x="2884825" y="0"/>
                  </a:lnTo>
                  <a:lnTo>
                    <a:pt x="2884825" y="0"/>
                  </a:lnTo>
                  <a:lnTo>
                    <a:pt x="3022197" y="0"/>
                  </a:lnTo>
                  <a:lnTo>
                    <a:pt x="3022197" y="0"/>
                  </a:lnTo>
                  <a:lnTo>
                    <a:pt x="3022197" y="0"/>
                  </a:lnTo>
                  <a:lnTo>
                    <a:pt x="3159570" y="0"/>
                  </a:lnTo>
                  <a:lnTo>
                    <a:pt x="3159570" y="0"/>
                  </a:lnTo>
                  <a:lnTo>
                    <a:pt x="3159570" y="0"/>
                  </a:lnTo>
                  <a:lnTo>
                    <a:pt x="3296943" y="0"/>
                  </a:lnTo>
                  <a:lnTo>
                    <a:pt x="3296943" y="0"/>
                  </a:lnTo>
                  <a:lnTo>
                    <a:pt x="3296943"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5" name="pl75"/>
            <p:cNvSpPr/>
            <p:nvPr/>
          </p:nvSpPr>
          <p:spPr>
            <a:xfrm>
              <a:off x="5398790" y="2219156"/>
              <a:ext cx="3434315" cy="1312087"/>
            </a:xfrm>
            <a:custGeom>
              <a:avLst/>
              <a:pathLst>
                <a:path w="3434315" h="1312087">
                  <a:moveTo>
                    <a:pt x="0" y="1312087"/>
                  </a:moveTo>
                  <a:lnTo>
                    <a:pt x="137372" y="1180878"/>
                  </a:lnTo>
                  <a:lnTo>
                    <a:pt x="274745" y="1115274"/>
                  </a:lnTo>
                  <a:lnTo>
                    <a:pt x="412117" y="984065"/>
                  </a:lnTo>
                  <a:lnTo>
                    <a:pt x="549490" y="918461"/>
                  </a:lnTo>
                  <a:lnTo>
                    <a:pt x="686863" y="852856"/>
                  </a:lnTo>
                  <a:lnTo>
                    <a:pt x="824235" y="656043"/>
                  </a:lnTo>
                  <a:lnTo>
                    <a:pt x="961608" y="524834"/>
                  </a:lnTo>
                  <a:lnTo>
                    <a:pt x="1098981" y="393626"/>
                  </a:lnTo>
                  <a:lnTo>
                    <a:pt x="1236353" y="196813"/>
                  </a:lnTo>
                  <a:lnTo>
                    <a:pt x="1373726" y="131208"/>
                  </a:lnTo>
                  <a:lnTo>
                    <a:pt x="1511098" y="65604"/>
                  </a:lnTo>
                  <a:lnTo>
                    <a:pt x="1648471" y="0"/>
                  </a:lnTo>
                  <a:lnTo>
                    <a:pt x="1785844" y="131208"/>
                  </a:lnTo>
                  <a:lnTo>
                    <a:pt x="1923216" y="65604"/>
                  </a:lnTo>
                  <a:lnTo>
                    <a:pt x="2060589" y="131208"/>
                  </a:lnTo>
                  <a:lnTo>
                    <a:pt x="2197962" y="196813"/>
                  </a:lnTo>
                  <a:lnTo>
                    <a:pt x="2335334" y="196813"/>
                  </a:lnTo>
                  <a:lnTo>
                    <a:pt x="2472707" y="65604"/>
                  </a:lnTo>
                  <a:lnTo>
                    <a:pt x="2610079" y="0"/>
                  </a:lnTo>
                  <a:lnTo>
                    <a:pt x="2747452" y="65604"/>
                  </a:lnTo>
                  <a:lnTo>
                    <a:pt x="2884825" y="262417"/>
                  </a:lnTo>
                  <a:lnTo>
                    <a:pt x="3022197" y="196813"/>
                  </a:lnTo>
                  <a:lnTo>
                    <a:pt x="3159570" y="131208"/>
                  </a:lnTo>
                  <a:lnTo>
                    <a:pt x="3296943" y="131208"/>
                  </a:lnTo>
                  <a:lnTo>
                    <a:pt x="3434315" y="131208"/>
                  </a:lnTo>
                </a:path>
              </a:pathLst>
            </a:custGeom>
            <a:ln w="65043" cap="flat">
              <a:solidFill>
                <a:srgbClr val="000000">
                  <a:alpha val="100000"/>
                </a:srgbClr>
              </a:solidFill>
              <a:prstDash val="solid"/>
              <a:round/>
            </a:ln>
          </p:spPr>
          <p:txBody>
            <a:bodyPr/>
            <a:lstStyle/>
            <a:p/>
          </p:txBody>
        </p:sp>
        <p:sp>
          <p:nvSpPr>
            <p:cNvPr id="76" name="pl76"/>
            <p:cNvSpPr/>
            <p:nvPr/>
          </p:nvSpPr>
          <p:spPr>
            <a:xfrm>
              <a:off x="5398790" y="2219156"/>
              <a:ext cx="3434315" cy="1312087"/>
            </a:xfrm>
            <a:custGeom>
              <a:avLst/>
              <a:pathLst>
                <a:path w="3434315" h="1312087">
                  <a:moveTo>
                    <a:pt x="0" y="1312087"/>
                  </a:moveTo>
                  <a:lnTo>
                    <a:pt x="137372" y="1180878"/>
                  </a:lnTo>
                  <a:lnTo>
                    <a:pt x="274745" y="1115274"/>
                  </a:lnTo>
                  <a:lnTo>
                    <a:pt x="412117" y="984065"/>
                  </a:lnTo>
                  <a:lnTo>
                    <a:pt x="549490" y="918461"/>
                  </a:lnTo>
                  <a:lnTo>
                    <a:pt x="686863" y="852856"/>
                  </a:lnTo>
                  <a:lnTo>
                    <a:pt x="824235" y="656043"/>
                  </a:lnTo>
                  <a:lnTo>
                    <a:pt x="961608" y="524834"/>
                  </a:lnTo>
                  <a:lnTo>
                    <a:pt x="1098981" y="393626"/>
                  </a:lnTo>
                  <a:lnTo>
                    <a:pt x="1236353" y="196813"/>
                  </a:lnTo>
                  <a:lnTo>
                    <a:pt x="1373726" y="131208"/>
                  </a:lnTo>
                  <a:lnTo>
                    <a:pt x="1511098" y="65604"/>
                  </a:lnTo>
                  <a:lnTo>
                    <a:pt x="1648471" y="0"/>
                  </a:lnTo>
                  <a:lnTo>
                    <a:pt x="1785844" y="131208"/>
                  </a:lnTo>
                  <a:lnTo>
                    <a:pt x="1923216" y="65604"/>
                  </a:lnTo>
                  <a:lnTo>
                    <a:pt x="2060589" y="131208"/>
                  </a:lnTo>
                  <a:lnTo>
                    <a:pt x="2197962" y="196813"/>
                  </a:lnTo>
                  <a:lnTo>
                    <a:pt x="2335334" y="196813"/>
                  </a:lnTo>
                  <a:lnTo>
                    <a:pt x="2472707" y="65604"/>
                  </a:lnTo>
                  <a:lnTo>
                    <a:pt x="2610079" y="0"/>
                  </a:lnTo>
                  <a:lnTo>
                    <a:pt x="2747452" y="65604"/>
                  </a:lnTo>
                  <a:lnTo>
                    <a:pt x="2884825" y="262417"/>
                  </a:lnTo>
                  <a:lnTo>
                    <a:pt x="3022197" y="196813"/>
                  </a:lnTo>
                  <a:lnTo>
                    <a:pt x="3159570" y="131208"/>
                  </a:lnTo>
                  <a:lnTo>
                    <a:pt x="3296943" y="131208"/>
                  </a:lnTo>
                  <a:lnTo>
                    <a:pt x="3434315" y="131208"/>
                  </a:lnTo>
                </a:path>
              </a:pathLst>
            </a:custGeom>
            <a:ln w="40651" cap="flat">
              <a:solidFill>
                <a:srgbClr val="007F5F">
                  <a:alpha val="100000"/>
                </a:srgbClr>
              </a:solidFill>
              <a:prstDash val="solid"/>
              <a:round/>
            </a:ln>
          </p:spPr>
          <p:txBody>
            <a:bodyPr/>
            <a:lstStyle/>
            <a:p/>
          </p:txBody>
        </p:sp>
        <p:sp>
          <p:nvSpPr>
            <p:cNvPr id="77" name="tx77"/>
            <p:cNvSpPr/>
            <p:nvPr/>
          </p:nvSpPr>
          <p:spPr>
            <a:xfrm>
              <a:off x="5320472" y="33526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78" name="tx78"/>
            <p:cNvSpPr/>
            <p:nvPr/>
          </p:nvSpPr>
          <p:spPr>
            <a:xfrm>
              <a:off x="6007335" y="289345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79" name="tx79"/>
            <p:cNvSpPr/>
            <p:nvPr/>
          </p:nvSpPr>
          <p:spPr>
            <a:xfrm>
              <a:off x="6724327" y="21718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0" name="tx80"/>
            <p:cNvSpPr/>
            <p:nvPr/>
          </p:nvSpPr>
          <p:spPr>
            <a:xfrm>
              <a:off x="7411190" y="21718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1" name="tx81"/>
            <p:cNvSpPr/>
            <p:nvPr/>
          </p:nvSpPr>
          <p:spPr>
            <a:xfrm>
              <a:off x="7978740" y="20406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8784917" y="21718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3" name="tx83"/>
            <p:cNvSpPr/>
            <p:nvPr/>
          </p:nvSpPr>
          <p:spPr>
            <a:xfrm>
              <a:off x="4980741" y="348575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4" name="tx84"/>
            <p:cNvSpPr/>
            <p:nvPr/>
          </p:nvSpPr>
          <p:spPr>
            <a:xfrm>
              <a:off x="4980741" y="282970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5" name="tx85"/>
            <p:cNvSpPr/>
            <p:nvPr/>
          </p:nvSpPr>
          <p:spPr>
            <a:xfrm>
              <a:off x="5093761" y="217366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6" name="tx86"/>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7" name="tx87"/>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8" name="tx88"/>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9" name="tx89"/>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0" name="tx90"/>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1" name="tx91"/>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2" name="tx92"/>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3" name="pl93"/>
            <p:cNvSpPr/>
            <p:nvPr/>
          </p:nvSpPr>
          <p:spPr>
            <a:xfrm>
              <a:off x="5323076"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94" name="pl94"/>
            <p:cNvSpPr/>
            <p:nvPr/>
          </p:nvSpPr>
          <p:spPr>
            <a:xfrm>
              <a:off x="6486382"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95" name="pl95"/>
            <p:cNvSpPr/>
            <p:nvPr/>
          </p:nvSpPr>
          <p:spPr>
            <a:xfrm>
              <a:off x="6486382" y="4946500"/>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96" name="pl96"/>
            <p:cNvSpPr/>
            <p:nvPr/>
          </p:nvSpPr>
          <p:spPr>
            <a:xfrm>
              <a:off x="7981524"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97" name="tx97"/>
            <p:cNvSpPr/>
            <p:nvPr/>
          </p:nvSpPr>
          <p:spPr>
            <a:xfrm>
              <a:off x="5590175"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98" name="tx98"/>
            <p:cNvSpPr/>
            <p:nvPr/>
          </p:nvSpPr>
          <p:spPr>
            <a:xfrm>
              <a:off x="6753481"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9" name="tx99"/>
            <p:cNvSpPr/>
            <p:nvPr/>
          </p:nvSpPr>
          <p:spPr>
            <a:xfrm>
              <a:off x="8248623"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100" name="tx100"/>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01" name="pl101"/>
            <p:cNvSpPr/>
            <p:nvPr/>
          </p:nvSpPr>
          <p:spPr>
            <a:xfrm>
              <a:off x="233032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443252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534732"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863693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381427"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483631"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58583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2" name="rc112"/>
            <p:cNvSpPr/>
            <p:nvPr/>
          </p:nvSpPr>
          <p:spPr>
            <a:xfrm>
              <a:off x="1279224" y="5782468"/>
              <a:ext cx="6096390" cy="111527"/>
            </a:xfrm>
            <a:prstGeom prst="rect">
              <a:avLst/>
            </a:prstGeom>
            <a:solidFill>
              <a:srgbClr val="007F5F">
                <a:alpha val="80000"/>
              </a:srgbClr>
            </a:solidFill>
          </p:spPr>
          <p:txBody>
            <a:bodyPr/>
            <a:lstStyle/>
            <a:p/>
          </p:txBody>
        </p:sp>
        <p:sp>
          <p:nvSpPr>
            <p:cNvPr id="113" name="rc113"/>
            <p:cNvSpPr/>
            <p:nvPr/>
          </p:nvSpPr>
          <p:spPr>
            <a:xfrm>
              <a:off x="1279224" y="5643059"/>
              <a:ext cx="7357712" cy="111527"/>
            </a:xfrm>
            <a:prstGeom prst="rect">
              <a:avLst/>
            </a:prstGeom>
            <a:solidFill>
              <a:srgbClr val="007F5F">
                <a:alpha val="80000"/>
              </a:srgbClr>
            </a:solidFill>
          </p:spPr>
          <p:txBody>
            <a:bodyPr/>
            <a:lstStyle/>
            <a:p/>
          </p:txBody>
        </p:sp>
        <p:sp>
          <p:nvSpPr>
            <p:cNvPr id="114" name="rc114"/>
            <p:cNvSpPr/>
            <p:nvPr/>
          </p:nvSpPr>
          <p:spPr>
            <a:xfrm>
              <a:off x="1279224" y="5503650"/>
              <a:ext cx="7147491" cy="111527"/>
            </a:xfrm>
            <a:prstGeom prst="rect">
              <a:avLst/>
            </a:prstGeom>
            <a:solidFill>
              <a:srgbClr val="007F5F">
                <a:alpha val="80000"/>
              </a:srgbClr>
            </a:solidFill>
          </p:spPr>
          <p:txBody>
            <a:bodyPr/>
            <a:lstStyle/>
            <a:p/>
          </p:txBody>
        </p:sp>
        <p:sp>
          <p:nvSpPr>
            <p:cNvPr id="115" name="tx115"/>
            <p:cNvSpPr/>
            <p:nvPr/>
          </p:nvSpPr>
          <p:spPr>
            <a:xfrm>
              <a:off x="7450915"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16" name="tx116"/>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7" name="tx117"/>
            <p:cNvSpPr/>
            <p:nvPr/>
          </p:nvSpPr>
          <p:spPr>
            <a:xfrm>
              <a:off x="8502016"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18" name="tx118"/>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9" name="tx119"/>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0" name="tx120"/>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1" name="tx12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2" name="tx122"/>
            <p:cNvSpPr/>
            <p:nvPr/>
          </p:nvSpPr>
          <p:spPr>
            <a:xfrm>
              <a:off x="331074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3" name="tx123"/>
            <p:cNvSpPr/>
            <p:nvPr/>
          </p:nvSpPr>
          <p:spPr>
            <a:xfrm>
              <a:off x="541294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4" name="tx124"/>
            <p:cNvSpPr/>
            <p:nvPr/>
          </p:nvSpPr>
          <p:spPr>
            <a:xfrm>
              <a:off x="751515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25" name="tx125"/>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26" name="tx126"/>
            <p:cNvSpPr/>
            <p:nvPr/>
          </p:nvSpPr>
          <p:spPr>
            <a:xfrm>
              <a:off x="911338" y="5264995"/>
              <a:ext cx="463436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AFRO-East &amp; South</a:t>
              </a:r>
            </a:p>
          </p:txBody>
        </p:sp>
        <p:sp>
          <p:nvSpPr>
            <p:cNvPr id="127" name="tx12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9" name="tx129"/>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AFRO-East &amp; South ranked number 1 out of 3 WHO_SUBREGION subregions, with MCV1 coverage of 78%.
MCV1 coverage (78%) was 2 percentage points lower than in 2019 (80%).
This equates to 3.4 million unvaccinated children in 2025 compared to 2.9 million unvaccinated children in 2019.</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subregions and exceeded pre-pandemic levels in some subregions, but progress is uneven and gaps in unvaccinated children persist.</a:t>
            </a:r>
          </a:p>
        </p:txBody>
      </p:sp>
      <p:grpSp xmlns:pic="http://schemas.openxmlformats.org/drawingml/2006/picture">
        <p:nvGrpSpPr>
          <p:cNvPr id="132" name=""/>
          <p:cNvGrpSpPr/>
          <p:nvPr/>
        </p:nvGrpSpPr>
        <p:grpSpPr>
          <a:xfrm>
            <a:off x="292608" y="1005840"/>
            <a:ext cx="8595360" cy="28575"/>
            <a:chOff x="292608" y="1005840"/>
            <a:chExt cx="8595360" cy="28575"/>
          </a:xfrm>
        </p:grpSpPr>
        <p:sp>
          <p:nvSpPr>
            <p:cNvPr id="1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401322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51273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301223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51174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201125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6297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26248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619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6150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5" name="pl15"/>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084660" y="3612828"/>
              <a:ext cx="3466444" cy="300295"/>
            </a:xfrm>
            <a:custGeom>
              <a:avLst/>
              <a:pathLst>
                <a:path w="3466444" h="300295">
                  <a:moveTo>
                    <a:pt x="0" y="100098"/>
                  </a:moveTo>
                  <a:lnTo>
                    <a:pt x="495206" y="50049"/>
                  </a:lnTo>
                  <a:lnTo>
                    <a:pt x="990412" y="150147"/>
                  </a:lnTo>
                  <a:lnTo>
                    <a:pt x="1485619" y="300295"/>
                  </a:lnTo>
                  <a:lnTo>
                    <a:pt x="1980825" y="250245"/>
                  </a:lnTo>
                  <a:lnTo>
                    <a:pt x="2476031" y="200196"/>
                  </a:lnTo>
                  <a:lnTo>
                    <a:pt x="2971238" y="150147"/>
                  </a:lnTo>
                  <a:lnTo>
                    <a:pt x="3466444" y="0"/>
                  </a:lnTo>
                </a:path>
              </a:pathLst>
            </a:custGeom>
            <a:ln w="27101" cap="flat">
              <a:solidFill>
                <a:srgbClr val="6F4E37">
                  <a:alpha val="69803"/>
                </a:srgbClr>
              </a:solidFill>
              <a:prstDash val="solid"/>
              <a:round/>
            </a:ln>
          </p:spPr>
          <p:txBody>
            <a:bodyPr/>
            <a:lstStyle/>
            <a:p/>
          </p:txBody>
        </p:sp>
        <p:sp>
          <p:nvSpPr>
            <p:cNvPr id="20" name="pl20"/>
            <p:cNvSpPr/>
            <p:nvPr/>
          </p:nvSpPr>
          <p:spPr>
            <a:xfrm>
              <a:off x="1084660" y="2761992"/>
              <a:ext cx="3466444" cy="200196"/>
            </a:xfrm>
            <a:custGeom>
              <a:avLst/>
              <a:pathLst>
                <a:path w="3466444" h="200196">
                  <a:moveTo>
                    <a:pt x="0" y="50049"/>
                  </a:moveTo>
                  <a:lnTo>
                    <a:pt x="495206" y="0"/>
                  </a:lnTo>
                  <a:lnTo>
                    <a:pt x="990412" y="50049"/>
                  </a:lnTo>
                  <a:lnTo>
                    <a:pt x="1485619" y="200196"/>
                  </a:lnTo>
                  <a:lnTo>
                    <a:pt x="1980825" y="150147"/>
                  </a:lnTo>
                  <a:lnTo>
                    <a:pt x="2476031" y="100098"/>
                  </a:lnTo>
                  <a:lnTo>
                    <a:pt x="2971238" y="100098"/>
                  </a:lnTo>
                  <a:lnTo>
                    <a:pt x="3466444" y="100098"/>
                  </a:lnTo>
                </a:path>
              </a:pathLst>
            </a:custGeom>
            <a:ln w="27101" cap="flat">
              <a:solidFill>
                <a:srgbClr val="007F5F">
                  <a:alpha val="69803"/>
                </a:srgbClr>
              </a:solidFill>
              <a:prstDash val="solid"/>
              <a:round/>
            </a:ln>
          </p:spPr>
          <p:txBody>
            <a:bodyPr/>
            <a:lstStyle/>
            <a:p/>
          </p:txBody>
        </p:sp>
        <p:sp>
          <p:nvSpPr>
            <p:cNvPr id="21" name="pl21"/>
            <p:cNvSpPr/>
            <p:nvPr/>
          </p:nvSpPr>
          <p:spPr>
            <a:xfrm>
              <a:off x="1084660" y="3312533"/>
              <a:ext cx="3466444" cy="300295"/>
            </a:xfrm>
            <a:custGeom>
              <a:avLst/>
              <a:pathLst>
                <a:path w="3466444" h="300295">
                  <a:moveTo>
                    <a:pt x="0" y="100098"/>
                  </a:moveTo>
                  <a:lnTo>
                    <a:pt x="495206" y="50049"/>
                  </a:lnTo>
                  <a:lnTo>
                    <a:pt x="990412" y="100098"/>
                  </a:lnTo>
                  <a:lnTo>
                    <a:pt x="1485619" y="300295"/>
                  </a:lnTo>
                  <a:lnTo>
                    <a:pt x="1980825" y="300295"/>
                  </a:lnTo>
                  <a:lnTo>
                    <a:pt x="2476031" y="100098"/>
                  </a:lnTo>
                  <a:lnTo>
                    <a:pt x="2971238" y="0"/>
                  </a:lnTo>
                  <a:lnTo>
                    <a:pt x="3466444" y="50049"/>
                  </a:lnTo>
                </a:path>
              </a:pathLst>
            </a:custGeom>
            <a:ln w="27101" cap="flat">
              <a:solidFill>
                <a:srgbClr val="C44E52">
                  <a:alpha val="69803"/>
                </a:srgbClr>
              </a:solidFill>
              <a:prstDash val="solid"/>
              <a:round/>
            </a:ln>
          </p:spPr>
          <p:txBody>
            <a:bodyPr/>
            <a:lstStyle/>
            <a:p/>
          </p:txBody>
        </p:sp>
        <p:sp>
          <p:nvSpPr>
            <p:cNvPr id="22" name="pl22"/>
            <p:cNvSpPr/>
            <p:nvPr/>
          </p:nvSpPr>
          <p:spPr>
            <a:xfrm>
              <a:off x="1084660" y="2761992"/>
              <a:ext cx="3466444" cy="200196"/>
            </a:xfrm>
            <a:custGeom>
              <a:avLst/>
              <a:pathLst>
                <a:path w="3466444" h="200196">
                  <a:moveTo>
                    <a:pt x="0" y="50049"/>
                  </a:moveTo>
                  <a:lnTo>
                    <a:pt x="495206" y="0"/>
                  </a:lnTo>
                  <a:lnTo>
                    <a:pt x="990412" y="50049"/>
                  </a:lnTo>
                  <a:lnTo>
                    <a:pt x="1485619" y="200196"/>
                  </a:lnTo>
                  <a:lnTo>
                    <a:pt x="1980825" y="150147"/>
                  </a:lnTo>
                  <a:lnTo>
                    <a:pt x="2476031" y="100098"/>
                  </a:lnTo>
                  <a:lnTo>
                    <a:pt x="2971238" y="100098"/>
                  </a:lnTo>
                  <a:lnTo>
                    <a:pt x="3466444" y="100098"/>
                  </a:lnTo>
                </a:path>
              </a:pathLst>
            </a:custGeom>
            <a:ln w="65043" cap="flat">
              <a:solidFill>
                <a:srgbClr val="000000">
                  <a:alpha val="100000"/>
                </a:srgbClr>
              </a:solidFill>
              <a:prstDash val="solid"/>
              <a:round/>
            </a:ln>
          </p:spPr>
          <p:txBody>
            <a:bodyPr/>
            <a:lstStyle/>
            <a:p/>
          </p:txBody>
        </p:sp>
        <p:sp>
          <p:nvSpPr>
            <p:cNvPr id="23" name="pl23"/>
            <p:cNvSpPr/>
            <p:nvPr/>
          </p:nvSpPr>
          <p:spPr>
            <a:xfrm>
              <a:off x="1084660" y="2761992"/>
              <a:ext cx="3466444" cy="200196"/>
            </a:xfrm>
            <a:custGeom>
              <a:avLst/>
              <a:pathLst>
                <a:path w="3466444" h="200196">
                  <a:moveTo>
                    <a:pt x="0" y="50049"/>
                  </a:moveTo>
                  <a:lnTo>
                    <a:pt x="495206" y="0"/>
                  </a:lnTo>
                  <a:lnTo>
                    <a:pt x="990412" y="50049"/>
                  </a:lnTo>
                  <a:lnTo>
                    <a:pt x="1485619" y="200196"/>
                  </a:lnTo>
                  <a:lnTo>
                    <a:pt x="1980825" y="150147"/>
                  </a:lnTo>
                  <a:lnTo>
                    <a:pt x="2476031" y="100098"/>
                  </a:lnTo>
                  <a:lnTo>
                    <a:pt x="2971238" y="100098"/>
                  </a:lnTo>
                  <a:lnTo>
                    <a:pt x="3466444" y="100098"/>
                  </a:lnTo>
                </a:path>
              </a:pathLst>
            </a:custGeom>
            <a:ln w="40651" cap="flat">
              <a:solidFill>
                <a:srgbClr val="007F5F">
                  <a:alpha val="100000"/>
                </a:srgbClr>
              </a:solidFill>
              <a:prstDash val="solid"/>
              <a:round/>
            </a:ln>
          </p:spPr>
          <p:txBody>
            <a:bodyPr/>
            <a:lstStyle/>
            <a:p/>
          </p:txBody>
        </p:sp>
        <p:sp>
          <p:nvSpPr>
            <p:cNvPr id="24" name="tx24"/>
            <p:cNvSpPr/>
            <p:nvPr/>
          </p:nvSpPr>
          <p:spPr>
            <a:xfrm>
              <a:off x="1024401" y="2641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 name="tx25"/>
            <p:cNvSpPr/>
            <p:nvPr/>
          </p:nvSpPr>
          <p:spPr>
            <a:xfrm>
              <a:off x="1519608" y="25912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6" name="tx26"/>
            <p:cNvSpPr/>
            <p:nvPr/>
          </p:nvSpPr>
          <p:spPr>
            <a:xfrm>
              <a:off x="2014814" y="2641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7" name="tx27"/>
            <p:cNvSpPr/>
            <p:nvPr/>
          </p:nvSpPr>
          <p:spPr>
            <a:xfrm>
              <a:off x="2510020" y="2791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8" name="tx28"/>
            <p:cNvSpPr/>
            <p:nvPr/>
          </p:nvSpPr>
          <p:spPr>
            <a:xfrm>
              <a:off x="3005227" y="27413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 name="tx29"/>
            <p:cNvSpPr/>
            <p:nvPr/>
          </p:nvSpPr>
          <p:spPr>
            <a:xfrm>
              <a:off x="3500433" y="2691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 name="tx30"/>
            <p:cNvSpPr/>
            <p:nvPr/>
          </p:nvSpPr>
          <p:spPr>
            <a:xfrm>
              <a:off x="3995639" y="2691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 name="tx31"/>
            <p:cNvSpPr/>
            <p:nvPr/>
          </p:nvSpPr>
          <p:spPr>
            <a:xfrm>
              <a:off x="4490846" y="26912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2" name="tx32"/>
            <p:cNvSpPr/>
            <p:nvPr/>
          </p:nvSpPr>
          <p:spPr>
            <a:xfrm>
              <a:off x="707342" y="371748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21699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71650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1600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8" name="tx38"/>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9" name="tx39"/>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1" name="tx41"/>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pl42"/>
            <p:cNvSpPr/>
            <p:nvPr/>
          </p:nvSpPr>
          <p:spPr>
            <a:xfrm>
              <a:off x="1025010"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43" name="pl43"/>
            <p:cNvSpPr/>
            <p:nvPr/>
          </p:nvSpPr>
          <p:spPr>
            <a:xfrm>
              <a:off x="2188316"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44" name="pl44"/>
            <p:cNvSpPr/>
            <p:nvPr/>
          </p:nvSpPr>
          <p:spPr>
            <a:xfrm>
              <a:off x="2188316" y="4942167"/>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45" name="pl45"/>
            <p:cNvSpPr/>
            <p:nvPr/>
          </p:nvSpPr>
          <p:spPr>
            <a:xfrm>
              <a:off x="3683458"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46" name="tx46"/>
            <p:cNvSpPr/>
            <p:nvPr/>
          </p:nvSpPr>
          <p:spPr>
            <a:xfrm>
              <a:off x="1292110"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47" name="tx47"/>
            <p:cNvSpPr/>
            <p:nvPr/>
          </p:nvSpPr>
          <p:spPr>
            <a:xfrm>
              <a:off x="2455416"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48" name="tx48"/>
            <p:cNvSpPr/>
            <p:nvPr/>
          </p:nvSpPr>
          <p:spPr>
            <a:xfrm>
              <a:off x="3950558"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49" name="tx49"/>
            <p:cNvSpPr/>
            <p:nvPr/>
          </p:nvSpPr>
          <p:spPr>
            <a:xfrm>
              <a:off x="1144530" y="1437626"/>
              <a:ext cx="33467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AFRO-East &amp; South, 2018-2025</a:t>
              </a:r>
            </a:p>
          </p:txBody>
        </p:sp>
        <p:sp>
          <p:nvSpPr>
            <p:cNvPr id="50" name="pl50"/>
            <p:cNvSpPr/>
            <p:nvPr/>
          </p:nvSpPr>
          <p:spPr>
            <a:xfrm>
              <a:off x="5191733" y="401322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1" name="pl51"/>
            <p:cNvSpPr/>
            <p:nvPr/>
          </p:nvSpPr>
          <p:spPr>
            <a:xfrm>
              <a:off x="5191733" y="326248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2" name="pl52"/>
            <p:cNvSpPr/>
            <p:nvPr/>
          </p:nvSpPr>
          <p:spPr>
            <a:xfrm>
              <a:off x="5191733" y="251174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3" name="pl53"/>
            <p:cNvSpPr/>
            <p:nvPr/>
          </p:nvSpPr>
          <p:spPr>
            <a:xfrm>
              <a:off x="5191733" y="17610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363785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5" name="pl55"/>
            <p:cNvSpPr/>
            <p:nvPr/>
          </p:nvSpPr>
          <p:spPr>
            <a:xfrm>
              <a:off x="5191733"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6" name="pl56"/>
            <p:cNvSpPr/>
            <p:nvPr/>
          </p:nvSpPr>
          <p:spPr>
            <a:xfrm>
              <a:off x="5191733" y="213637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7" name="pl57"/>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365055" y="1761009"/>
              <a:ext cx="3466444" cy="2252212"/>
            </a:xfrm>
            <a:custGeom>
              <a:avLst/>
              <a:pathLst>
                <a:path w="3466444" h="2252212">
                  <a:moveTo>
                    <a:pt x="0" y="750737"/>
                  </a:moveTo>
                  <a:lnTo>
                    <a:pt x="495206" y="375368"/>
                  </a:lnTo>
                  <a:lnTo>
                    <a:pt x="990412" y="1126106"/>
                  </a:lnTo>
                  <a:lnTo>
                    <a:pt x="1485619" y="2252212"/>
                  </a:lnTo>
                  <a:lnTo>
                    <a:pt x="1980825" y="1876843"/>
                  </a:lnTo>
                  <a:lnTo>
                    <a:pt x="2476031" y="1501475"/>
                  </a:lnTo>
                  <a:lnTo>
                    <a:pt x="2971238" y="1126106"/>
                  </a:lnTo>
                  <a:lnTo>
                    <a:pt x="3466444" y="0"/>
                  </a:lnTo>
                </a:path>
              </a:pathLst>
            </a:custGeom>
            <a:ln w="27101" cap="flat">
              <a:solidFill>
                <a:srgbClr val="6F4E37">
                  <a:alpha val="69803"/>
                </a:srgbClr>
              </a:solidFill>
              <a:prstDash val="solid"/>
              <a:round/>
            </a:ln>
          </p:spPr>
          <p:txBody>
            <a:bodyPr/>
            <a:lstStyle/>
            <a:p/>
          </p:txBody>
        </p:sp>
        <p:sp>
          <p:nvSpPr>
            <p:cNvPr id="62" name="pl62"/>
            <p:cNvSpPr/>
            <p:nvPr/>
          </p:nvSpPr>
          <p:spPr>
            <a:xfrm>
              <a:off x="5365055" y="2136377"/>
              <a:ext cx="3466444" cy="1501475"/>
            </a:xfrm>
            <a:custGeom>
              <a:avLst/>
              <a:pathLst>
                <a:path w="3466444" h="1501475">
                  <a:moveTo>
                    <a:pt x="0" y="375368"/>
                  </a:moveTo>
                  <a:lnTo>
                    <a:pt x="495206" y="0"/>
                  </a:lnTo>
                  <a:lnTo>
                    <a:pt x="990412" y="375368"/>
                  </a:lnTo>
                  <a:lnTo>
                    <a:pt x="1485619" y="1501475"/>
                  </a:lnTo>
                  <a:lnTo>
                    <a:pt x="1980825" y="1126106"/>
                  </a:lnTo>
                  <a:lnTo>
                    <a:pt x="2476031" y="750737"/>
                  </a:lnTo>
                  <a:lnTo>
                    <a:pt x="2971238" y="750737"/>
                  </a:lnTo>
                  <a:lnTo>
                    <a:pt x="3466444" y="750737"/>
                  </a:lnTo>
                </a:path>
              </a:pathLst>
            </a:custGeom>
            <a:ln w="27101" cap="flat">
              <a:solidFill>
                <a:srgbClr val="007F5F">
                  <a:alpha val="69803"/>
                </a:srgbClr>
              </a:solidFill>
              <a:prstDash val="solid"/>
              <a:round/>
            </a:ln>
          </p:spPr>
          <p:txBody>
            <a:bodyPr/>
            <a:lstStyle/>
            <a:p/>
          </p:txBody>
        </p:sp>
        <p:sp>
          <p:nvSpPr>
            <p:cNvPr id="63" name="pl63"/>
            <p:cNvSpPr/>
            <p:nvPr/>
          </p:nvSpPr>
          <p:spPr>
            <a:xfrm>
              <a:off x="5365055" y="1761009"/>
              <a:ext cx="3466444" cy="2252212"/>
            </a:xfrm>
            <a:custGeom>
              <a:avLst/>
              <a:pathLst>
                <a:path w="3466444" h="2252212">
                  <a:moveTo>
                    <a:pt x="0" y="750737"/>
                  </a:moveTo>
                  <a:lnTo>
                    <a:pt x="495206" y="375368"/>
                  </a:lnTo>
                  <a:lnTo>
                    <a:pt x="990412" y="750737"/>
                  </a:lnTo>
                  <a:lnTo>
                    <a:pt x="1485619" y="2252212"/>
                  </a:lnTo>
                  <a:lnTo>
                    <a:pt x="1980825" y="2252212"/>
                  </a:lnTo>
                  <a:lnTo>
                    <a:pt x="2476031" y="750737"/>
                  </a:lnTo>
                  <a:lnTo>
                    <a:pt x="2971238" y="0"/>
                  </a:lnTo>
                  <a:lnTo>
                    <a:pt x="3466444" y="375368"/>
                  </a:lnTo>
                </a:path>
              </a:pathLst>
            </a:custGeom>
            <a:ln w="27101" cap="flat">
              <a:solidFill>
                <a:srgbClr val="C44E52">
                  <a:alpha val="69803"/>
                </a:srgbClr>
              </a:solidFill>
              <a:prstDash val="solid"/>
              <a:round/>
            </a:ln>
          </p:spPr>
          <p:txBody>
            <a:bodyPr/>
            <a:lstStyle/>
            <a:p/>
          </p:txBody>
        </p:sp>
        <p:sp>
          <p:nvSpPr>
            <p:cNvPr id="64" name="pl64"/>
            <p:cNvSpPr/>
            <p:nvPr/>
          </p:nvSpPr>
          <p:spPr>
            <a:xfrm>
              <a:off x="5365055" y="2136377"/>
              <a:ext cx="3466444" cy="0"/>
            </a:xfrm>
            <a:custGeom>
              <a:avLst/>
              <a:pathLst>
                <a:path w="3466444" h="0">
                  <a:moveTo>
                    <a:pt x="0" y="0"/>
                  </a:moveTo>
                  <a:lnTo>
                    <a:pt x="0" y="0"/>
                  </a:lnTo>
                  <a:lnTo>
                    <a:pt x="0" y="0"/>
                  </a:lnTo>
                  <a:lnTo>
                    <a:pt x="495206" y="0"/>
                  </a:lnTo>
                  <a:lnTo>
                    <a:pt x="495206" y="0"/>
                  </a:lnTo>
                  <a:lnTo>
                    <a:pt x="495206" y="0"/>
                  </a:lnTo>
                  <a:lnTo>
                    <a:pt x="990412" y="0"/>
                  </a:lnTo>
                  <a:lnTo>
                    <a:pt x="990412" y="0"/>
                  </a:lnTo>
                  <a:lnTo>
                    <a:pt x="990412" y="0"/>
                  </a:lnTo>
                  <a:lnTo>
                    <a:pt x="1485619" y="0"/>
                  </a:lnTo>
                  <a:lnTo>
                    <a:pt x="1485619" y="0"/>
                  </a:lnTo>
                  <a:lnTo>
                    <a:pt x="1485619" y="0"/>
                  </a:lnTo>
                  <a:lnTo>
                    <a:pt x="1980825" y="0"/>
                  </a:lnTo>
                  <a:lnTo>
                    <a:pt x="1980825" y="0"/>
                  </a:lnTo>
                  <a:lnTo>
                    <a:pt x="1980825" y="0"/>
                  </a:lnTo>
                  <a:lnTo>
                    <a:pt x="2476031" y="0"/>
                  </a:lnTo>
                  <a:lnTo>
                    <a:pt x="2476031" y="0"/>
                  </a:lnTo>
                  <a:lnTo>
                    <a:pt x="2476031" y="0"/>
                  </a:lnTo>
                  <a:lnTo>
                    <a:pt x="2971238" y="0"/>
                  </a:lnTo>
                  <a:lnTo>
                    <a:pt x="2971238" y="0"/>
                  </a:lnTo>
                  <a:lnTo>
                    <a:pt x="2971238"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65" name="pl65"/>
            <p:cNvSpPr/>
            <p:nvPr/>
          </p:nvSpPr>
          <p:spPr>
            <a:xfrm>
              <a:off x="5365055" y="2136377"/>
              <a:ext cx="3466444" cy="1501475"/>
            </a:xfrm>
            <a:custGeom>
              <a:avLst/>
              <a:pathLst>
                <a:path w="3466444" h="1501475">
                  <a:moveTo>
                    <a:pt x="0" y="375368"/>
                  </a:moveTo>
                  <a:lnTo>
                    <a:pt x="495206" y="0"/>
                  </a:lnTo>
                  <a:lnTo>
                    <a:pt x="990412" y="375368"/>
                  </a:lnTo>
                  <a:lnTo>
                    <a:pt x="1485619" y="1501475"/>
                  </a:lnTo>
                  <a:lnTo>
                    <a:pt x="1980825" y="1126106"/>
                  </a:lnTo>
                  <a:lnTo>
                    <a:pt x="2476031" y="750737"/>
                  </a:lnTo>
                  <a:lnTo>
                    <a:pt x="2971238" y="750737"/>
                  </a:lnTo>
                  <a:lnTo>
                    <a:pt x="3466444" y="750737"/>
                  </a:lnTo>
                </a:path>
              </a:pathLst>
            </a:custGeom>
            <a:ln w="65043" cap="flat">
              <a:solidFill>
                <a:srgbClr val="000000">
                  <a:alpha val="100000"/>
                </a:srgbClr>
              </a:solidFill>
              <a:prstDash val="solid"/>
              <a:round/>
            </a:ln>
          </p:spPr>
          <p:txBody>
            <a:bodyPr/>
            <a:lstStyle/>
            <a:p/>
          </p:txBody>
        </p:sp>
        <p:sp>
          <p:nvSpPr>
            <p:cNvPr id="66" name="pl66"/>
            <p:cNvSpPr/>
            <p:nvPr/>
          </p:nvSpPr>
          <p:spPr>
            <a:xfrm>
              <a:off x="5365055" y="2136377"/>
              <a:ext cx="3466444" cy="1501475"/>
            </a:xfrm>
            <a:custGeom>
              <a:avLst/>
              <a:pathLst>
                <a:path w="3466444" h="1501475">
                  <a:moveTo>
                    <a:pt x="0" y="375368"/>
                  </a:moveTo>
                  <a:lnTo>
                    <a:pt x="495206" y="0"/>
                  </a:lnTo>
                  <a:lnTo>
                    <a:pt x="990412" y="375368"/>
                  </a:lnTo>
                  <a:lnTo>
                    <a:pt x="1485619" y="1501475"/>
                  </a:lnTo>
                  <a:lnTo>
                    <a:pt x="1980825" y="1126106"/>
                  </a:lnTo>
                  <a:lnTo>
                    <a:pt x="2476031" y="750737"/>
                  </a:lnTo>
                  <a:lnTo>
                    <a:pt x="2971238" y="750737"/>
                  </a:lnTo>
                  <a:lnTo>
                    <a:pt x="3466444" y="750737"/>
                  </a:lnTo>
                </a:path>
              </a:pathLst>
            </a:custGeom>
            <a:ln w="40651" cap="flat">
              <a:solidFill>
                <a:srgbClr val="007F5F">
                  <a:alpha val="100000"/>
                </a:srgbClr>
              </a:solidFill>
              <a:prstDash val="solid"/>
              <a:round/>
            </a:ln>
          </p:spPr>
          <p:txBody>
            <a:bodyPr/>
            <a:lstStyle/>
            <a:p/>
          </p:txBody>
        </p:sp>
        <p:sp>
          <p:nvSpPr>
            <p:cNvPr id="67" name="tx67"/>
            <p:cNvSpPr/>
            <p:nvPr/>
          </p:nvSpPr>
          <p:spPr>
            <a:xfrm>
              <a:off x="5316866"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8" name="tx68"/>
            <p:cNvSpPr/>
            <p:nvPr/>
          </p:nvSpPr>
          <p:spPr>
            <a:xfrm>
              <a:off x="5830132" y="1957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 name="tx69"/>
            <p:cNvSpPr/>
            <p:nvPr/>
          </p:nvSpPr>
          <p:spPr>
            <a:xfrm>
              <a:off x="6307279"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0" name="tx70"/>
            <p:cNvSpPr/>
            <p:nvPr/>
          </p:nvSpPr>
          <p:spPr>
            <a:xfrm>
              <a:off x="6802485" y="34592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1" name="tx71"/>
            <p:cNvSpPr/>
            <p:nvPr/>
          </p:nvSpPr>
          <p:spPr>
            <a:xfrm>
              <a:off x="7297691" y="30839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2" name="tx72"/>
            <p:cNvSpPr/>
            <p:nvPr/>
          </p:nvSpPr>
          <p:spPr>
            <a:xfrm>
              <a:off x="7792898"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3" name="tx73"/>
            <p:cNvSpPr/>
            <p:nvPr/>
          </p:nvSpPr>
          <p:spPr>
            <a:xfrm>
              <a:off x="8288104"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4" name="tx74"/>
            <p:cNvSpPr/>
            <p:nvPr/>
          </p:nvSpPr>
          <p:spPr>
            <a:xfrm>
              <a:off x="8783310"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5" name="tx75"/>
            <p:cNvSpPr/>
            <p:nvPr/>
          </p:nvSpPr>
          <p:spPr>
            <a:xfrm>
              <a:off x="5016083" y="3592361"/>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6" name="tx76"/>
            <p:cNvSpPr/>
            <p:nvPr/>
          </p:nvSpPr>
          <p:spPr>
            <a:xfrm>
              <a:off x="5016083" y="284162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77" name="tx77"/>
            <p:cNvSpPr/>
            <p:nvPr/>
          </p:nvSpPr>
          <p:spPr>
            <a:xfrm>
              <a:off x="5058419" y="209088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8" name="tx78"/>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9" name="tx79"/>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0" name="tx80"/>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1" name="tx81"/>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2" name="tx82"/>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3" name="pl83"/>
            <p:cNvSpPr/>
            <p:nvPr/>
          </p:nvSpPr>
          <p:spPr>
            <a:xfrm>
              <a:off x="5305405"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84" name="pl84"/>
            <p:cNvSpPr/>
            <p:nvPr/>
          </p:nvSpPr>
          <p:spPr>
            <a:xfrm>
              <a:off x="6468711"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85" name="pl85"/>
            <p:cNvSpPr/>
            <p:nvPr/>
          </p:nvSpPr>
          <p:spPr>
            <a:xfrm>
              <a:off x="6468711" y="4942167"/>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86" name="pl86"/>
            <p:cNvSpPr/>
            <p:nvPr/>
          </p:nvSpPr>
          <p:spPr>
            <a:xfrm>
              <a:off x="7963853"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87" name="tx87"/>
            <p:cNvSpPr/>
            <p:nvPr/>
          </p:nvSpPr>
          <p:spPr>
            <a:xfrm>
              <a:off x="5572504"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88" name="tx88"/>
            <p:cNvSpPr/>
            <p:nvPr/>
          </p:nvSpPr>
          <p:spPr>
            <a:xfrm>
              <a:off x="6735810"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89" name="tx89"/>
            <p:cNvSpPr/>
            <p:nvPr/>
          </p:nvSpPr>
          <p:spPr>
            <a:xfrm>
              <a:off x="8230952"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90" name="tx90"/>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91" name="pl91"/>
            <p:cNvSpPr/>
            <p:nvPr/>
          </p:nvSpPr>
          <p:spPr>
            <a:xfrm>
              <a:off x="233032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2" name="pl92"/>
            <p:cNvSpPr/>
            <p:nvPr/>
          </p:nvSpPr>
          <p:spPr>
            <a:xfrm>
              <a:off x="443252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3" name="pl93"/>
            <p:cNvSpPr/>
            <p:nvPr/>
          </p:nvSpPr>
          <p:spPr>
            <a:xfrm>
              <a:off x="6534732"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4" name="pl94"/>
            <p:cNvSpPr/>
            <p:nvPr/>
          </p:nvSpPr>
          <p:spPr>
            <a:xfrm>
              <a:off x="863693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6" name="pl96"/>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7" name="pl97"/>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8" name="pl98"/>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3381427"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483631"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58583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2" name="rc102"/>
            <p:cNvSpPr/>
            <p:nvPr/>
          </p:nvSpPr>
          <p:spPr>
            <a:xfrm>
              <a:off x="1279224" y="5781114"/>
              <a:ext cx="6096390" cy="112610"/>
            </a:xfrm>
            <a:prstGeom prst="rect">
              <a:avLst/>
            </a:prstGeom>
            <a:solidFill>
              <a:srgbClr val="007F5F">
                <a:alpha val="80000"/>
              </a:srgbClr>
            </a:solidFill>
          </p:spPr>
          <p:txBody>
            <a:bodyPr/>
            <a:lstStyle/>
            <a:p/>
          </p:txBody>
        </p:sp>
        <p:sp>
          <p:nvSpPr>
            <p:cNvPr id="103" name="rc103"/>
            <p:cNvSpPr/>
            <p:nvPr/>
          </p:nvSpPr>
          <p:spPr>
            <a:xfrm>
              <a:off x="1279224" y="5640351"/>
              <a:ext cx="7357712" cy="112610"/>
            </a:xfrm>
            <a:prstGeom prst="rect">
              <a:avLst/>
            </a:prstGeom>
            <a:solidFill>
              <a:srgbClr val="007F5F">
                <a:alpha val="80000"/>
              </a:srgbClr>
            </a:solidFill>
          </p:spPr>
          <p:txBody>
            <a:bodyPr/>
            <a:lstStyle/>
            <a:p/>
          </p:txBody>
        </p:sp>
        <p:sp>
          <p:nvSpPr>
            <p:cNvPr id="104" name="rc104"/>
            <p:cNvSpPr/>
            <p:nvPr/>
          </p:nvSpPr>
          <p:spPr>
            <a:xfrm>
              <a:off x="1279224" y="5499588"/>
              <a:ext cx="7147491" cy="112610"/>
            </a:xfrm>
            <a:prstGeom prst="rect">
              <a:avLst/>
            </a:prstGeom>
            <a:solidFill>
              <a:srgbClr val="007F5F">
                <a:alpha val="80000"/>
              </a:srgbClr>
            </a:solidFill>
          </p:spPr>
          <p:txBody>
            <a:bodyPr/>
            <a:lstStyle/>
            <a:p/>
          </p:txBody>
        </p:sp>
        <p:sp>
          <p:nvSpPr>
            <p:cNvPr id="105" name="tx105"/>
            <p:cNvSpPr/>
            <p:nvPr/>
          </p:nvSpPr>
          <p:spPr>
            <a:xfrm>
              <a:off x="7450915"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06" name="tx106"/>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07" name="tx107"/>
            <p:cNvSpPr/>
            <p:nvPr/>
          </p:nvSpPr>
          <p:spPr>
            <a:xfrm>
              <a:off x="8502016"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08" name="tx108"/>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9" name="tx109"/>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0" name="tx110"/>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1" name="tx11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2" name="tx112"/>
            <p:cNvSpPr/>
            <p:nvPr/>
          </p:nvSpPr>
          <p:spPr>
            <a:xfrm>
              <a:off x="3310744"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13" name="tx113"/>
            <p:cNvSpPr/>
            <p:nvPr/>
          </p:nvSpPr>
          <p:spPr>
            <a:xfrm>
              <a:off x="5412947"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14" name="tx114"/>
            <p:cNvSpPr/>
            <p:nvPr/>
          </p:nvSpPr>
          <p:spPr>
            <a:xfrm>
              <a:off x="7515151"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15" name="tx115"/>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16" name="tx116"/>
            <p:cNvSpPr/>
            <p:nvPr/>
          </p:nvSpPr>
          <p:spPr>
            <a:xfrm>
              <a:off x="911338" y="5260663"/>
              <a:ext cx="463436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AFRO-East &amp; South</a:t>
              </a:r>
            </a:p>
          </p:txBody>
        </p:sp>
        <p:sp>
          <p:nvSpPr>
            <p:cNvPr id="117" name="tx11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9" name="tx119"/>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AFRO-East &amp; South ranked number 1 out of 3 WHO_SUBREGION subregions, with MCV1 coverage of 78%.
MCV1 coverage (78%) was 2 percentage points lower than in 2019 (80%).
This equates to 3.4 million unvaccinated children in 2025 compared to 2.9 million unvaccinated children in 2019.</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some subregions and exceeded pre-pandemic levels in some subregions, but progress is uneven and gaps in unvaccinated children persist.</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4634336"/>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5" name="pl5"/>
            <p:cNvSpPr/>
            <p:nvPr/>
          </p:nvSpPr>
          <p:spPr>
            <a:xfrm>
              <a:off x="867535" y="3754242"/>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6" name="pl6"/>
            <p:cNvSpPr/>
            <p:nvPr/>
          </p:nvSpPr>
          <p:spPr>
            <a:xfrm>
              <a:off x="867535" y="2874148"/>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7" name="pl7"/>
            <p:cNvSpPr/>
            <p:nvPr/>
          </p:nvSpPr>
          <p:spPr>
            <a:xfrm>
              <a:off x="867535" y="1994054"/>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8" name="pl8"/>
            <p:cNvSpPr/>
            <p:nvPr/>
          </p:nvSpPr>
          <p:spPr>
            <a:xfrm>
              <a:off x="867535" y="1113960"/>
              <a:ext cx="7767922" cy="0"/>
            </a:xfrm>
            <a:custGeom>
              <a:avLst/>
              <a:pathLst>
                <a:path w="7767922" h="0">
                  <a:moveTo>
                    <a:pt x="0" y="0"/>
                  </a:moveTo>
                  <a:lnTo>
                    <a:pt x="7767922" y="0"/>
                  </a:lnTo>
                  <a:lnTo>
                    <a:pt x="7767922" y="0"/>
                  </a:lnTo>
                </a:path>
              </a:pathLst>
            </a:custGeom>
            <a:ln w="6775" cap="flat">
              <a:solidFill>
                <a:srgbClr val="EBEBEB">
                  <a:alpha val="100000"/>
                </a:srgbClr>
              </a:solidFill>
              <a:prstDash val="solid"/>
              <a:round/>
            </a:ln>
          </p:spPr>
          <p:txBody>
            <a:bodyPr/>
            <a:lstStyle/>
            <a:p/>
          </p:txBody>
        </p:sp>
        <p:sp>
          <p:nvSpPr>
            <p:cNvPr id="9" name="pl9"/>
            <p:cNvSpPr/>
            <p:nvPr/>
          </p:nvSpPr>
          <p:spPr>
            <a:xfrm>
              <a:off x="867535" y="5074383"/>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4194289"/>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3314195"/>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2" name="pl12"/>
            <p:cNvSpPr/>
            <p:nvPr/>
          </p:nvSpPr>
          <p:spPr>
            <a:xfrm>
              <a:off x="867535" y="2434101"/>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3" name="pl13"/>
            <p:cNvSpPr/>
            <p:nvPr/>
          </p:nvSpPr>
          <p:spPr>
            <a:xfrm>
              <a:off x="867535" y="1554007"/>
              <a:ext cx="7767922" cy="0"/>
            </a:xfrm>
            <a:custGeom>
              <a:avLst/>
              <a:pathLst>
                <a:path w="7767922" h="0">
                  <a:moveTo>
                    <a:pt x="0" y="0"/>
                  </a:moveTo>
                  <a:lnTo>
                    <a:pt x="7767922" y="0"/>
                  </a:lnTo>
                  <a:lnTo>
                    <a:pt x="7767922" y="0"/>
                  </a:lnTo>
                </a:path>
              </a:pathLst>
            </a:custGeom>
            <a:ln w="13550" cap="flat">
              <a:solidFill>
                <a:srgbClr val="EBEBEB">
                  <a:alpha val="100000"/>
                </a:srgbClr>
              </a:solidFill>
              <a:prstDash val="solid"/>
              <a:round/>
            </a:ln>
          </p:spPr>
          <p:txBody>
            <a:bodyPr/>
            <a:lstStyle/>
            <a:p/>
          </p:txBody>
        </p:sp>
        <p:sp>
          <p:nvSpPr>
            <p:cNvPr id="14" name="pl14"/>
            <p:cNvSpPr/>
            <p:nvPr/>
          </p:nvSpPr>
          <p:spPr>
            <a:xfrm>
              <a:off x="119575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4279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8983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86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839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3094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797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2501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7205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1908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6612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13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6019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30723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49591" y="4971377"/>
              <a:ext cx="492333" cy="103006"/>
            </a:xfrm>
            <a:prstGeom prst="rect">
              <a:avLst/>
            </a:prstGeom>
            <a:solidFill>
              <a:srgbClr val="1CABE2">
                <a:alpha val="100000"/>
              </a:srgbClr>
            </a:solidFill>
          </p:spPr>
          <p:txBody>
            <a:bodyPr/>
            <a:lstStyle/>
            <a:p/>
          </p:txBody>
        </p:sp>
        <p:sp>
          <p:nvSpPr>
            <p:cNvPr id="29" name="rc29"/>
            <p:cNvSpPr/>
            <p:nvPr/>
          </p:nvSpPr>
          <p:spPr>
            <a:xfrm>
              <a:off x="1496627" y="5001388"/>
              <a:ext cx="492333" cy="72994"/>
            </a:xfrm>
            <a:prstGeom prst="rect">
              <a:avLst/>
            </a:prstGeom>
            <a:solidFill>
              <a:srgbClr val="1CABE2">
                <a:alpha val="100000"/>
              </a:srgbClr>
            </a:solidFill>
          </p:spPr>
          <p:txBody>
            <a:bodyPr/>
            <a:lstStyle/>
            <a:p/>
          </p:txBody>
        </p:sp>
        <p:sp>
          <p:nvSpPr>
            <p:cNvPr id="30" name="rc30"/>
            <p:cNvSpPr/>
            <p:nvPr/>
          </p:nvSpPr>
          <p:spPr>
            <a:xfrm>
              <a:off x="2043664" y="4921282"/>
              <a:ext cx="492333" cy="153101"/>
            </a:xfrm>
            <a:prstGeom prst="rect">
              <a:avLst/>
            </a:prstGeom>
            <a:solidFill>
              <a:srgbClr val="1CABE2">
                <a:alpha val="100000"/>
              </a:srgbClr>
            </a:solidFill>
          </p:spPr>
          <p:txBody>
            <a:bodyPr/>
            <a:lstStyle/>
            <a:p/>
          </p:txBody>
        </p:sp>
        <p:sp>
          <p:nvSpPr>
            <p:cNvPr id="31" name="rc31"/>
            <p:cNvSpPr/>
            <p:nvPr/>
          </p:nvSpPr>
          <p:spPr>
            <a:xfrm>
              <a:off x="2590701" y="4884987"/>
              <a:ext cx="492333" cy="189396"/>
            </a:xfrm>
            <a:prstGeom prst="rect">
              <a:avLst/>
            </a:prstGeom>
            <a:solidFill>
              <a:srgbClr val="1CABE2">
                <a:alpha val="100000"/>
              </a:srgbClr>
            </a:solidFill>
          </p:spPr>
          <p:txBody>
            <a:bodyPr/>
            <a:lstStyle/>
            <a:p/>
          </p:txBody>
        </p:sp>
        <p:sp>
          <p:nvSpPr>
            <p:cNvPr id="32" name="rc32"/>
            <p:cNvSpPr/>
            <p:nvPr/>
          </p:nvSpPr>
          <p:spPr>
            <a:xfrm>
              <a:off x="3137738" y="5018682"/>
              <a:ext cx="492333" cy="55701"/>
            </a:xfrm>
            <a:prstGeom prst="rect">
              <a:avLst/>
            </a:prstGeom>
            <a:solidFill>
              <a:srgbClr val="1CABE2">
                <a:alpha val="100000"/>
              </a:srgbClr>
            </a:solidFill>
          </p:spPr>
          <p:txBody>
            <a:bodyPr/>
            <a:lstStyle/>
            <a:p/>
          </p:txBody>
        </p:sp>
        <p:sp>
          <p:nvSpPr>
            <p:cNvPr id="33" name="rc33"/>
            <p:cNvSpPr/>
            <p:nvPr/>
          </p:nvSpPr>
          <p:spPr>
            <a:xfrm>
              <a:off x="3684774" y="5031337"/>
              <a:ext cx="492333" cy="43045"/>
            </a:xfrm>
            <a:prstGeom prst="rect">
              <a:avLst/>
            </a:prstGeom>
            <a:solidFill>
              <a:srgbClr val="1CABE2">
                <a:alpha val="100000"/>
              </a:srgbClr>
            </a:solidFill>
          </p:spPr>
          <p:txBody>
            <a:bodyPr/>
            <a:lstStyle/>
            <a:p/>
          </p:txBody>
        </p:sp>
        <p:sp>
          <p:nvSpPr>
            <p:cNvPr id="34" name="rc34"/>
            <p:cNvSpPr/>
            <p:nvPr/>
          </p:nvSpPr>
          <p:spPr>
            <a:xfrm>
              <a:off x="4231811" y="4918694"/>
              <a:ext cx="492333" cy="155688"/>
            </a:xfrm>
            <a:prstGeom prst="rect">
              <a:avLst/>
            </a:prstGeom>
            <a:solidFill>
              <a:srgbClr val="1CABE2">
                <a:alpha val="100000"/>
              </a:srgbClr>
            </a:solidFill>
          </p:spPr>
          <p:txBody>
            <a:bodyPr/>
            <a:lstStyle/>
            <a:p/>
          </p:txBody>
        </p:sp>
        <p:sp>
          <p:nvSpPr>
            <p:cNvPr id="35" name="rc35"/>
            <p:cNvSpPr/>
            <p:nvPr/>
          </p:nvSpPr>
          <p:spPr>
            <a:xfrm>
              <a:off x="4778848" y="3126436"/>
              <a:ext cx="492333" cy="1947947"/>
            </a:xfrm>
            <a:prstGeom prst="rect">
              <a:avLst/>
            </a:prstGeom>
            <a:solidFill>
              <a:srgbClr val="1CABE2">
                <a:alpha val="100000"/>
              </a:srgbClr>
            </a:solidFill>
          </p:spPr>
          <p:txBody>
            <a:bodyPr/>
            <a:lstStyle/>
            <a:p/>
          </p:txBody>
        </p:sp>
        <p:sp>
          <p:nvSpPr>
            <p:cNvPr id="36" name="rc36"/>
            <p:cNvSpPr/>
            <p:nvPr/>
          </p:nvSpPr>
          <p:spPr>
            <a:xfrm>
              <a:off x="5325885" y="5016816"/>
              <a:ext cx="492333" cy="57566"/>
            </a:xfrm>
            <a:prstGeom prst="rect">
              <a:avLst/>
            </a:prstGeom>
            <a:solidFill>
              <a:srgbClr val="1CABE2">
                <a:alpha val="100000"/>
              </a:srgbClr>
            </a:solidFill>
          </p:spPr>
          <p:txBody>
            <a:bodyPr/>
            <a:lstStyle/>
            <a:p/>
          </p:txBody>
        </p:sp>
        <p:sp>
          <p:nvSpPr>
            <p:cNvPr id="37" name="rc37"/>
            <p:cNvSpPr/>
            <p:nvPr/>
          </p:nvSpPr>
          <p:spPr>
            <a:xfrm>
              <a:off x="5872922" y="5036002"/>
              <a:ext cx="492333" cy="38380"/>
            </a:xfrm>
            <a:prstGeom prst="rect">
              <a:avLst/>
            </a:prstGeom>
            <a:solidFill>
              <a:srgbClr val="1CABE2">
                <a:alpha val="100000"/>
              </a:srgbClr>
            </a:solidFill>
          </p:spPr>
          <p:txBody>
            <a:bodyPr/>
            <a:lstStyle/>
            <a:p/>
          </p:txBody>
        </p:sp>
        <p:sp>
          <p:nvSpPr>
            <p:cNvPr id="38" name="rc38"/>
            <p:cNvSpPr/>
            <p:nvPr/>
          </p:nvSpPr>
          <p:spPr>
            <a:xfrm>
              <a:off x="6419958" y="4901770"/>
              <a:ext cx="492333" cy="172612"/>
            </a:xfrm>
            <a:prstGeom prst="rect">
              <a:avLst/>
            </a:prstGeom>
            <a:solidFill>
              <a:srgbClr val="1CABE2">
                <a:alpha val="100000"/>
              </a:srgbClr>
            </a:solidFill>
          </p:spPr>
          <p:txBody>
            <a:bodyPr/>
            <a:lstStyle/>
            <a:p/>
          </p:txBody>
        </p:sp>
        <p:sp>
          <p:nvSpPr>
            <p:cNvPr id="39" name="rc39"/>
            <p:cNvSpPr/>
            <p:nvPr/>
          </p:nvSpPr>
          <p:spPr>
            <a:xfrm>
              <a:off x="6966995" y="4878729"/>
              <a:ext cx="492333" cy="195653"/>
            </a:xfrm>
            <a:prstGeom prst="rect">
              <a:avLst/>
            </a:prstGeom>
            <a:solidFill>
              <a:srgbClr val="1CABE2">
                <a:alpha val="100000"/>
              </a:srgbClr>
            </a:solidFill>
          </p:spPr>
          <p:txBody>
            <a:bodyPr/>
            <a:lstStyle/>
            <a:p/>
          </p:txBody>
        </p:sp>
        <p:sp>
          <p:nvSpPr>
            <p:cNvPr id="40" name="rc40"/>
            <p:cNvSpPr/>
            <p:nvPr/>
          </p:nvSpPr>
          <p:spPr>
            <a:xfrm>
              <a:off x="7514032" y="4733549"/>
              <a:ext cx="492333" cy="340833"/>
            </a:xfrm>
            <a:prstGeom prst="rect">
              <a:avLst/>
            </a:prstGeom>
            <a:solidFill>
              <a:srgbClr val="1CABE2">
                <a:alpha val="100000"/>
              </a:srgbClr>
            </a:solidFill>
          </p:spPr>
          <p:txBody>
            <a:bodyPr/>
            <a:lstStyle/>
            <a:p/>
          </p:txBody>
        </p:sp>
        <p:sp>
          <p:nvSpPr>
            <p:cNvPr id="41" name="rc41"/>
            <p:cNvSpPr/>
            <p:nvPr/>
          </p:nvSpPr>
          <p:spPr>
            <a:xfrm>
              <a:off x="8061069" y="4929176"/>
              <a:ext cx="492333" cy="145206"/>
            </a:xfrm>
            <a:prstGeom prst="rect">
              <a:avLst/>
            </a:prstGeom>
            <a:solidFill>
              <a:srgbClr val="1CABE2">
                <a:alpha val="100000"/>
              </a:srgbClr>
            </a:solidFill>
          </p:spPr>
          <p:txBody>
            <a:bodyPr/>
            <a:lstStyle/>
            <a:p/>
          </p:txBody>
        </p:sp>
        <p:sp>
          <p:nvSpPr>
            <p:cNvPr id="42" name="pl42"/>
            <p:cNvSpPr/>
            <p:nvPr/>
          </p:nvSpPr>
          <p:spPr>
            <a:xfrm>
              <a:off x="1195757" y="1957668"/>
              <a:ext cx="7111478" cy="155835"/>
            </a:xfrm>
            <a:custGeom>
              <a:avLst/>
              <a:pathLst>
                <a:path w="7111478" h="155835">
                  <a:moveTo>
                    <a:pt x="0" y="0"/>
                  </a:moveTo>
                  <a:lnTo>
                    <a:pt x="547036" y="77917"/>
                  </a:lnTo>
                  <a:lnTo>
                    <a:pt x="1094073" y="38958"/>
                  </a:lnTo>
                  <a:lnTo>
                    <a:pt x="1641110" y="77917"/>
                  </a:lnTo>
                  <a:lnTo>
                    <a:pt x="2188147" y="116876"/>
                  </a:lnTo>
                  <a:lnTo>
                    <a:pt x="2735183" y="116876"/>
                  </a:lnTo>
                  <a:lnTo>
                    <a:pt x="3282220" y="38958"/>
                  </a:lnTo>
                  <a:lnTo>
                    <a:pt x="3829257" y="0"/>
                  </a:lnTo>
                  <a:lnTo>
                    <a:pt x="4376294" y="38958"/>
                  </a:lnTo>
                  <a:lnTo>
                    <a:pt x="4923331" y="155835"/>
                  </a:lnTo>
                  <a:lnTo>
                    <a:pt x="5470367" y="116876"/>
                  </a:lnTo>
                  <a:lnTo>
                    <a:pt x="6017404" y="77917"/>
                  </a:lnTo>
                  <a:lnTo>
                    <a:pt x="6564441" y="77917"/>
                  </a:lnTo>
                  <a:lnTo>
                    <a:pt x="7111478" y="77917"/>
                  </a:lnTo>
                </a:path>
              </a:pathLst>
            </a:custGeom>
            <a:ln w="27101" cap="flat">
              <a:solidFill>
                <a:srgbClr val="00833D">
                  <a:alpha val="100000"/>
                </a:srgbClr>
              </a:solidFill>
              <a:prstDash val="solid"/>
              <a:round/>
            </a:ln>
          </p:spPr>
          <p:txBody>
            <a:bodyPr/>
            <a:lstStyle/>
            <a:p/>
          </p:txBody>
        </p:sp>
        <p:sp>
          <p:nvSpPr>
            <p:cNvPr id="43" name="pl43"/>
            <p:cNvSpPr/>
            <p:nvPr/>
          </p:nvSpPr>
          <p:spPr>
            <a:xfrm>
              <a:off x="1195757" y="2425175"/>
              <a:ext cx="7111478" cy="2454413"/>
            </a:xfrm>
            <a:custGeom>
              <a:avLst/>
              <a:pathLst>
                <a:path w="7111478" h="2454413">
                  <a:moveTo>
                    <a:pt x="0" y="2454413"/>
                  </a:moveTo>
                  <a:lnTo>
                    <a:pt x="547036" y="2454413"/>
                  </a:lnTo>
                  <a:lnTo>
                    <a:pt x="1094073" y="2220659"/>
                  </a:lnTo>
                  <a:lnTo>
                    <a:pt x="1641110" y="1831070"/>
                  </a:lnTo>
                  <a:lnTo>
                    <a:pt x="2188147" y="1402521"/>
                  </a:lnTo>
                  <a:lnTo>
                    <a:pt x="2735183" y="1246686"/>
                  </a:lnTo>
                  <a:lnTo>
                    <a:pt x="3282220" y="1207727"/>
                  </a:lnTo>
                  <a:lnTo>
                    <a:pt x="3829257" y="662301"/>
                  </a:lnTo>
                  <a:lnTo>
                    <a:pt x="4376294" y="662301"/>
                  </a:lnTo>
                  <a:lnTo>
                    <a:pt x="4923331" y="623343"/>
                  </a:lnTo>
                  <a:lnTo>
                    <a:pt x="5470367" y="233753"/>
                  </a:lnTo>
                  <a:lnTo>
                    <a:pt x="6017404" y="272712"/>
                  </a:lnTo>
                  <a:lnTo>
                    <a:pt x="6564441" y="116876"/>
                  </a:lnTo>
                  <a:lnTo>
                    <a:pt x="7111478" y="0"/>
                  </a:lnTo>
                </a:path>
              </a:pathLst>
            </a:custGeom>
            <a:ln w="27101" cap="flat">
              <a:solidFill>
                <a:srgbClr val="002759">
                  <a:alpha val="100000"/>
                </a:srgbClr>
              </a:solidFill>
              <a:prstDash val="solid"/>
              <a:round/>
            </a:ln>
          </p:spPr>
          <p:txBody>
            <a:bodyPr/>
            <a:lstStyle/>
            <a:p/>
          </p:txBody>
        </p:sp>
        <p:sp>
          <p:nvSpPr>
            <p:cNvPr id="44" name="pt44"/>
            <p:cNvSpPr/>
            <p:nvPr/>
          </p:nvSpPr>
          <p:spPr>
            <a:xfrm>
              <a:off x="1164156" y="19260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164156" y="48479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1711193" y="20039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1711193" y="48479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258229" y="19650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2258229" y="46142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805266" y="20039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2805266" y="42246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352303"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3352303" y="37960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899340"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3899340" y="36402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446377" y="19650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4446377" y="36013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93413" y="19260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4993413" y="30558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40450" y="19650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1" name="pt61"/>
            <p:cNvSpPr/>
            <p:nvPr/>
          </p:nvSpPr>
          <p:spPr>
            <a:xfrm>
              <a:off x="5540450" y="30558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87487" y="2081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3" name="pt63"/>
            <p:cNvSpPr/>
            <p:nvPr/>
          </p:nvSpPr>
          <p:spPr>
            <a:xfrm>
              <a:off x="6087487" y="30169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634524" y="20429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5" name="pt65"/>
            <p:cNvSpPr/>
            <p:nvPr/>
          </p:nvSpPr>
          <p:spPr>
            <a:xfrm>
              <a:off x="6634524" y="26273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181561" y="20039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7" name="pt67"/>
            <p:cNvSpPr/>
            <p:nvPr/>
          </p:nvSpPr>
          <p:spPr>
            <a:xfrm>
              <a:off x="7181561" y="26662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728597" y="20039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9" name="pt69"/>
            <p:cNvSpPr/>
            <p:nvPr/>
          </p:nvSpPr>
          <p:spPr>
            <a:xfrm>
              <a:off x="7728597" y="25104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8275634" y="20039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71" name="pt71"/>
            <p:cNvSpPr/>
            <p:nvPr/>
          </p:nvSpPr>
          <p:spPr>
            <a:xfrm>
              <a:off x="8275634" y="23935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tx72"/>
            <p:cNvSpPr/>
            <p:nvPr/>
          </p:nvSpPr>
          <p:spPr>
            <a:xfrm>
              <a:off x="1129555" y="484354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12</a:t>
              </a:r>
            </a:p>
          </p:txBody>
        </p:sp>
        <p:sp>
          <p:nvSpPr>
            <p:cNvPr id="73" name="tx73"/>
            <p:cNvSpPr/>
            <p:nvPr/>
          </p:nvSpPr>
          <p:spPr>
            <a:xfrm>
              <a:off x="1709693" y="4873555"/>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a:t>
              </a:r>
            </a:p>
          </p:txBody>
        </p:sp>
        <p:sp>
          <p:nvSpPr>
            <p:cNvPr id="74" name="tx74"/>
            <p:cNvSpPr/>
            <p:nvPr/>
          </p:nvSpPr>
          <p:spPr>
            <a:xfrm>
              <a:off x="2223628" y="479344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17</a:t>
              </a:r>
            </a:p>
          </p:txBody>
        </p:sp>
        <p:sp>
          <p:nvSpPr>
            <p:cNvPr id="75" name="tx75"/>
            <p:cNvSpPr/>
            <p:nvPr/>
          </p:nvSpPr>
          <p:spPr>
            <a:xfrm>
              <a:off x="2770665" y="47571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22</a:t>
              </a:r>
            </a:p>
          </p:txBody>
        </p:sp>
        <p:sp>
          <p:nvSpPr>
            <p:cNvPr id="76" name="tx76"/>
            <p:cNvSpPr/>
            <p:nvPr/>
          </p:nvSpPr>
          <p:spPr>
            <a:xfrm>
              <a:off x="3350803" y="4890849"/>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a:t>
              </a:r>
            </a:p>
          </p:txBody>
        </p:sp>
        <p:sp>
          <p:nvSpPr>
            <p:cNvPr id="77" name="tx77"/>
            <p:cNvSpPr/>
            <p:nvPr/>
          </p:nvSpPr>
          <p:spPr>
            <a:xfrm>
              <a:off x="3897840" y="4903504"/>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5</a:t>
              </a:r>
            </a:p>
          </p:txBody>
        </p:sp>
        <p:sp>
          <p:nvSpPr>
            <p:cNvPr id="78" name="tx78"/>
            <p:cNvSpPr/>
            <p:nvPr/>
          </p:nvSpPr>
          <p:spPr>
            <a:xfrm>
              <a:off x="4411775" y="479086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18</a:t>
              </a:r>
            </a:p>
          </p:txBody>
        </p:sp>
        <p:sp>
          <p:nvSpPr>
            <p:cNvPr id="79" name="tx79"/>
            <p:cNvSpPr/>
            <p:nvPr/>
          </p:nvSpPr>
          <p:spPr>
            <a:xfrm>
              <a:off x="4925711" y="2998603"/>
              <a:ext cx="198607"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221</a:t>
              </a:r>
            </a:p>
          </p:txBody>
        </p:sp>
        <p:sp>
          <p:nvSpPr>
            <p:cNvPr id="80" name="tx80"/>
            <p:cNvSpPr/>
            <p:nvPr/>
          </p:nvSpPr>
          <p:spPr>
            <a:xfrm>
              <a:off x="5538950" y="4888983"/>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a:t>
              </a:r>
            </a:p>
          </p:txBody>
        </p:sp>
        <p:sp>
          <p:nvSpPr>
            <p:cNvPr id="81" name="tx81"/>
            <p:cNvSpPr/>
            <p:nvPr/>
          </p:nvSpPr>
          <p:spPr>
            <a:xfrm>
              <a:off x="6085987" y="4908169"/>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a:t>
              </a:r>
            </a:p>
          </p:txBody>
        </p:sp>
        <p:sp>
          <p:nvSpPr>
            <p:cNvPr id="82" name="tx82"/>
            <p:cNvSpPr/>
            <p:nvPr/>
          </p:nvSpPr>
          <p:spPr>
            <a:xfrm>
              <a:off x="6599922" y="477393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20</a:t>
              </a:r>
            </a:p>
          </p:txBody>
        </p:sp>
        <p:sp>
          <p:nvSpPr>
            <p:cNvPr id="83" name="tx83"/>
            <p:cNvSpPr/>
            <p:nvPr/>
          </p:nvSpPr>
          <p:spPr>
            <a:xfrm>
              <a:off x="7146959" y="475089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22</a:t>
              </a:r>
            </a:p>
          </p:txBody>
        </p:sp>
        <p:sp>
          <p:nvSpPr>
            <p:cNvPr id="84" name="tx84"/>
            <p:cNvSpPr/>
            <p:nvPr/>
          </p:nvSpPr>
          <p:spPr>
            <a:xfrm>
              <a:off x="7693996" y="460571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39</a:t>
              </a:r>
            </a:p>
          </p:txBody>
        </p:sp>
        <p:sp>
          <p:nvSpPr>
            <p:cNvPr id="85" name="tx85"/>
            <p:cNvSpPr/>
            <p:nvPr/>
          </p:nvSpPr>
          <p:spPr>
            <a:xfrm>
              <a:off x="8241033" y="480134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a:t>
              </a:r>
            </a:p>
          </p:txBody>
        </p:sp>
        <p:sp>
          <p:nvSpPr>
            <p:cNvPr id="86" name="tx86"/>
            <p:cNvSpPr/>
            <p:nvPr/>
          </p:nvSpPr>
          <p:spPr>
            <a:xfrm>
              <a:off x="1129555" y="177017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80</a:t>
              </a:r>
            </a:p>
          </p:txBody>
        </p:sp>
        <p:sp>
          <p:nvSpPr>
            <p:cNvPr id="87" name="tx87"/>
            <p:cNvSpPr/>
            <p:nvPr/>
          </p:nvSpPr>
          <p:spPr>
            <a:xfrm>
              <a:off x="1676591" y="18480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78</a:t>
              </a:r>
            </a:p>
          </p:txBody>
        </p:sp>
        <p:sp>
          <p:nvSpPr>
            <p:cNvPr id="88" name="tx88"/>
            <p:cNvSpPr/>
            <p:nvPr/>
          </p:nvSpPr>
          <p:spPr>
            <a:xfrm>
              <a:off x="2223628" y="180913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79</a:t>
              </a:r>
            </a:p>
          </p:txBody>
        </p:sp>
        <p:sp>
          <p:nvSpPr>
            <p:cNvPr id="89" name="tx89"/>
            <p:cNvSpPr/>
            <p:nvPr/>
          </p:nvSpPr>
          <p:spPr>
            <a:xfrm>
              <a:off x="2770665" y="18480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78</a:t>
              </a:r>
            </a:p>
          </p:txBody>
        </p:sp>
        <p:sp>
          <p:nvSpPr>
            <p:cNvPr id="90" name="tx90"/>
            <p:cNvSpPr/>
            <p:nvPr/>
          </p:nvSpPr>
          <p:spPr>
            <a:xfrm>
              <a:off x="3317702"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91" name="tx91"/>
            <p:cNvSpPr/>
            <p:nvPr/>
          </p:nvSpPr>
          <p:spPr>
            <a:xfrm>
              <a:off x="3864738"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92" name="tx92"/>
            <p:cNvSpPr/>
            <p:nvPr/>
          </p:nvSpPr>
          <p:spPr>
            <a:xfrm>
              <a:off x="4411775" y="180913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79</a:t>
              </a:r>
            </a:p>
          </p:txBody>
        </p:sp>
        <p:sp>
          <p:nvSpPr>
            <p:cNvPr id="93" name="tx93"/>
            <p:cNvSpPr/>
            <p:nvPr/>
          </p:nvSpPr>
          <p:spPr>
            <a:xfrm>
              <a:off x="4958812" y="177017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80</a:t>
              </a:r>
            </a:p>
          </p:txBody>
        </p:sp>
        <p:sp>
          <p:nvSpPr>
            <p:cNvPr id="94" name="tx94"/>
            <p:cNvSpPr/>
            <p:nvPr/>
          </p:nvSpPr>
          <p:spPr>
            <a:xfrm>
              <a:off x="5505849" y="180913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79</a:t>
              </a:r>
            </a:p>
          </p:txBody>
        </p:sp>
        <p:sp>
          <p:nvSpPr>
            <p:cNvPr id="95" name="tx95"/>
            <p:cNvSpPr/>
            <p:nvPr/>
          </p:nvSpPr>
          <p:spPr>
            <a:xfrm>
              <a:off x="6052886" y="192601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76</a:t>
              </a:r>
            </a:p>
          </p:txBody>
        </p:sp>
        <p:sp>
          <p:nvSpPr>
            <p:cNvPr id="96" name="tx96"/>
            <p:cNvSpPr/>
            <p:nvPr/>
          </p:nvSpPr>
          <p:spPr>
            <a:xfrm>
              <a:off x="6599922" y="188705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77</a:t>
              </a:r>
            </a:p>
          </p:txBody>
        </p:sp>
        <p:sp>
          <p:nvSpPr>
            <p:cNvPr id="97" name="tx97"/>
            <p:cNvSpPr/>
            <p:nvPr/>
          </p:nvSpPr>
          <p:spPr>
            <a:xfrm>
              <a:off x="7146959" y="18480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78</a:t>
              </a:r>
            </a:p>
          </p:txBody>
        </p:sp>
        <p:sp>
          <p:nvSpPr>
            <p:cNvPr id="98" name="tx98"/>
            <p:cNvSpPr/>
            <p:nvPr/>
          </p:nvSpPr>
          <p:spPr>
            <a:xfrm>
              <a:off x="7693996" y="18480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78</a:t>
              </a:r>
            </a:p>
          </p:txBody>
        </p:sp>
        <p:sp>
          <p:nvSpPr>
            <p:cNvPr id="99" name="tx99"/>
            <p:cNvSpPr/>
            <p:nvPr/>
          </p:nvSpPr>
          <p:spPr>
            <a:xfrm>
              <a:off x="8241033" y="184809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78</a:t>
              </a:r>
            </a:p>
          </p:txBody>
        </p:sp>
        <p:sp>
          <p:nvSpPr>
            <p:cNvPr id="100" name="tx100"/>
            <p:cNvSpPr/>
            <p:nvPr/>
          </p:nvSpPr>
          <p:spPr>
            <a:xfrm>
              <a:off x="1162656" y="497333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a:t>
              </a:r>
            </a:p>
          </p:txBody>
        </p:sp>
        <p:sp>
          <p:nvSpPr>
            <p:cNvPr id="101" name="tx101"/>
            <p:cNvSpPr/>
            <p:nvPr/>
          </p:nvSpPr>
          <p:spPr>
            <a:xfrm>
              <a:off x="1709693" y="497333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a:t>
              </a:r>
            </a:p>
          </p:txBody>
        </p:sp>
        <p:sp>
          <p:nvSpPr>
            <p:cNvPr id="102" name="tx102"/>
            <p:cNvSpPr/>
            <p:nvPr/>
          </p:nvSpPr>
          <p:spPr>
            <a:xfrm>
              <a:off x="2228063" y="4739579"/>
              <a:ext cx="12353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11</a:t>
              </a:r>
            </a:p>
          </p:txBody>
        </p:sp>
        <p:sp>
          <p:nvSpPr>
            <p:cNvPr id="103" name="tx103"/>
            <p:cNvSpPr/>
            <p:nvPr/>
          </p:nvSpPr>
          <p:spPr>
            <a:xfrm>
              <a:off x="2770665" y="434998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21</a:t>
              </a:r>
            </a:p>
          </p:txBody>
        </p:sp>
        <p:sp>
          <p:nvSpPr>
            <p:cNvPr id="104" name="tx104"/>
            <p:cNvSpPr/>
            <p:nvPr/>
          </p:nvSpPr>
          <p:spPr>
            <a:xfrm>
              <a:off x="3317702" y="392144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32</a:t>
              </a:r>
            </a:p>
          </p:txBody>
        </p:sp>
        <p:sp>
          <p:nvSpPr>
            <p:cNvPr id="105" name="tx105"/>
            <p:cNvSpPr/>
            <p:nvPr/>
          </p:nvSpPr>
          <p:spPr>
            <a:xfrm>
              <a:off x="3864738" y="376560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36</a:t>
              </a:r>
            </a:p>
          </p:txBody>
        </p:sp>
        <p:sp>
          <p:nvSpPr>
            <p:cNvPr id="106" name="tx106"/>
            <p:cNvSpPr/>
            <p:nvPr/>
          </p:nvSpPr>
          <p:spPr>
            <a:xfrm>
              <a:off x="4411775" y="372664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37</a:t>
              </a:r>
            </a:p>
          </p:txBody>
        </p:sp>
        <p:sp>
          <p:nvSpPr>
            <p:cNvPr id="107" name="tx107"/>
            <p:cNvSpPr/>
            <p:nvPr/>
          </p:nvSpPr>
          <p:spPr>
            <a:xfrm>
              <a:off x="4958812" y="318122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51</a:t>
              </a:r>
            </a:p>
          </p:txBody>
        </p:sp>
        <p:sp>
          <p:nvSpPr>
            <p:cNvPr id="108" name="tx108"/>
            <p:cNvSpPr/>
            <p:nvPr/>
          </p:nvSpPr>
          <p:spPr>
            <a:xfrm>
              <a:off x="5505849" y="318122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51</a:t>
              </a:r>
            </a:p>
          </p:txBody>
        </p:sp>
        <p:sp>
          <p:nvSpPr>
            <p:cNvPr id="109" name="tx109"/>
            <p:cNvSpPr/>
            <p:nvPr/>
          </p:nvSpPr>
          <p:spPr>
            <a:xfrm>
              <a:off x="6052886" y="314226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52</a:t>
              </a:r>
            </a:p>
          </p:txBody>
        </p:sp>
        <p:sp>
          <p:nvSpPr>
            <p:cNvPr id="110" name="tx110"/>
            <p:cNvSpPr/>
            <p:nvPr/>
          </p:nvSpPr>
          <p:spPr>
            <a:xfrm>
              <a:off x="6599922" y="275267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62</a:t>
              </a:r>
            </a:p>
          </p:txBody>
        </p:sp>
        <p:sp>
          <p:nvSpPr>
            <p:cNvPr id="111" name="tx111"/>
            <p:cNvSpPr/>
            <p:nvPr/>
          </p:nvSpPr>
          <p:spPr>
            <a:xfrm>
              <a:off x="7146959" y="279163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61</a:t>
              </a:r>
            </a:p>
          </p:txBody>
        </p:sp>
        <p:sp>
          <p:nvSpPr>
            <p:cNvPr id="112" name="tx112"/>
            <p:cNvSpPr/>
            <p:nvPr/>
          </p:nvSpPr>
          <p:spPr>
            <a:xfrm>
              <a:off x="7693996" y="263579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65</a:t>
              </a:r>
            </a:p>
          </p:txBody>
        </p:sp>
        <p:sp>
          <p:nvSpPr>
            <p:cNvPr id="113" name="tx113"/>
            <p:cNvSpPr/>
            <p:nvPr/>
          </p:nvSpPr>
          <p:spPr>
            <a:xfrm>
              <a:off x="8241033" y="251891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68</a:t>
              </a:r>
            </a:p>
          </p:txBody>
        </p:sp>
        <p:sp>
          <p:nvSpPr>
            <p:cNvPr id="114" name="rc114"/>
            <p:cNvSpPr/>
            <p:nvPr/>
          </p:nvSpPr>
          <p:spPr>
            <a:xfrm>
              <a:off x="867535" y="860973"/>
              <a:ext cx="7767922" cy="4414047"/>
            </a:xfrm>
            <a:prstGeom prst="rect">
              <a:avLst/>
            </a:prstGeom>
            <a:noFill/>
            <a:ln w="13550" cap="rnd">
              <a:solidFill>
                <a:srgbClr val="BEBEBE">
                  <a:alpha val="100000"/>
                </a:srgbClr>
              </a:solidFill>
              <a:prstDash val="solid"/>
              <a:round/>
            </a:ln>
          </p:spPr>
          <p:txBody>
            <a:bodyPr/>
            <a:lstStyle/>
            <a:p/>
          </p:txBody>
        </p:sp>
        <p:sp>
          <p:nvSpPr>
            <p:cNvPr id="115" name="tx115"/>
            <p:cNvSpPr/>
            <p:nvPr/>
          </p:nvSpPr>
          <p:spPr>
            <a:xfrm>
              <a:off x="4251457" y="713542"/>
              <a:ext cx="10000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AFRO-East &amp; South</a:t>
              </a:r>
            </a:p>
          </p:txBody>
        </p:sp>
        <p:sp>
          <p:nvSpPr>
            <p:cNvPr id="116" name="tx116"/>
            <p:cNvSpPr/>
            <p:nvPr/>
          </p:nvSpPr>
          <p:spPr>
            <a:xfrm rot="-5400000">
              <a:off x="10543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7" name="tx117"/>
            <p:cNvSpPr/>
            <p:nvPr/>
          </p:nvSpPr>
          <p:spPr>
            <a:xfrm rot="-5400000">
              <a:off x="160142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8" name="tx118"/>
            <p:cNvSpPr/>
            <p:nvPr/>
          </p:nvSpPr>
          <p:spPr>
            <a:xfrm rot="-5400000">
              <a:off x="214846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9" name="tx119"/>
            <p:cNvSpPr/>
            <p:nvPr/>
          </p:nvSpPr>
          <p:spPr>
            <a:xfrm rot="-5400000">
              <a:off x="269550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0" name="tx120"/>
            <p:cNvSpPr/>
            <p:nvPr/>
          </p:nvSpPr>
          <p:spPr>
            <a:xfrm rot="-5400000">
              <a:off x="32425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21" name="tx121"/>
            <p:cNvSpPr/>
            <p:nvPr/>
          </p:nvSpPr>
          <p:spPr>
            <a:xfrm rot="-5400000">
              <a:off x="378957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22" name="tx122"/>
            <p:cNvSpPr/>
            <p:nvPr/>
          </p:nvSpPr>
          <p:spPr>
            <a:xfrm rot="-5400000">
              <a:off x="43366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3" name="tx123"/>
            <p:cNvSpPr/>
            <p:nvPr/>
          </p:nvSpPr>
          <p:spPr>
            <a:xfrm rot="-5400000">
              <a:off x="488364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4" name="tx124"/>
            <p:cNvSpPr/>
            <p:nvPr/>
          </p:nvSpPr>
          <p:spPr>
            <a:xfrm rot="-5400000">
              <a:off x="543068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5" name="tx125"/>
            <p:cNvSpPr/>
            <p:nvPr/>
          </p:nvSpPr>
          <p:spPr>
            <a:xfrm rot="-5400000">
              <a:off x="597772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6" name="tx126"/>
            <p:cNvSpPr/>
            <p:nvPr/>
          </p:nvSpPr>
          <p:spPr>
            <a:xfrm rot="-5400000">
              <a:off x="652475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7" name="tx127"/>
            <p:cNvSpPr/>
            <p:nvPr/>
          </p:nvSpPr>
          <p:spPr>
            <a:xfrm rot="-5400000">
              <a:off x="7071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8" name="tx128"/>
            <p:cNvSpPr/>
            <p:nvPr/>
          </p:nvSpPr>
          <p:spPr>
            <a:xfrm rot="-5400000">
              <a:off x="76188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9" name="tx129"/>
            <p:cNvSpPr/>
            <p:nvPr/>
          </p:nvSpPr>
          <p:spPr>
            <a:xfrm rot="-5400000">
              <a:off x="816586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30" name="tx130"/>
            <p:cNvSpPr/>
            <p:nvPr/>
          </p:nvSpPr>
          <p:spPr>
            <a:xfrm>
              <a:off x="649548"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31" name="tx131"/>
            <p:cNvSpPr/>
            <p:nvPr/>
          </p:nvSpPr>
          <p:spPr>
            <a:xfrm>
              <a:off x="508182" y="4148798"/>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100K</a:t>
              </a:r>
            </a:p>
          </p:txBody>
        </p:sp>
        <p:sp>
          <p:nvSpPr>
            <p:cNvPr id="132" name="tx132"/>
            <p:cNvSpPr/>
            <p:nvPr/>
          </p:nvSpPr>
          <p:spPr>
            <a:xfrm>
              <a:off x="508182" y="3268704"/>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200K</a:t>
              </a:r>
            </a:p>
          </p:txBody>
        </p:sp>
        <p:sp>
          <p:nvSpPr>
            <p:cNvPr id="133" name="tx133"/>
            <p:cNvSpPr/>
            <p:nvPr/>
          </p:nvSpPr>
          <p:spPr>
            <a:xfrm>
              <a:off x="508182" y="2388610"/>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134" name="tx134"/>
            <p:cNvSpPr/>
            <p:nvPr/>
          </p:nvSpPr>
          <p:spPr>
            <a:xfrm>
              <a:off x="508182" y="1508516"/>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400K</a:t>
              </a:r>
            </a:p>
          </p:txBody>
        </p:sp>
        <p:sp>
          <p:nvSpPr>
            <p:cNvPr id="135" name="tx135"/>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6" name="tx136"/>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7" name="tx137"/>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8" name="tx138"/>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9" name="tx139"/>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40" name="tx140"/>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41" name="tx141"/>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42" name="tx142"/>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43" name="pl143"/>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4" name="pt144"/>
            <p:cNvSpPr/>
            <p:nvPr/>
          </p:nvSpPr>
          <p:spPr>
            <a:xfrm>
              <a:off x="3371828"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5" name="pl145"/>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6" name="pt146"/>
            <p:cNvSpPr/>
            <p:nvPr/>
          </p:nvSpPr>
          <p:spPr>
            <a:xfrm>
              <a:off x="4118625"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7" name="tx147"/>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8" name="tx148"/>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9" name="rc149"/>
            <p:cNvSpPr/>
            <p:nvPr/>
          </p:nvSpPr>
          <p:spPr>
            <a:xfrm>
              <a:off x="5005062" y="6002425"/>
              <a:ext cx="201456" cy="201456"/>
            </a:xfrm>
            <a:prstGeom prst="rect">
              <a:avLst/>
            </a:prstGeom>
            <a:solidFill>
              <a:srgbClr val="1CABE2">
                <a:alpha val="100000"/>
              </a:srgbClr>
            </a:solidFill>
          </p:spPr>
          <p:txBody>
            <a:bodyPr/>
            <a:lstStyle/>
            <a:p/>
          </p:txBody>
        </p:sp>
        <p:sp>
          <p:nvSpPr>
            <p:cNvPr id="150" name="tx150"/>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51" name="tx151"/>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52" name="tx152"/>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4" name="tx154"/>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(AFRO-East &amp; South).
In 2025, there were 16,499 confirmed measles cases - a decrease from 38,727 in 2024.
Measles cases were reported in 17 countries (Botswana, Comoros, Eritrea, Ethiopia, Kenya, Lesotho, Madagascar, Malawi, Mozambique, Namibia, Rwanda, South Africa, South Sudan, Uganda, Tanzania, Zambia, and Zimbabwe). Ethiopia reported the highest number of cases (n=5,381), accounting for 33% of total cases in the subregion.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AFRO-East &amp; South, 3 out of 20 (15%) countries had MCV1 coverage below 70% in 2025. These are MADAGASCAR, MOZAMBIQUE, and SOUTH AFRICA.
These countries account for approximately 3.4 million (21%) of the total annual cohort of surviving infants in the subregion.
There were 7 (35%) countries that achieved MCV1 of 90% or higher, accounting for 3.4 million (21%)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7 countries achieved at least 90% MCV1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SEYCHELLES had the highest coverage (98%), while MADAGASCAR had the lowest coverage (49%).
MCV1 coverage increased in 6 out of 20 countries between 2024 and 2025. The largest increase was 5% points in ETHIOPIA from 72% to 77% and NAMIBIA from 79% to 84%.
7 countries saw a decrease in coverage (BOTSWANA, KENYA, LESOTHO, MALAWI, MAURITIUS, RWANDA, and SOUTH AFRICA). The largest decline was 14% points in BOTSWANA from 97% to 83%. Coverage remained constant between 2024 and 2025 in the remaining 7 countries.
In 2025, 7 out of 20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MCV1 coverage compared to 2019, by country.
Coverage was higher in 2025 compared to 2019 in 6 countries (ESWATINI, ETHIOPIA, NAMIBIA, SOUTH SUDAN, UGANDA, and ZIMBABWE).
The largest increase in coverage was 12% points in ETHIOPIA from 65% in 2019 to 77% in 2025.
Coverage was lower than in 2019 in 13 countries (BOTSWANA, COMOROS, KENYA, LESOTHO, MADAGASCAR, MALAWI, MAURITIUS, MOZAMBIQUE, RWANDA, SEYCHELLES, SOUTH AFRICA, TANZANIA, and ZAMBIA).
The largest decline in coverage was 18% points in MOZAMBIQUE from 83% in 2019 to 65% in 2025.</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94542"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9825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01975"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05691"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641940" y="5677754"/>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9" name="pl9"/>
            <p:cNvSpPr/>
            <p:nvPr/>
          </p:nvSpPr>
          <p:spPr>
            <a:xfrm>
              <a:off x="1641940" y="5421752"/>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0" name="pl10"/>
            <p:cNvSpPr/>
            <p:nvPr/>
          </p:nvSpPr>
          <p:spPr>
            <a:xfrm>
              <a:off x="1641940" y="5165750"/>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1" name="pl11"/>
            <p:cNvSpPr/>
            <p:nvPr/>
          </p:nvSpPr>
          <p:spPr>
            <a:xfrm>
              <a:off x="1641940" y="4909747"/>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2" name="pl12"/>
            <p:cNvSpPr/>
            <p:nvPr/>
          </p:nvSpPr>
          <p:spPr>
            <a:xfrm>
              <a:off x="1641940" y="4653745"/>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3" name="pl13"/>
            <p:cNvSpPr/>
            <p:nvPr/>
          </p:nvSpPr>
          <p:spPr>
            <a:xfrm>
              <a:off x="1641940" y="4397743"/>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4" name="pl14"/>
            <p:cNvSpPr/>
            <p:nvPr/>
          </p:nvSpPr>
          <p:spPr>
            <a:xfrm>
              <a:off x="1641940" y="4141741"/>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5" name="pl15"/>
            <p:cNvSpPr/>
            <p:nvPr/>
          </p:nvSpPr>
          <p:spPr>
            <a:xfrm>
              <a:off x="1641940" y="3885739"/>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6" name="pl16"/>
            <p:cNvSpPr/>
            <p:nvPr/>
          </p:nvSpPr>
          <p:spPr>
            <a:xfrm>
              <a:off x="1641940" y="3629736"/>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7" name="pl17"/>
            <p:cNvSpPr/>
            <p:nvPr/>
          </p:nvSpPr>
          <p:spPr>
            <a:xfrm>
              <a:off x="1641940" y="3373734"/>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8" name="pl18"/>
            <p:cNvSpPr/>
            <p:nvPr/>
          </p:nvSpPr>
          <p:spPr>
            <a:xfrm>
              <a:off x="1641940" y="3117732"/>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19" name="pl19"/>
            <p:cNvSpPr/>
            <p:nvPr/>
          </p:nvSpPr>
          <p:spPr>
            <a:xfrm>
              <a:off x="1641940" y="2861730"/>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0" name="pl20"/>
            <p:cNvSpPr/>
            <p:nvPr/>
          </p:nvSpPr>
          <p:spPr>
            <a:xfrm>
              <a:off x="1641940" y="2605728"/>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1" name="pl21"/>
            <p:cNvSpPr/>
            <p:nvPr/>
          </p:nvSpPr>
          <p:spPr>
            <a:xfrm>
              <a:off x="1641940" y="2349726"/>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2" name="pl22"/>
            <p:cNvSpPr/>
            <p:nvPr/>
          </p:nvSpPr>
          <p:spPr>
            <a:xfrm>
              <a:off x="1641940" y="2093723"/>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3" name="pl23"/>
            <p:cNvSpPr/>
            <p:nvPr/>
          </p:nvSpPr>
          <p:spPr>
            <a:xfrm>
              <a:off x="1641940" y="1837721"/>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4" name="pl24"/>
            <p:cNvSpPr/>
            <p:nvPr/>
          </p:nvSpPr>
          <p:spPr>
            <a:xfrm>
              <a:off x="1641940" y="1581719"/>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5" name="pl25"/>
            <p:cNvSpPr/>
            <p:nvPr/>
          </p:nvSpPr>
          <p:spPr>
            <a:xfrm>
              <a:off x="1641940" y="1325717"/>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6" name="pl26"/>
            <p:cNvSpPr/>
            <p:nvPr/>
          </p:nvSpPr>
          <p:spPr>
            <a:xfrm>
              <a:off x="1641940" y="1069715"/>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7" name="pl27"/>
            <p:cNvSpPr/>
            <p:nvPr/>
          </p:nvSpPr>
          <p:spPr>
            <a:xfrm>
              <a:off x="1641940" y="813713"/>
              <a:ext cx="6616352" cy="0"/>
            </a:xfrm>
            <a:custGeom>
              <a:avLst/>
              <a:pathLst>
                <a:path w="6616352" h="0">
                  <a:moveTo>
                    <a:pt x="0" y="0"/>
                  </a:moveTo>
                  <a:lnTo>
                    <a:pt x="6616352" y="0"/>
                  </a:lnTo>
                  <a:lnTo>
                    <a:pt x="6616352" y="0"/>
                  </a:lnTo>
                </a:path>
              </a:pathLst>
            </a:custGeom>
            <a:ln w="13550" cap="flat">
              <a:solidFill>
                <a:srgbClr val="EBEBEB">
                  <a:alpha val="100000"/>
                </a:srgbClr>
              </a:solidFill>
              <a:prstDash val="solid"/>
              <a:round/>
            </a:ln>
          </p:spPr>
          <p:txBody>
            <a:bodyPr/>
            <a:lstStyle/>
            <a:p/>
          </p:txBody>
        </p:sp>
        <p:sp>
          <p:nvSpPr>
            <p:cNvPr id="28" name="pl28"/>
            <p:cNvSpPr/>
            <p:nvPr/>
          </p:nvSpPr>
          <p:spPr>
            <a:xfrm>
              <a:off x="194268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44640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50116"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3833"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9575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536509" y="813713"/>
              <a:ext cx="360891" cy="0"/>
            </a:xfrm>
            <a:custGeom>
              <a:avLst/>
              <a:pathLst>
                <a:path w="360891" h="0">
                  <a:moveTo>
                    <a:pt x="0" y="0"/>
                  </a:moveTo>
                  <a:lnTo>
                    <a:pt x="60148" y="0"/>
                  </a:lnTo>
                  <a:lnTo>
                    <a:pt x="240594" y="0"/>
                  </a:lnTo>
                  <a:lnTo>
                    <a:pt x="240594" y="0"/>
                  </a:lnTo>
                  <a:lnTo>
                    <a:pt x="300743" y="0"/>
                  </a:lnTo>
                  <a:lnTo>
                    <a:pt x="300743" y="0"/>
                  </a:lnTo>
                  <a:lnTo>
                    <a:pt x="360891" y="0"/>
                  </a:lnTo>
                </a:path>
              </a:pathLst>
            </a:custGeom>
            <a:ln w="108405" cap="flat">
              <a:solidFill>
                <a:srgbClr val="E8E8E8">
                  <a:alpha val="100000"/>
                </a:srgbClr>
              </a:solidFill>
              <a:prstDash val="solid"/>
              <a:round/>
            </a:ln>
          </p:spPr>
          <p:txBody>
            <a:bodyPr/>
            <a:lstStyle/>
            <a:p/>
          </p:txBody>
        </p:sp>
        <p:sp>
          <p:nvSpPr>
            <p:cNvPr id="34" name="pl34"/>
            <p:cNvSpPr/>
            <p:nvPr/>
          </p:nvSpPr>
          <p:spPr>
            <a:xfrm>
              <a:off x="7716955" y="1069715"/>
              <a:ext cx="180445" cy="0"/>
            </a:xfrm>
            <a:custGeom>
              <a:avLst/>
              <a:pathLst>
                <a:path w="180445" h="0">
                  <a:moveTo>
                    <a:pt x="0" y="0"/>
                  </a:moveTo>
                  <a:lnTo>
                    <a:pt x="60148" y="0"/>
                  </a:lnTo>
                  <a:lnTo>
                    <a:pt x="60148" y="0"/>
                  </a:lnTo>
                  <a:lnTo>
                    <a:pt x="120297" y="0"/>
                  </a:lnTo>
                  <a:lnTo>
                    <a:pt x="120297" y="0"/>
                  </a:lnTo>
                  <a:lnTo>
                    <a:pt x="120297" y="0"/>
                  </a:lnTo>
                  <a:lnTo>
                    <a:pt x="180445" y="0"/>
                  </a:lnTo>
                </a:path>
              </a:pathLst>
            </a:custGeom>
            <a:ln w="108405" cap="flat">
              <a:solidFill>
                <a:srgbClr val="E8E8E8">
                  <a:alpha val="100000"/>
                </a:srgbClr>
              </a:solidFill>
              <a:prstDash val="solid"/>
              <a:round/>
            </a:ln>
          </p:spPr>
          <p:txBody>
            <a:bodyPr/>
            <a:lstStyle/>
            <a:p/>
          </p:txBody>
        </p:sp>
        <p:sp>
          <p:nvSpPr>
            <p:cNvPr id="35" name="pl35"/>
            <p:cNvSpPr/>
            <p:nvPr/>
          </p:nvSpPr>
          <p:spPr>
            <a:xfrm>
              <a:off x="7536509" y="1325717"/>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6" name="pl36"/>
            <p:cNvSpPr/>
            <p:nvPr/>
          </p:nvSpPr>
          <p:spPr>
            <a:xfrm>
              <a:off x="7175617" y="1581719"/>
              <a:ext cx="721783" cy="0"/>
            </a:xfrm>
            <a:custGeom>
              <a:avLst/>
              <a:pathLst>
                <a:path w="721783" h="0">
                  <a:moveTo>
                    <a:pt x="0" y="0"/>
                  </a:moveTo>
                  <a:lnTo>
                    <a:pt x="360891" y="0"/>
                  </a:lnTo>
                  <a:lnTo>
                    <a:pt x="421040" y="0"/>
                  </a:lnTo>
                  <a:lnTo>
                    <a:pt x="541337" y="0"/>
                  </a:lnTo>
                  <a:lnTo>
                    <a:pt x="541337" y="0"/>
                  </a:lnTo>
                  <a:lnTo>
                    <a:pt x="601486" y="0"/>
                  </a:lnTo>
                  <a:lnTo>
                    <a:pt x="721783" y="0"/>
                  </a:lnTo>
                </a:path>
              </a:pathLst>
            </a:custGeom>
            <a:ln w="108405" cap="flat">
              <a:solidFill>
                <a:srgbClr val="E8E8E8">
                  <a:alpha val="100000"/>
                </a:srgbClr>
              </a:solidFill>
              <a:prstDash val="solid"/>
              <a:round/>
            </a:ln>
          </p:spPr>
          <p:txBody>
            <a:bodyPr/>
            <a:lstStyle/>
            <a:p/>
          </p:txBody>
        </p:sp>
        <p:sp>
          <p:nvSpPr>
            <p:cNvPr id="37" name="pl37"/>
            <p:cNvSpPr/>
            <p:nvPr/>
          </p:nvSpPr>
          <p:spPr>
            <a:xfrm>
              <a:off x="7175617" y="1837721"/>
              <a:ext cx="300743" cy="0"/>
            </a:xfrm>
            <a:custGeom>
              <a:avLst/>
              <a:pathLst>
                <a:path w="300743" h="0">
                  <a:moveTo>
                    <a:pt x="0" y="0"/>
                  </a:moveTo>
                  <a:lnTo>
                    <a:pt x="120297" y="0"/>
                  </a:lnTo>
                  <a:lnTo>
                    <a:pt x="180445" y="0"/>
                  </a:lnTo>
                  <a:lnTo>
                    <a:pt x="240594" y="0"/>
                  </a:lnTo>
                  <a:lnTo>
                    <a:pt x="240594" y="0"/>
                  </a:lnTo>
                  <a:lnTo>
                    <a:pt x="300743" y="0"/>
                  </a:lnTo>
                  <a:lnTo>
                    <a:pt x="300743" y="0"/>
                  </a:lnTo>
                </a:path>
              </a:pathLst>
            </a:custGeom>
            <a:ln w="108405" cap="flat">
              <a:solidFill>
                <a:srgbClr val="E8E8E8">
                  <a:alpha val="100000"/>
                </a:srgbClr>
              </a:solidFill>
              <a:prstDash val="solid"/>
              <a:round/>
            </a:ln>
          </p:spPr>
          <p:txBody>
            <a:bodyPr/>
            <a:lstStyle/>
            <a:p/>
          </p:txBody>
        </p:sp>
        <p:sp>
          <p:nvSpPr>
            <p:cNvPr id="38" name="pl38"/>
            <p:cNvSpPr/>
            <p:nvPr/>
          </p:nvSpPr>
          <p:spPr>
            <a:xfrm>
              <a:off x="7115468" y="2093723"/>
              <a:ext cx="601486" cy="0"/>
            </a:xfrm>
            <a:custGeom>
              <a:avLst/>
              <a:pathLst>
                <a:path w="601486" h="0">
                  <a:moveTo>
                    <a:pt x="0" y="0"/>
                  </a:moveTo>
                  <a:lnTo>
                    <a:pt x="120297" y="0"/>
                  </a:lnTo>
                  <a:lnTo>
                    <a:pt x="240594" y="0"/>
                  </a:lnTo>
                  <a:lnTo>
                    <a:pt x="300743" y="0"/>
                  </a:lnTo>
                  <a:lnTo>
                    <a:pt x="360891" y="0"/>
                  </a:lnTo>
                  <a:lnTo>
                    <a:pt x="421040" y="0"/>
                  </a:lnTo>
                  <a:lnTo>
                    <a:pt x="601486" y="0"/>
                  </a:lnTo>
                </a:path>
              </a:pathLst>
            </a:custGeom>
            <a:ln w="108405" cap="flat">
              <a:solidFill>
                <a:srgbClr val="E8E8E8">
                  <a:alpha val="100000"/>
                </a:srgbClr>
              </a:solidFill>
              <a:prstDash val="solid"/>
              <a:round/>
            </a:ln>
          </p:spPr>
          <p:txBody>
            <a:bodyPr/>
            <a:lstStyle/>
            <a:p/>
          </p:txBody>
        </p:sp>
        <p:sp>
          <p:nvSpPr>
            <p:cNvPr id="39" name="pl39"/>
            <p:cNvSpPr/>
            <p:nvPr/>
          </p:nvSpPr>
          <p:spPr>
            <a:xfrm>
              <a:off x="7055319" y="2349726"/>
              <a:ext cx="300743" cy="0"/>
            </a:xfrm>
            <a:custGeom>
              <a:avLst/>
              <a:pathLst>
                <a:path w="300743" h="0">
                  <a:moveTo>
                    <a:pt x="0" y="0"/>
                  </a:moveTo>
                  <a:lnTo>
                    <a:pt x="0" y="0"/>
                  </a:lnTo>
                  <a:lnTo>
                    <a:pt x="180445" y="0"/>
                  </a:lnTo>
                  <a:lnTo>
                    <a:pt x="300743" y="0"/>
                  </a:lnTo>
                  <a:lnTo>
                    <a:pt x="300743" y="0"/>
                  </a:lnTo>
                  <a:lnTo>
                    <a:pt x="300743" y="0"/>
                  </a:lnTo>
                  <a:lnTo>
                    <a:pt x="300743" y="0"/>
                  </a:lnTo>
                </a:path>
              </a:pathLst>
            </a:custGeom>
            <a:ln w="108405" cap="flat">
              <a:solidFill>
                <a:srgbClr val="E8E8E8">
                  <a:alpha val="100000"/>
                </a:srgbClr>
              </a:solidFill>
              <a:prstDash val="solid"/>
              <a:round/>
            </a:ln>
          </p:spPr>
          <p:txBody>
            <a:bodyPr/>
            <a:lstStyle/>
            <a:p/>
          </p:txBody>
        </p:sp>
        <p:sp>
          <p:nvSpPr>
            <p:cNvPr id="40" name="pl40"/>
            <p:cNvSpPr/>
            <p:nvPr/>
          </p:nvSpPr>
          <p:spPr>
            <a:xfrm>
              <a:off x="6513981" y="2605728"/>
              <a:ext cx="721783" cy="0"/>
            </a:xfrm>
            <a:custGeom>
              <a:avLst/>
              <a:pathLst>
                <a:path w="721783" h="0">
                  <a:moveTo>
                    <a:pt x="0" y="0"/>
                  </a:moveTo>
                  <a:lnTo>
                    <a:pt x="240594" y="0"/>
                  </a:lnTo>
                  <a:lnTo>
                    <a:pt x="300743" y="0"/>
                  </a:lnTo>
                  <a:lnTo>
                    <a:pt x="421040" y="0"/>
                  </a:lnTo>
                  <a:lnTo>
                    <a:pt x="541337" y="0"/>
                  </a:lnTo>
                  <a:lnTo>
                    <a:pt x="541337" y="0"/>
                  </a:lnTo>
                  <a:lnTo>
                    <a:pt x="721783" y="0"/>
                  </a:lnTo>
                </a:path>
              </a:pathLst>
            </a:custGeom>
            <a:ln w="108405" cap="flat">
              <a:solidFill>
                <a:srgbClr val="E8E8E8">
                  <a:alpha val="100000"/>
                </a:srgbClr>
              </a:solidFill>
              <a:prstDash val="solid"/>
              <a:round/>
            </a:ln>
          </p:spPr>
          <p:txBody>
            <a:bodyPr/>
            <a:lstStyle/>
            <a:p/>
          </p:txBody>
        </p:sp>
        <p:sp>
          <p:nvSpPr>
            <p:cNvPr id="41" name="pl41"/>
            <p:cNvSpPr/>
            <p:nvPr/>
          </p:nvSpPr>
          <p:spPr>
            <a:xfrm>
              <a:off x="6874873" y="2861730"/>
              <a:ext cx="601486" cy="0"/>
            </a:xfrm>
            <a:custGeom>
              <a:avLst/>
              <a:pathLst>
                <a:path w="601486" h="0">
                  <a:moveTo>
                    <a:pt x="0" y="0"/>
                  </a:moveTo>
                  <a:lnTo>
                    <a:pt x="300743" y="0"/>
                  </a:lnTo>
                  <a:lnTo>
                    <a:pt x="360891" y="0"/>
                  </a:lnTo>
                  <a:lnTo>
                    <a:pt x="421040" y="0"/>
                  </a:lnTo>
                  <a:lnTo>
                    <a:pt x="481189" y="0"/>
                  </a:lnTo>
                  <a:lnTo>
                    <a:pt x="481189" y="0"/>
                  </a:lnTo>
                  <a:lnTo>
                    <a:pt x="601486" y="0"/>
                  </a:lnTo>
                </a:path>
              </a:pathLst>
            </a:custGeom>
            <a:ln w="108405" cap="flat">
              <a:solidFill>
                <a:srgbClr val="E8E8E8">
                  <a:alpha val="100000"/>
                </a:srgbClr>
              </a:solidFill>
              <a:prstDash val="solid"/>
              <a:round/>
            </a:ln>
          </p:spPr>
          <p:txBody>
            <a:bodyPr/>
            <a:lstStyle/>
            <a:p/>
          </p:txBody>
        </p:sp>
        <p:sp>
          <p:nvSpPr>
            <p:cNvPr id="42" name="pl42"/>
            <p:cNvSpPr/>
            <p:nvPr/>
          </p:nvSpPr>
          <p:spPr>
            <a:xfrm>
              <a:off x="6694427" y="3117732"/>
              <a:ext cx="721783" cy="0"/>
            </a:xfrm>
            <a:custGeom>
              <a:avLst/>
              <a:pathLst>
                <a:path w="721783" h="0">
                  <a:moveTo>
                    <a:pt x="0" y="0"/>
                  </a:moveTo>
                  <a:lnTo>
                    <a:pt x="60148" y="0"/>
                  </a:lnTo>
                  <a:lnTo>
                    <a:pt x="300743" y="0"/>
                  </a:lnTo>
                  <a:lnTo>
                    <a:pt x="421040" y="0"/>
                  </a:lnTo>
                  <a:lnTo>
                    <a:pt x="601486" y="0"/>
                  </a:lnTo>
                  <a:lnTo>
                    <a:pt x="661635" y="0"/>
                  </a:lnTo>
                  <a:lnTo>
                    <a:pt x="721783" y="0"/>
                  </a:lnTo>
                </a:path>
              </a:pathLst>
            </a:custGeom>
            <a:ln w="108405" cap="flat">
              <a:solidFill>
                <a:srgbClr val="E8E8E8">
                  <a:alpha val="100000"/>
                </a:srgbClr>
              </a:solidFill>
              <a:prstDash val="solid"/>
              <a:round/>
            </a:ln>
          </p:spPr>
          <p:txBody>
            <a:bodyPr/>
            <a:lstStyle/>
            <a:p/>
          </p:txBody>
        </p:sp>
        <p:sp>
          <p:nvSpPr>
            <p:cNvPr id="43" name="pl43"/>
            <p:cNvSpPr/>
            <p:nvPr/>
          </p:nvSpPr>
          <p:spPr>
            <a:xfrm>
              <a:off x="6754576" y="3373734"/>
              <a:ext cx="541337" cy="0"/>
            </a:xfrm>
            <a:custGeom>
              <a:avLst/>
              <a:pathLst>
                <a:path w="541337" h="0">
                  <a:moveTo>
                    <a:pt x="0" y="0"/>
                  </a:moveTo>
                  <a:lnTo>
                    <a:pt x="240594" y="0"/>
                  </a:lnTo>
                  <a:lnTo>
                    <a:pt x="240594" y="0"/>
                  </a:lnTo>
                  <a:lnTo>
                    <a:pt x="240594" y="0"/>
                  </a:lnTo>
                  <a:lnTo>
                    <a:pt x="240594" y="0"/>
                  </a:lnTo>
                  <a:lnTo>
                    <a:pt x="421040" y="0"/>
                  </a:lnTo>
                  <a:lnTo>
                    <a:pt x="541337" y="0"/>
                  </a:lnTo>
                </a:path>
              </a:pathLst>
            </a:custGeom>
            <a:ln w="108405" cap="flat">
              <a:solidFill>
                <a:srgbClr val="E8E8E8">
                  <a:alpha val="100000"/>
                </a:srgbClr>
              </a:solidFill>
              <a:prstDash val="solid"/>
              <a:round/>
            </a:ln>
          </p:spPr>
          <p:txBody>
            <a:bodyPr/>
            <a:lstStyle/>
            <a:p/>
          </p:txBody>
        </p:sp>
        <p:sp>
          <p:nvSpPr>
            <p:cNvPr id="44" name="pl44"/>
            <p:cNvSpPr/>
            <p:nvPr/>
          </p:nvSpPr>
          <p:spPr>
            <a:xfrm>
              <a:off x="6935022" y="3629736"/>
              <a:ext cx="842081" cy="0"/>
            </a:xfrm>
            <a:custGeom>
              <a:avLst/>
              <a:pathLst>
                <a:path w="842081" h="0">
                  <a:moveTo>
                    <a:pt x="0" y="0"/>
                  </a:moveTo>
                  <a:lnTo>
                    <a:pt x="240594" y="0"/>
                  </a:lnTo>
                  <a:lnTo>
                    <a:pt x="421040" y="0"/>
                  </a:lnTo>
                  <a:lnTo>
                    <a:pt x="842081" y="0"/>
                  </a:lnTo>
                  <a:lnTo>
                    <a:pt x="842081" y="0"/>
                  </a:lnTo>
                  <a:lnTo>
                    <a:pt x="842081" y="0"/>
                  </a:lnTo>
                  <a:lnTo>
                    <a:pt x="842081" y="0"/>
                  </a:lnTo>
                </a:path>
              </a:pathLst>
            </a:custGeom>
            <a:ln w="108405" cap="flat">
              <a:solidFill>
                <a:srgbClr val="E8E8E8">
                  <a:alpha val="100000"/>
                </a:srgbClr>
              </a:solidFill>
              <a:prstDash val="solid"/>
              <a:round/>
            </a:ln>
          </p:spPr>
          <p:txBody>
            <a:bodyPr/>
            <a:lstStyle/>
            <a:p/>
          </p:txBody>
        </p:sp>
        <p:sp>
          <p:nvSpPr>
            <p:cNvPr id="45" name="pl45"/>
            <p:cNvSpPr/>
            <p:nvPr/>
          </p:nvSpPr>
          <p:spPr>
            <a:xfrm>
              <a:off x="6754576" y="3885739"/>
              <a:ext cx="721783" cy="0"/>
            </a:xfrm>
            <a:custGeom>
              <a:avLst/>
              <a:pathLst>
                <a:path w="721783" h="0">
                  <a:moveTo>
                    <a:pt x="0" y="0"/>
                  </a:moveTo>
                  <a:lnTo>
                    <a:pt x="120297" y="0"/>
                  </a:lnTo>
                  <a:lnTo>
                    <a:pt x="300743" y="0"/>
                  </a:lnTo>
                  <a:lnTo>
                    <a:pt x="300743" y="0"/>
                  </a:lnTo>
                  <a:lnTo>
                    <a:pt x="481189" y="0"/>
                  </a:lnTo>
                  <a:lnTo>
                    <a:pt x="541337" y="0"/>
                  </a:lnTo>
                  <a:lnTo>
                    <a:pt x="721783" y="0"/>
                  </a:lnTo>
                </a:path>
              </a:pathLst>
            </a:custGeom>
            <a:ln w="108405" cap="flat">
              <a:solidFill>
                <a:srgbClr val="E8E8E8">
                  <a:alpha val="100000"/>
                </a:srgbClr>
              </a:solidFill>
              <a:prstDash val="solid"/>
              <a:round/>
            </a:ln>
          </p:spPr>
          <p:txBody>
            <a:bodyPr/>
            <a:lstStyle/>
            <a:p/>
          </p:txBody>
        </p:sp>
        <p:sp>
          <p:nvSpPr>
            <p:cNvPr id="46" name="pl46"/>
            <p:cNvSpPr/>
            <p:nvPr/>
          </p:nvSpPr>
          <p:spPr>
            <a:xfrm>
              <a:off x="6513981" y="4141741"/>
              <a:ext cx="842081" cy="0"/>
            </a:xfrm>
            <a:custGeom>
              <a:avLst/>
              <a:pathLst>
                <a:path w="842081" h="0">
                  <a:moveTo>
                    <a:pt x="0" y="0"/>
                  </a:moveTo>
                  <a:lnTo>
                    <a:pt x="240594" y="0"/>
                  </a:lnTo>
                  <a:lnTo>
                    <a:pt x="481189" y="0"/>
                  </a:lnTo>
                  <a:lnTo>
                    <a:pt x="842081" y="0"/>
                  </a:lnTo>
                  <a:lnTo>
                    <a:pt x="842081" y="0"/>
                  </a:lnTo>
                  <a:lnTo>
                    <a:pt x="842081" y="0"/>
                  </a:lnTo>
                  <a:lnTo>
                    <a:pt x="842081" y="0"/>
                  </a:lnTo>
                </a:path>
              </a:pathLst>
            </a:custGeom>
            <a:ln w="108405" cap="flat">
              <a:solidFill>
                <a:srgbClr val="E8E8E8">
                  <a:alpha val="100000"/>
                </a:srgbClr>
              </a:solidFill>
              <a:prstDash val="solid"/>
              <a:round/>
            </a:ln>
          </p:spPr>
          <p:txBody>
            <a:bodyPr/>
            <a:lstStyle/>
            <a:p/>
          </p:txBody>
        </p:sp>
        <p:sp>
          <p:nvSpPr>
            <p:cNvPr id="47" name="pl47"/>
            <p:cNvSpPr/>
            <p:nvPr/>
          </p:nvSpPr>
          <p:spPr>
            <a:xfrm>
              <a:off x="5852346" y="4397743"/>
              <a:ext cx="721783" cy="0"/>
            </a:xfrm>
            <a:custGeom>
              <a:avLst/>
              <a:pathLst>
                <a:path w="721783" h="0">
                  <a:moveTo>
                    <a:pt x="0" y="0"/>
                  </a:moveTo>
                  <a:lnTo>
                    <a:pt x="0" y="0"/>
                  </a:lnTo>
                  <a:lnTo>
                    <a:pt x="120297" y="0"/>
                  </a:lnTo>
                  <a:lnTo>
                    <a:pt x="120297" y="0"/>
                  </a:lnTo>
                  <a:lnTo>
                    <a:pt x="360891" y="0"/>
                  </a:lnTo>
                  <a:lnTo>
                    <a:pt x="421040" y="0"/>
                  </a:lnTo>
                  <a:lnTo>
                    <a:pt x="721783" y="0"/>
                  </a:lnTo>
                </a:path>
              </a:pathLst>
            </a:custGeom>
            <a:ln w="108405" cap="flat">
              <a:solidFill>
                <a:srgbClr val="E8E8E8">
                  <a:alpha val="100000"/>
                </a:srgbClr>
              </a:solidFill>
              <a:prstDash val="solid"/>
              <a:round/>
            </a:ln>
          </p:spPr>
          <p:txBody>
            <a:bodyPr/>
            <a:lstStyle/>
            <a:p/>
          </p:txBody>
        </p:sp>
        <p:sp>
          <p:nvSpPr>
            <p:cNvPr id="48" name="pl48"/>
            <p:cNvSpPr/>
            <p:nvPr/>
          </p:nvSpPr>
          <p:spPr>
            <a:xfrm>
              <a:off x="5852346" y="4653745"/>
              <a:ext cx="541337" cy="0"/>
            </a:xfrm>
            <a:custGeom>
              <a:avLst/>
              <a:pathLst>
                <a:path w="541337" h="0">
                  <a:moveTo>
                    <a:pt x="0" y="0"/>
                  </a:moveTo>
                  <a:lnTo>
                    <a:pt x="240594" y="0"/>
                  </a:lnTo>
                  <a:lnTo>
                    <a:pt x="421040" y="0"/>
                  </a:lnTo>
                  <a:lnTo>
                    <a:pt x="421040" y="0"/>
                  </a:lnTo>
                  <a:lnTo>
                    <a:pt x="421040" y="0"/>
                  </a:lnTo>
                  <a:lnTo>
                    <a:pt x="421040" y="0"/>
                  </a:lnTo>
                  <a:lnTo>
                    <a:pt x="541337" y="0"/>
                  </a:lnTo>
                </a:path>
              </a:pathLst>
            </a:custGeom>
            <a:ln w="108405" cap="flat">
              <a:solidFill>
                <a:srgbClr val="E8E8E8">
                  <a:alpha val="100000"/>
                </a:srgbClr>
              </a:solidFill>
              <a:prstDash val="solid"/>
              <a:round/>
            </a:ln>
          </p:spPr>
          <p:txBody>
            <a:bodyPr/>
            <a:lstStyle/>
            <a:p/>
          </p:txBody>
        </p:sp>
        <p:sp>
          <p:nvSpPr>
            <p:cNvPr id="49" name="pl49"/>
            <p:cNvSpPr/>
            <p:nvPr/>
          </p:nvSpPr>
          <p:spPr>
            <a:xfrm>
              <a:off x="6032792" y="4909747"/>
              <a:ext cx="481189" cy="0"/>
            </a:xfrm>
            <a:custGeom>
              <a:avLst/>
              <a:pathLst>
                <a:path w="481189" h="0">
                  <a:moveTo>
                    <a:pt x="0" y="0"/>
                  </a:moveTo>
                  <a:lnTo>
                    <a:pt x="120297" y="0"/>
                  </a:lnTo>
                  <a:lnTo>
                    <a:pt x="120297" y="0"/>
                  </a:lnTo>
                  <a:lnTo>
                    <a:pt x="120297" y="0"/>
                  </a:lnTo>
                  <a:lnTo>
                    <a:pt x="180445" y="0"/>
                  </a:lnTo>
                  <a:lnTo>
                    <a:pt x="421040" y="0"/>
                  </a:lnTo>
                  <a:lnTo>
                    <a:pt x="481189" y="0"/>
                  </a:lnTo>
                </a:path>
              </a:pathLst>
            </a:custGeom>
            <a:ln w="108405" cap="flat">
              <a:solidFill>
                <a:srgbClr val="E8E8E8">
                  <a:alpha val="100000"/>
                </a:srgbClr>
              </a:solidFill>
              <a:prstDash val="solid"/>
              <a:round/>
            </a:ln>
          </p:spPr>
          <p:txBody>
            <a:bodyPr/>
            <a:lstStyle/>
            <a:p/>
          </p:txBody>
        </p:sp>
        <p:sp>
          <p:nvSpPr>
            <p:cNvPr id="50" name="pl50"/>
            <p:cNvSpPr/>
            <p:nvPr/>
          </p:nvSpPr>
          <p:spPr>
            <a:xfrm>
              <a:off x="5912495" y="5165750"/>
              <a:ext cx="1263121" cy="0"/>
            </a:xfrm>
            <a:custGeom>
              <a:avLst/>
              <a:pathLst>
                <a:path w="1263121" h="0">
                  <a:moveTo>
                    <a:pt x="0" y="0"/>
                  </a:moveTo>
                  <a:lnTo>
                    <a:pt x="601486" y="0"/>
                  </a:lnTo>
                  <a:lnTo>
                    <a:pt x="842081" y="0"/>
                  </a:lnTo>
                  <a:lnTo>
                    <a:pt x="1022527" y="0"/>
                  </a:lnTo>
                  <a:lnTo>
                    <a:pt x="1082675" y="0"/>
                  </a:lnTo>
                  <a:lnTo>
                    <a:pt x="1202973" y="0"/>
                  </a:lnTo>
                  <a:lnTo>
                    <a:pt x="1263121" y="0"/>
                  </a:lnTo>
                </a:path>
              </a:pathLst>
            </a:custGeom>
            <a:ln w="108405" cap="flat">
              <a:solidFill>
                <a:srgbClr val="E8E8E8">
                  <a:alpha val="100000"/>
                </a:srgbClr>
              </a:solidFill>
              <a:prstDash val="solid"/>
              <a:round/>
            </a:ln>
          </p:spPr>
          <p:txBody>
            <a:bodyPr/>
            <a:lstStyle/>
            <a:p/>
          </p:txBody>
        </p:sp>
        <p:sp>
          <p:nvSpPr>
            <p:cNvPr id="51" name="pl51"/>
            <p:cNvSpPr/>
            <p:nvPr/>
          </p:nvSpPr>
          <p:spPr>
            <a:xfrm>
              <a:off x="5671900" y="5421752"/>
              <a:ext cx="1263121" cy="0"/>
            </a:xfrm>
            <a:custGeom>
              <a:avLst/>
              <a:pathLst>
                <a:path w="1263121" h="0">
                  <a:moveTo>
                    <a:pt x="0" y="0"/>
                  </a:moveTo>
                  <a:lnTo>
                    <a:pt x="60148" y="0"/>
                  </a:lnTo>
                  <a:lnTo>
                    <a:pt x="180445" y="0"/>
                  </a:lnTo>
                  <a:lnTo>
                    <a:pt x="180445" y="0"/>
                  </a:lnTo>
                  <a:lnTo>
                    <a:pt x="180445" y="0"/>
                  </a:lnTo>
                  <a:lnTo>
                    <a:pt x="661635" y="0"/>
                  </a:lnTo>
                  <a:lnTo>
                    <a:pt x="1263121" y="0"/>
                  </a:lnTo>
                </a:path>
              </a:pathLst>
            </a:custGeom>
            <a:ln w="108405" cap="flat">
              <a:solidFill>
                <a:srgbClr val="E8E8E8">
                  <a:alpha val="100000"/>
                </a:srgbClr>
              </a:solidFill>
              <a:prstDash val="solid"/>
              <a:round/>
            </a:ln>
          </p:spPr>
          <p:txBody>
            <a:bodyPr/>
            <a:lstStyle/>
            <a:p/>
          </p:txBody>
        </p:sp>
        <p:sp>
          <p:nvSpPr>
            <p:cNvPr id="52" name="pl52"/>
            <p:cNvSpPr/>
            <p:nvPr/>
          </p:nvSpPr>
          <p:spPr>
            <a:xfrm>
              <a:off x="4529076" y="5677754"/>
              <a:ext cx="1022527" cy="0"/>
            </a:xfrm>
            <a:custGeom>
              <a:avLst/>
              <a:pathLst>
                <a:path w="1022527" h="0">
                  <a:moveTo>
                    <a:pt x="0" y="0"/>
                  </a:moveTo>
                  <a:lnTo>
                    <a:pt x="60148" y="0"/>
                  </a:lnTo>
                  <a:lnTo>
                    <a:pt x="180445" y="0"/>
                  </a:lnTo>
                  <a:lnTo>
                    <a:pt x="360891" y="0"/>
                  </a:lnTo>
                  <a:lnTo>
                    <a:pt x="481189" y="0"/>
                  </a:lnTo>
                  <a:lnTo>
                    <a:pt x="721783" y="0"/>
                  </a:lnTo>
                  <a:lnTo>
                    <a:pt x="1022527" y="0"/>
                  </a:lnTo>
                </a:path>
              </a:pathLst>
            </a:custGeom>
            <a:ln w="108405" cap="flat">
              <a:solidFill>
                <a:srgbClr val="E8E8E8">
                  <a:alpha val="100000"/>
                </a:srgbClr>
              </a:solidFill>
              <a:prstDash val="solid"/>
              <a:round/>
            </a:ln>
          </p:spPr>
          <p:txBody>
            <a:bodyPr/>
            <a:lstStyle/>
            <a:p/>
          </p:txBody>
        </p:sp>
        <p:sp>
          <p:nvSpPr>
            <p:cNvPr id="53" name="pt53"/>
            <p:cNvSpPr/>
            <p:nvPr/>
          </p:nvSpPr>
          <p:spPr>
            <a:xfrm>
              <a:off x="7772603"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71117"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72603"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351563"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72603"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2603"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930522" y="36252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509481"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449333"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028292"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208738"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148590"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148590"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148590" y="4905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32009"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532009"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32009"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32009"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32009"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532009"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532009" y="1321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810225"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509481"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750076"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30522"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050819"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050819"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31265" y="2601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847846"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68144"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847846"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68144"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208738"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268887"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569630" y="4393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71860"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291414"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231265"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050819"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050819"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870373"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750076" y="38812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51563"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51563"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351563"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90671"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509481"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351563"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750076" y="41372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547103"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246360"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524576"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584724"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005765"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05022"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885468" y="56732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471860"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351563"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351563"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870373"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71117"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291414"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231265" y="28572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892901"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832752"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772603"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832752"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712455"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832752"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772603" y="10652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930522"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329035"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667400"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727549"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847846"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847846"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847846" y="54172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6750076"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351563"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411711"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291414"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0968"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689927"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990671" y="311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712455"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592157"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71117"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92901"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712455"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772603"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532009" y="15772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892901"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772603"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592157"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832752"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532009"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772603"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32752" y="80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6930522"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6990671"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71117"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110968"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750076"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509481"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5907995" y="51612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847846"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088441"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389184"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268887"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6268887"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268887"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268887" y="4649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171117"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291414"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351563"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411711"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411711"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471860"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471860" y="18332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291414"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71117"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6750076"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6990671"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990671"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6990671"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6990671" y="33692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532009"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712455"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351563"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231265"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110968"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411711"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471860" y="20892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050819"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050819"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231265"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351563"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351563"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351563"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351563" y="2345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718401" y="35710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718401" y="35710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6876320" y="35710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6455279" y="485104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6094387" y="485104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6094387" y="485104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7477806" y="12670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7477806" y="12670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477806" y="12670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6756022" y="254702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6996617" y="254702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177063" y="254702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5793644" y="43390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6214684" y="43390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6515428" y="43390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417657" y="38270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6816171" y="38270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6695874" y="38270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297360" y="4083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297360" y="4083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6695874" y="4083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5492900" y="561905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4650819" y="561905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4831265" y="561905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417657" y="28030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237211" y="28030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177063" y="28030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838698" y="10110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778549" y="10110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718401" y="10110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6876320" y="53630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5793644" y="53630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5793644" y="53630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6695874" y="30590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6635725" y="30590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6936468" y="30590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7658252" y="152301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718401" y="152301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477806" y="152301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838698" y="75501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718401" y="75501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778549" y="75501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6876320" y="510704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6455279" y="510704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5853792" y="510704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5793644" y="45950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6214684" y="45950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214684" y="45950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116914" y="17790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417657" y="17790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417657" y="17790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237211" y="33150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6936468" y="33150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6936468" y="33150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477806" y="20350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7357509" y="20350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417657" y="20350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6996617" y="22910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7297360" y="22910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297360" y="22910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tx253"/>
            <p:cNvSpPr/>
            <p:nvPr/>
          </p:nvSpPr>
          <p:spPr>
            <a:xfrm>
              <a:off x="531316" y="5613014"/>
              <a:ext cx="104799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MADAGASCAR*</a:t>
              </a:r>
            </a:p>
          </p:txBody>
        </p:sp>
        <p:sp>
          <p:nvSpPr>
            <p:cNvPr id="254" name="tx254"/>
            <p:cNvSpPr/>
            <p:nvPr/>
          </p:nvSpPr>
          <p:spPr>
            <a:xfrm>
              <a:off x="570087" y="5357012"/>
              <a:ext cx="100922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MOZAMBIQUE*</a:t>
              </a:r>
            </a:p>
          </p:txBody>
        </p:sp>
        <p:sp>
          <p:nvSpPr>
            <p:cNvPr id="255" name="tx255"/>
            <p:cNvSpPr/>
            <p:nvPr/>
          </p:nvSpPr>
          <p:spPr>
            <a:xfrm>
              <a:off x="539272" y="5101010"/>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SOUTH</a:t>
              </a:r>
            </a:p>
          </p:txBody>
        </p:sp>
        <p:sp>
          <p:nvSpPr>
            <p:cNvPr id="256" name="tx256"/>
            <p:cNvSpPr/>
            <p:nvPr/>
          </p:nvSpPr>
          <p:spPr>
            <a:xfrm>
              <a:off x="1067063" y="5101010"/>
              <a:ext cx="5122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AFRICA</a:t>
              </a:r>
            </a:p>
          </p:txBody>
        </p:sp>
        <p:sp>
          <p:nvSpPr>
            <p:cNvPr id="257" name="tx257"/>
            <p:cNvSpPr/>
            <p:nvPr/>
          </p:nvSpPr>
          <p:spPr>
            <a:xfrm>
              <a:off x="787440" y="4845008"/>
              <a:ext cx="791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COMOROS*</a:t>
              </a:r>
            </a:p>
          </p:txBody>
        </p:sp>
        <p:sp>
          <p:nvSpPr>
            <p:cNvPr id="258" name="tx258"/>
            <p:cNvSpPr/>
            <p:nvPr/>
          </p:nvSpPr>
          <p:spPr>
            <a:xfrm>
              <a:off x="508182" y="4589006"/>
              <a:ext cx="488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SOUTH</a:t>
              </a:r>
            </a:p>
          </p:txBody>
        </p:sp>
        <p:sp>
          <p:nvSpPr>
            <p:cNvPr id="259" name="tx259"/>
            <p:cNvSpPr/>
            <p:nvPr/>
          </p:nvSpPr>
          <p:spPr>
            <a:xfrm>
              <a:off x="1035974" y="4589006"/>
              <a:ext cx="5433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SUDAN*</a:t>
              </a:r>
            </a:p>
          </p:txBody>
        </p:sp>
        <p:sp>
          <p:nvSpPr>
            <p:cNvPr id="260" name="tx260"/>
            <p:cNvSpPr/>
            <p:nvPr/>
          </p:nvSpPr>
          <p:spPr>
            <a:xfrm>
              <a:off x="872753" y="4333003"/>
              <a:ext cx="7065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ETHIOPIA*</a:t>
              </a:r>
            </a:p>
          </p:txBody>
        </p:sp>
        <p:sp>
          <p:nvSpPr>
            <p:cNvPr id="261" name="tx261"/>
            <p:cNvSpPr/>
            <p:nvPr/>
          </p:nvSpPr>
          <p:spPr>
            <a:xfrm>
              <a:off x="911615" y="4077001"/>
              <a:ext cx="6676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LESOTHO</a:t>
              </a:r>
            </a:p>
          </p:txBody>
        </p:sp>
        <p:sp>
          <p:nvSpPr>
            <p:cNvPr id="262" name="tx262"/>
            <p:cNvSpPr/>
            <p:nvPr/>
          </p:nvSpPr>
          <p:spPr>
            <a:xfrm>
              <a:off x="1061668" y="3820999"/>
              <a:ext cx="51764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KENYA*</a:t>
              </a:r>
            </a:p>
          </p:txBody>
        </p:sp>
        <p:sp>
          <p:nvSpPr>
            <p:cNvPr id="263" name="tx263"/>
            <p:cNvSpPr/>
            <p:nvPr/>
          </p:nvSpPr>
          <p:spPr>
            <a:xfrm>
              <a:off x="785062" y="3564997"/>
              <a:ext cx="7942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BOTSWANA</a:t>
              </a:r>
            </a:p>
          </p:txBody>
        </p:sp>
        <p:sp>
          <p:nvSpPr>
            <p:cNvPr id="264" name="tx264"/>
            <p:cNvSpPr/>
            <p:nvPr/>
          </p:nvSpPr>
          <p:spPr>
            <a:xfrm>
              <a:off x="844498" y="3308995"/>
              <a:ext cx="7348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TANZANIA*</a:t>
              </a:r>
            </a:p>
          </p:txBody>
        </p:sp>
        <p:sp>
          <p:nvSpPr>
            <p:cNvPr id="265" name="tx265"/>
            <p:cNvSpPr/>
            <p:nvPr/>
          </p:nvSpPr>
          <p:spPr>
            <a:xfrm>
              <a:off x="1004793" y="3052993"/>
              <a:ext cx="5745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NAMIBIA</a:t>
              </a:r>
            </a:p>
          </p:txBody>
        </p:sp>
        <p:sp>
          <p:nvSpPr>
            <p:cNvPr id="266" name="tx266"/>
            <p:cNvSpPr/>
            <p:nvPr/>
          </p:nvSpPr>
          <p:spPr>
            <a:xfrm>
              <a:off x="1033322" y="2796990"/>
              <a:ext cx="5459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MALAWI</a:t>
              </a:r>
            </a:p>
          </p:txBody>
        </p:sp>
        <p:sp>
          <p:nvSpPr>
            <p:cNvPr id="267" name="tx267"/>
            <p:cNvSpPr/>
            <p:nvPr/>
          </p:nvSpPr>
          <p:spPr>
            <a:xfrm>
              <a:off x="919571" y="2540988"/>
              <a:ext cx="65973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ESWATINI</a:t>
              </a:r>
            </a:p>
          </p:txBody>
        </p:sp>
        <p:sp>
          <p:nvSpPr>
            <p:cNvPr id="268" name="tx268"/>
            <p:cNvSpPr/>
            <p:nvPr/>
          </p:nvSpPr>
          <p:spPr>
            <a:xfrm>
              <a:off x="834166" y="2284986"/>
              <a:ext cx="7451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ZIMBABWE</a:t>
              </a:r>
            </a:p>
          </p:txBody>
        </p:sp>
        <p:sp>
          <p:nvSpPr>
            <p:cNvPr id="269" name="tx269"/>
            <p:cNvSpPr/>
            <p:nvPr/>
          </p:nvSpPr>
          <p:spPr>
            <a:xfrm>
              <a:off x="1004793" y="2028984"/>
              <a:ext cx="5745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ZAMBIA*</a:t>
              </a:r>
            </a:p>
          </p:txBody>
        </p:sp>
        <p:sp>
          <p:nvSpPr>
            <p:cNvPr id="270" name="tx270"/>
            <p:cNvSpPr/>
            <p:nvPr/>
          </p:nvSpPr>
          <p:spPr>
            <a:xfrm>
              <a:off x="981658" y="1772982"/>
              <a:ext cx="5976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UGANDA</a:t>
              </a:r>
            </a:p>
          </p:txBody>
        </p:sp>
        <p:sp>
          <p:nvSpPr>
            <p:cNvPr id="271" name="tx271"/>
            <p:cNvSpPr/>
            <p:nvPr/>
          </p:nvSpPr>
          <p:spPr>
            <a:xfrm>
              <a:off x="966297" y="1516980"/>
              <a:ext cx="6130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RWANDA</a:t>
              </a:r>
            </a:p>
          </p:txBody>
        </p:sp>
        <p:sp>
          <p:nvSpPr>
            <p:cNvPr id="272" name="tx272"/>
            <p:cNvSpPr/>
            <p:nvPr/>
          </p:nvSpPr>
          <p:spPr>
            <a:xfrm>
              <a:off x="973886" y="1260977"/>
              <a:ext cx="6054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ERITREA</a:t>
              </a:r>
            </a:p>
          </p:txBody>
        </p:sp>
        <p:sp>
          <p:nvSpPr>
            <p:cNvPr id="273" name="tx273"/>
            <p:cNvSpPr/>
            <p:nvPr/>
          </p:nvSpPr>
          <p:spPr>
            <a:xfrm>
              <a:off x="810940" y="1004975"/>
              <a:ext cx="7683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MAURITIUS</a:t>
              </a:r>
            </a:p>
          </p:txBody>
        </p:sp>
        <p:sp>
          <p:nvSpPr>
            <p:cNvPr id="274" name="tx274"/>
            <p:cNvSpPr/>
            <p:nvPr/>
          </p:nvSpPr>
          <p:spPr>
            <a:xfrm>
              <a:off x="663081" y="748973"/>
              <a:ext cx="91622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SEYCHELLES</a:t>
              </a:r>
            </a:p>
          </p:txBody>
        </p:sp>
        <p:sp>
          <p:nvSpPr>
            <p:cNvPr id="275" name="tx275"/>
            <p:cNvSpPr/>
            <p:nvPr/>
          </p:nvSpPr>
          <p:spPr>
            <a:xfrm>
              <a:off x="191159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76" name="tx276"/>
            <p:cNvSpPr/>
            <p:nvPr/>
          </p:nvSpPr>
          <p:spPr>
            <a:xfrm>
              <a:off x="3384221"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77" name="tx277"/>
            <p:cNvSpPr/>
            <p:nvPr/>
          </p:nvSpPr>
          <p:spPr>
            <a:xfrm>
              <a:off x="4887937"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278" name="tx278"/>
            <p:cNvSpPr/>
            <p:nvPr/>
          </p:nvSpPr>
          <p:spPr>
            <a:xfrm>
              <a:off x="6391654"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279" name="tx279"/>
            <p:cNvSpPr/>
            <p:nvPr/>
          </p:nvSpPr>
          <p:spPr>
            <a:xfrm>
              <a:off x="7864280"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80" name="tx280"/>
            <p:cNvSpPr/>
            <p:nvPr/>
          </p:nvSpPr>
          <p:spPr>
            <a:xfrm>
              <a:off x="4519068"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1" name="pt281"/>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3" name="pt283"/>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4" name="tx284"/>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85" name="tx285"/>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86" name="tx286"/>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87" name="tx287"/>
            <p:cNvSpPr/>
            <p:nvPr/>
          </p:nvSpPr>
          <p:spPr>
            <a:xfrm>
              <a:off x="1641940" y="435349"/>
              <a:ext cx="45317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AFRO-East &amp; South, 2019-2025</a:t>
              </a:r>
            </a:p>
          </p:txBody>
        </p:sp>
        <p:sp>
          <p:nvSpPr>
            <p:cNvPr id="288" name="tx288"/>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89" name="tx289"/>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290" name="tx290"/>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291" name="tx291"/>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11 (out of 20) countries had lower coverage than in 2019.
In 2025, 7 countries had lower MCV1 coverage than in 2024.
In 2025, 13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AFRO-East &amp; South from lowest to highest coverage, and the rank of the top 10 countries with the most unvaccinated children, based on absolute numbers.
In 2025, MCV1 coverage ranged from 49% in MADAGASCAR to 98% in SEYCHELLES.
7 out of 20 (35%) countries had coverage of at least 90%.
ETHIOPIA had MCV1 coverage of 77% and the highest absolute number of unvaccinated children in the subregion, followed by MADAGASCAR.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MADAGASCAR and MOZAMBIQUE had the lowest MCV1 coverage and were also among the countries with the highest number of unvaccinated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01067" y="2007924"/>
              <a:ext cx="1938854" cy="2203127"/>
            </a:xfrm>
            <a:custGeom>
              <a:avLst/>
              <a:pathLst>
                <a:path w="1938854" h="2203127">
                  <a:moveTo>
                    <a:pt x="497974" y="2007369"/>
                  </a:moveTo>
                  <a:lnTo>
                    <a:pt x="565726" y="2016691"/>
                  </a:lnTo>
                  <a:lnTo>
                    <a:pt x="633477" y="2026013"/>
                  </a:lnTo>
                  <a:lnTo>
                    <a:pt x="701229" y="2035335"/>
                  </a:lnTo>
                  <a:lnTo>
                    <a:pt x="768981" y="2044657"/>
                  </a:lnTo>
                  <a:lnTo>
                    <a:pt x="836732" y="2053978"/>
                  </a:lnTo>
                  <a:lnTo>
                    <a:pt x="904484" y="2063300"/>
                  </a:lnTo>
                  <a:lnTo>
                    <a:pt x="972236" y="2072622"/>
                  </a:lnTo>
                  <a:lnTo>
                    <a:pt x="1039987" y="2081944"/>
                  </a:lnTo>
                  <a:lnTo>
                    <a:pt x="1107739" y="2091266"/>
                  </a:lnTo>
                  <a:lnTo>
                    <a:pt x="1175491" y="2100588"/>
                  </a:lnTo>
                  <a:lnTo>
                    <a:pt x="1243242" y="2109909"/>
                  </a:lnTo>
                  <a:lnTo>
                    <a:pt x="1310994" y="2119231"/>
                  </a:lnTo>
                  <a:lnTo>
                    <a:pt x="1378746" y="2128553"/>
                  </a:lnTo>
                  <a:lnTo>
                    <a:pt x="1446497" y="2137875"/>
                  </a:lnTo>
                  <a:lnTo>
                    <a:pt x="1514249" y="2147197"/>
                  </a:lnTo>
                  <a:lnTo>
                    <a:pt x="1582001" y="2156518"/>
                  </a:lnTo>
                  <a:lnTo>
                    <a:pt x="1649752" y="2165840"/>
                  </a:lnTo>
                  <a:lnTo>
                    <a:pt x="1717504" y="2175162"/>
                  </a:lnTo>
                  <a:lnTo>
                    <a:pt x="1785256" y="2184484"/>
                  </a:lnTo>
                  <a:lnTo>
                    <a:pt x="1853007" y="2193806"/>
                  </a:lnTo>
                  <a:lnTo>
                    <a:pt x="1920759" y="2203127"/>
                  </a:lnTo>
                  <a:lnTo>
                    <a:pt x="1928662" y="2137391"/>
                  </a:lnTo>
                  <a:lnTo>
                    <a:pt x="1934317" y="2071423"/>
                  </a:lnTo>
                  <a:lnTo>
                    <a:pt x="1937715" y="2005301"/>
                  </a:lnTo>
                  <a:lnTo>
                    <a:pt x="1938854" y="1939101"/>
                  </a:lnTo>
                  <a:lnTo>
                    <a:pt x="1937732" y="1872901"/>
                  </a:lnTo>
                  <a:lnTo>
                    <a:pt x="1934350" y="1806778"/>
                  </a:lnTo>
                  <a:lnTo>
                    <a:pt x="1928713" y="1740808"/>
                  </a:lnTo>
                  <a:lnTo>
                    <a:pt x="1920826" y="1675070"/>
                  </a:lnTo>
                  <a:lnTo>
                    <a:pt x="1910700" y="1609640"/>
                  </a:lnTo>
                  <a:lnTo>
                    <a:pt x="1898345" y="1544593"/>
                  </a:lnTo>
                  <a:lnTo>
                    <a:pt x="1883776" y="1480006"/>
                  </a:lnTo>
                  <a:lnTo>
                    <a:pt x="1867011" y="1415954"/>
                  </a:lnTo>
                  <a:lnTo>
                    <a:pt x="1848069" y="1352512"/>
                  </a:lnTo>
                  <a:lnTo>
                    <a:pt x="1826971" y="1289753"/>
                  </a:lnTo>
                  <a:lnTo>
                    <a:pt x="1803743" y="1227752"/>
                  </a:lnTo>
                  <a:lnTo>
                    <a:pt x="1778412" y="1166580"/>
                  </a:lnTo>
                  <a:lnTo>
                    <a:pt x="1751006" y="1106308"/>
                  </a:lnTo>
                  <a:lnTo>
                    <a:pt x="1721559" y="1047007"/>
                  </a:lnTo>
                  <a:lnTo>
                    <a:pt x="1690104" y="988747"/>
                  </a:lnTo>
                  <a:lnTo>
                    <a:pt x="1656678" y="931594"/>
                  </a:lnTo>
                  <a:lnTo>
                    <a:pt x="1621320" y="875616"/>
                  </a:lnTo>
                  <a:lnTo>
                    <a:pt x="1584072" y="820878"/>
                  </a:lnTo>
                  <a:lnTo>
                    <a:pt x="1544976" y="767443"/>
                  </a:lnTo>
                  <a:lnTo>
                    <a:pt x="1504079" y="715375"/>
                  </a:lnTo>
                  <a:lnTo>
                    <a:pt x="1461428" y="664733"/>
                  </a:lnTo>
                  <a:lnTo>
                    <a:pt x="1417072" y="615577"/>
                  </a:lnTo>
                  <a:lnTo>
                    <a:pt x="1371064" y="567964"/>
                  </a:lnTo>
                  <a:lnTo>
                    <a:pt x="1323457" y="521950"/>
                  </a:lnTo>
                  <a:lnTo>
                    <a:pt x="1274307" y="477588"/>
                  </a:lnTo>
                  <a:lnTo>
                    <a:pt x="1223671" y="434930"/>
                  </a:lnTo>
                  <a:lnTo>
                    <a:pt x="1171607" y="394026"/>
                  </a:lnTo>
                  <a:lnTo>
                    <a:pt x="1118178" y="354924"/>
                  </a:lnTo>
                  <a:lnTo>
                    <a:pt x="1063444" y="317669"/>
                  </a:lnTo>
                  <a:lnTo>
                    <a:pt x="1007471" y="282304"/>
                  </a:lnTo>
                  <a:lnTo>
                    <a:pt x="950322" y="248871"/>
                  </a:lnTo>
                  <a:lnTo>
                    <a:pt x="892065" y="217408"/>
                  </a:lnTo>
                  <a:lnTo>
                    <a:pt x="832768" y="187953"/>
                  </a:lnTo>
                  <a:lnTo>
                    <a:pt x="772500" y="160540"/>
                  </a:lnTo>
                  <a:lnTo>
                    <a:pt x="711331" y="135201"/>
                  </a:lnTo>
                  <a:lnTo>
                    <a:pt x="649333" y="111965"/>
                  </a:lnTo>
                  <a:lnTo>
                    <a:pt x="586577" y="90860"/>
                  </a:lnTo>
                  <a:lnTo>
                    <a:pt x="523138" y="71909"/>
                  </a:lnTo>
                  <a:lnTo>
                    <a:pt x="459088" y="55136"/>
                  </a:lnTo>
                  <a:lnTo>
                    <a:pt x="394503" y="40559"/>
                  </a:lnTo>
                  <a:lnTo>
                    <a:pt x="329457" y="28196"/>
                  </a:lnTo>
                  <a:lnTo>
                    <a:pt x="264028" y="18061"/>
                  </a:lnTo>
                  <a:lnTo>
                    <a:pt x="198291" y="10166"/>
                  </a:lnTo>
                  <a:lnTo>
                    <a:pt x="132322" y="4520"/>
                  </a:lnTo>
                  <a:lnTo>
                    <a:pt x="66200" y="1130"/>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5834" y="1440518"/>
                  </a:lnTo>
                  <a:lnTo>
                    <a:pt x="130534" y="1453433"/>
                  </a:lnTo>
                  <a:lnTo>
                    <a:pt x="192986" y="1474710"/>
                  </a:lnTo>
                  <a:lnTo>
                    <a:pt x="252113" y="1503984"/>
                  </a:lnTo>
                  <a:lnTo>
                    <a:pt x="306897" y="1540749"/>
                  </a:lnTo>
                  <a:lnTo>
                    <a:pt x="356393" y="1584373"/>
                  </a:lnTo>
                  <a:lnTo>
                    <a:pt x="399750" y="1634104"/>
                  </a:lnTo>
                  <a:lnTo>
                    <a:pt x="436220" y="1689084"/>
                  </a:lnTo>
                  <a:lnTo>
                    <a:pt x="465175" y="1748368"/>
                  </a:lnTo>
                  <a:lnTo>
                    <a:pt x="486116" y="1810933"/>
                  </a:lnTo>
                  <a:lnTo>
                    <a:pt x="498683" y="1875702"/>
                  </a:lnTo>
                  <a:lnTo>
                    <a:pt x="502658" y="194155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5" name="pg5"/>
            <p:cNvSpPr/>
            <p:nvPr/>
          </p:nvSpPr>
          <p:spPr>
            <a:xfrm>
              <a:off x="3448762" y="4015294"/>
              <a:ext cx="1673064" cy="1618606"/>
            </a:xfrm>
            <a:custGeom>
              <a:avLst/>
              <a:pathLst>
                <a:path w="1673064" h="1618606">
                  <a:moveTo>
                    <a:pt x="0" y="368886"/>
                  </a:moveTo>
                  <a:lnTo>
                    <a:pt x="33699" y="428396"/>
                  </a:lnTo>
                  <a:lnTo>
                    <a:pt x="67399" y="487907"/>
                  </a:lnTo>
                  <a:lnTo>
                    <a:pt x="101099" y="547417"/>
                  </a:lnTo>
                  <a:lnTo>
                    <a:pt x="134799" y="606928"/>
                  </a:lnTo>
                  <a:lnTo>
                    <a:pt x="168499" y="666438"/>
                  </a:lnTo>
                  <a:lnTo>
                    <a:pt x="202199" y="725949"/>
                  </a:lnTo>
                  <a:lnTo>
                    <a:pt x="235899" y="785459"/>
                  </a:lnTo>
                  <a:lnTo>
                    <a:pt x="269599" y="844970"/>
                  </a:lnTo>
                  <a:lnTo>
                    <a:pt x="303299" y="904480"/>
                  </a:lnTo>
                  <a:lnTo>
                    <a:pt x="336999" y="963991"/>
                  </a:lnTo>
                  <a:lnTo>
                    <a:pt x="370699" y="1023501"/>
                  </a:lnTo>
                  <a:lnTo>
                    <a:pt x="404399" y="1083011"/>
                  </a:lnTo>
                  <a:lnTo>
                    <a:pt x="438099" y="1142522"/>
                  </a:lnTo>
                  <a:lnTo>
                    <a:pt x="471799" y="1202032"/>
                  </a:lnTo>
                  <a:lnTo>
                    <a:pt x="505499" y="1261543"/>
                  </a:lnTo>
                  <a:lnTo>
                    <a:pt x="539199" y="1321053"/>
                  </a:lnTo>
                  <a:lnTo>
                    <a:pt x="572899" y="1380564"/>
                  </a:lnTo>
                  <a:lnTo>
                    <a:pt x="606599" y="1440074"/>
                  </a:lnTo>
                  <a:lnTo>
                    <a:pt x="640299" y="1499585"/>
                  </a:lnTo>
                  <a:lnTo>
                    <a:pt x="673999" y="1559095"/>
                  </a:lnTo>
                  <a:lnTo>
                    <a:pt x="707699" y="1618606"/>
                  </a:lnTo>
                  <a:lnTo>
                    <a:pt x="764547" y="1585123"/>
                  </a:lnTo>
                  <a:lnTo>
                    <a:pt x="820224" y="1549726"/>
                  </a:lnTo>
                  <a:lnTo>
                    <a:pt x="874663" y="1512455"/>
                  </a:lnTo>
                  <a:lnTo>
                    <a:pt x="927803" y="1473353"/>
                  </a:lnTo>
                  <a:lnTo>
                    <a:pt x="979582" y="1432466"/>
                  </a:lnTo>
                  <a:lnTo>
                    <a:pt x="1029940" y="1389841"/>
                  </a:lnTo>
                  <a:lnTo>
                    <a:pt x="1078818" y="1345528"/>
                  </a:lnTo>
                  <a:lnTo>
                    <a:pt x="1126161" y="1299577"/>
                  </a:lnTo>
                  <a:lnTo>
                    <a:pt x="1171912" y="1252042"/>
                  </a:lnTo>
                  <a:lnTo>
                    <a:pt x="1216020" y="1202977"/>
                  </a:lnTo>
                  <a:lnTo>
                    <a:pt x="1258433" y="1152441"/>
                  </a:lnTo>
                  <a:lnTo>
                    <a:pt x="1299102" y="1100491"/>
                  </a:lnTo>
                  <a:lnTo>
                    <a:pt x="1337980" y="1047187"/>
                  </a:lnTo>
                  <a:lnTo>
                    <a:pt x="1375021" y="992591"/>
                  </a:lnTo>
                  <a:lnTo>
                    <a:pt x="1410184" y="936766"/>
                  </a:lnTo>
                  <a:lnTo>
                    <a:pt x="1443427" y="879778"/>
                  </a:lnTo>
                  <a:lnTo>
                    <a:pt x="1474712" y="821691"/>
                  </a:lnTo>
                  <a:lnTo>
                    <a:pt x="1504003" y="762574"/>
                  </a:lnTo>
                  <a:lnTo>
                    <a:pt x="1531265" y="702494"/>
                  </a:lnTo>
                  <a:lnTo>
                    <a:pt x="1556467" y="641522"/>
                  </a:lnTo>
                  <a:lnTo>
                    <a:pt x="1579581" y="579727"/>
                  </a:lnTo>
                  <a:lnTo>
                    <a:pt x="1600578" y="517182"/>
                  </a:lnTo>
                  <a:lnTo>
                    <a:pt x="1619435" y="453959"/>
                  </a:lnTo>
                  <a:lnTo>
                    <a:pt x="1636131" y="390130"/>
                  </a:lnTo>
                  <a:lnTo>
                    <a:pt x="1650645" y="325771"/>
                  </a:lnTo>
                  <a:lnTo>
                    <a:pt x="1662961" y="260955"/>
                  </a:lnTo>
                  <a:lnTo>
                    <a:pt x="1673064" y="195758"/>
                  </a:lnTo>
                  <a:lnTo>
                    <a:pt x="1605312" y="186436"/>
                  </a:lnTo>
                  <a:lnTo>
                    <a:pt x="1537561" y="177114"/>
                  </a:lnTo>
                  <a:lnTo>
                    <a:pt x="1469809" y="167792"/>
                  </a:lnTo>
                  <a:lnTo>
                    <a:pt x="1402057" y="158470"/>
                  </a:lnTo>
                  <a:lnTo>
                    <a:pt x="1334306" y="149148"/>
                  </a:lnTo>
                  <a:lnTo>
                    <a:pt x="1266554" y="139827"/>
                  </a:lnTo>
                  <a:lnTo>
                    <a:pt x="1198802" y="130505"/>
                  </a:lnTo>
                  <a:lnTo>
                    <a:pt x="1131051" y="121183"/>
                  </a:lnTo>
                  <a:lnTo>
                    <a:pt x="1063299" y="111861"/>
                  </a:lnTo>
                  <a:lnTo>
                    <a:pt x="995547" y="102539"/>
                  </a:lnTo>
                  <a:lnTo>
                    <a:pt x="927796" y="93218"/>
                  </a:lnTo>
                  <a:lnTo>
                    <a:pt x="860044" y="83896"/>
                  </a:lnTo>
                  <a:lnTo>
                    <a:pt x="792293" y="74574"/>
                  </a:lnTo>
                  <a:lnTo>
                    <a:pt x="724541" y="65252"/>
                  </a:lnTo>
                  <a:lnTo>
                    <a:pt x="656789" y="55930"/>
                  </a:lnTo>
                  <a:lnTo>
                    <a:pt x="589038" y="46609"/>
                  </a:lnTo>
                  <a:lnTo>
                    <a:pt x="521286" y="37287"/>
                  </a:lnTo>
                  <a:lnTo>
                    <a:pt x="453534" y="27965"/>
                  </a:lnTo>
                  <a:lnTo>
                    <a:pt x="385783" y="18643"/>
                  </a:lnTo>
                  <a:lnTo>
                    <a:pt x="318031" y="9321"/>
                  </a:lnTo>
                  <a:lnTo>
                    <a:pt x="250279" y="0"/>
                  </a:lnTo>
                  <a:lnTo>
                    <a:pt x="237028" y="64586"/>
                  </a:lnTo>
                  <a:lnTo>
                    <a:pt x="215438" y="126882"/>
                  </a:lnTo>
                  <a:lnTo>
                    <a:pt x="185880" y="185817"/>
                  </a:lnTo>
                  <a:lnTo>
                    <a:pt x="148863" y="240376"/>
                  </a:lnTo>
                  <a:lnTo>
                    <a:pt x="105024" y="289621"/>
                  </a:lnTo>
                  <a:lnTo>
                    <a:pt x="55117" y="332705"/>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6" name="pg6"/>
            <p:cNvSpPr/>
            <p:nvPr/>
          </p:nvSpPr>
          <p:spPr>
            <a:xfrm>
              <a:off x="2653452" y="4384180"/>
              <a:ext cx="1503010" cy="1501397"/>
            </a:xfrm>
            <a:custGeom>
              <a:avLst/>
              <a:pathLst>
                <a:path w="1503010" h="1501397">
                  <a:moveTo>
                    <a:pt x="405641" y="44797"/>
                  </a:moveTo>
                  <a:lnTo>
                    <a:pt x="386324" y="110403"/>
                  </a:lnTo>
                  <a:lnTo>
                    <a:pt x="367008" y="176008"/>
                  </a:lnTo>
                  <a:lnTo>
                    <a:pt x="347692" y="241613"/>
                  </a:lnTo>
                  <a:lnTo>
                    <a:pt x="328376" y="307219"/>
                  </a:lnTo>
                  <a:lnTo>
                    <a:pt x="309059" y="372824"/>
                  </a:lnTo>
                  <a:lnTo>
                    <a:pt x="289743" y="438429"/>
                  </a:lnTo>
                  <a:lnTo>
                    <a:pt x="270427" y="504035"/>
                  </a:lnTo>
                  <a:lnTo>
                    <a:pt x="251111" y="569640"/>
                  </a:lnTo>
                  <a:lnTo>
                    <a:pt x="231794" y="635246"/>
                  </a:lnTo>
                  <a:lnTo>
                    <a:pt x="212478" y="700851"/>
                  </a:lnTo>
                  <a:lnTo>
                    <a:pt x="193162" y="766456"/>
                  </a:lnTo>
                  <a:lnTo>
                    <a:pt x="173846" y="832062"/>
                  </a:lnTo>
                  <a:lnTo>
                    <a:pt x="154529" y="897667"/>
                  </a:lnTo>
                  <a:lnTo>
                    <a:pt x="135213" y="963273"/>
                  </a:lnTo>
                  <a:lnTo>
                    <a:pt x="115897" y="1028878"/>
                  </a:lnTo>
                  <a:lnTo>
                    <a:pt x="96581" y="1094483"/>
                  </a:lnTo>
                  <a:lnTo>
                    <a:pt x="77264" y="1160089"/>
                  </a:lnTo>
                  <a:lnTo>
                    <a:pt x="57948" y="1225694"/>
                  </a:lnTo>
                  <a:lnTo>
                    <a:pt x="38632" y="1291299"/>
                  </a:lnTo>
                  <a:lnTo>
                    <a:pt x="19316" y="1356905"/>
                  </a:lnTo>
                  <a:lnTo>
                    <a:pt x="0" y="1422510"/>
                  </a:lnTo>
                  <a:lnTo>
                    <a:pt x="65141" y="1440462"/>
                  </a:lnTo>
                  <a:lnTo>
                    <a:pt x="130869" y="1456134"/>
                  </a:lnTo>
                  <a:lnTo>
                    <a:pt x="197102" y="1469506"/>
                  </a:lnTo>
                  <a:lnTo>
                    <a:pt x="263762" y="1480561"/>
                  </a:lnTo>
                  <a:lnTo>
                    <a:pt x="330766" y="1489287"/>
                  </a:lnTo>
                  <a:lnTo>
                    <a:pt x="398033" y="1495674"/>
                  </a:lnTo>
                  <a:lnTo>
                    <a:pt x="465482" y="1499712"/>
                  </a:lnTo>
                  <a:lnTo>
                    <a:pt x="533031" y="1501397"/>
                  </a:lnTo>
                  <a:lnTo>
                    <a:pt x="600598" y="1500728"/>
                  </a:lnTo>
                  <a:lnTo>
                    <a:pt x="668100" y="1497705"/>
                  </a:lnTo>
                  <a:lnTo>
                    <a:pt x="735456" y="1492332"/>
                  </a:lnTo>
                  <a:lnTo>
                    <a:pt x="802584" y="1484614"/>
                  </a:lnTo>
                  <a:lnTo>
                    <a:pt x="869402" y="1474563"/>
                  </a:lnTo>
                  <a:lnTo>
                    <a:pt x="935830" y="1462189"/>
                  </a:lnTo>
                  <a:lnTo>
                    <a:pt x="1001785" y="1447508"/>
                  </a:lnTo>
                  <a:lnTo>
                    <a:pt x="1067190" y="1430538"/>
                  </a:lnTo>
                  <a:lnTo>
                    <a:pt x="1131963" y="1411299"/>
                  </a:lnTo>
                  <a:lnTo>
                    <a:pt x="1196026" y="1389814"/>
                  </a:lnTo>
                  <a:lnTo>
                    <a:pt x="1259302" y="1366111"/>
                  </a:lnTo>
                  <a:lnTo>
                    <a:pt x="1321713" y="1340216"/>
                  </a:lnTo>
                  <a:lnTo>
                    <a:pt x="1383185" y="1312163"/>
                  </a:lnTo>
                  <a:lnTo>
                    <a:pt x="1443641" y="1281985"/>
                  </a:lnTo>
                  <a:lnTo>
                    <a:pt x="1503010" y="1249719"/>
                  </a:lnTo>
                  <a:lnTo>
                    <a:pt x="1469310" y="1190209"/>
                  </a:lnTo>
                  <a:lnTo>
                    <a:pt x="1435610" y="1130698"/>
                  </a:lnTo>
                  <a:lnTo>
                    <a:pt x="1401910" y="1071188"/>
                  </a:lnTo>
                  <a:lnTo>
                    <a:pt x="1368210" y="1011677"/>
                  </a:lnTo>
                  <a:lnTo>
                    <a:pt x="1334510" y="952167"/>
                  </a:lnTo>
                  <a:lnTo>
                    <a:pt x="1300810" y="892656"/>
                  </a:lnTo>
                  <a:lnTo>
                    <a:pt x="1267110" y="833146"/>
                  </a:lnTo>
                  <a:lnTo>
                    <a:pt x="1233410" y="773635"/>
                  </a:lnTo>
                  <a:lnTo>
                    <a:pt x="1199710" y="714125"/>
                  </a:lnTo>
                  <a:lnTo>
                    <a:pt x="1166010" y="654614"/>
                  </a:lnTo>
                  <a:lnTo>
                    <a:pt x="1132310" y="595104"/>
                  </a:lnTo>
                  <a:lnTo>
                    <a:pt x="1098610" y="535594"/>
                  </a:lnTo>
                  <a:lnTo>
                    <a:pt x="1064910" y="476083"/>
                  </a:lnTo>
                  <a:lnTo>
                    <a:pt x="1031210" y="416573"/>
                  </a:lnTo>
                  <a:lnTo>
                    <a:pt x="997510" y="357062"/>
                  </a:lnTo>
                  <a:lnTo>
                    <a:pt x="963810" y="297552"/>
                  </a:lnTo>
                  <a:lnTo>
                    <a:pt x="930110" y="238041"/>
                  </a:lnTo>
                  <a:lnTo>
                    <a:pt x="896410" y="178531"/>
                  </a:lnTo>
                  <a:lnTo>
                    <a:pt x="862710" y="119020"/>
                  </a:lnTo>
                  <a:lnTo>
                    <a:pt x="829010" y="59510"/>
                  </a:lnTo>
                  <a:lnTo>
                    <a:pt x="795310" y="0"/>
                  </a:lnTo>
                  <a:lnTo>
                    <a:pt x="734839" y="29095"/>
                  </a:lnTo>
                  <a:lnTo>
                    <a:pt x="671032" y="49877"/>
                  </a:lnTo>
                  <a:lnTo>
                    <a:pt x="605025" y="61974"/>
                  </a:lnTo>
                  <a:lnTo>
                    <a:pt x="537995" y="65172"/>
                  </a:lnTo>
                  <a:lnTo>
                    <a:pt x="471136" y="59412"/>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7" name="pg7"/>
            <p:cNvSpPr/>
            <p:nvPr/>
          </p:nvSpPr>
          <p:spPr>
            <a:xfrm>
              <a:off x="1567633" y="4217584"/>
              <a:ext cx="1491459" cy="1589107"/>
            </a:xfrm>
            <a:custGeom>
              <a:avLst/>
              <a:pathLst>
                <a:path w="1491459" h="1589107">
                  <a:moveTo>
                    <a:pt x="1209950" y="0"/>
                  </a:moveTo>
                  <a:lnTo>
                    <a:pt x="1152334" y="36844"/>
                  </a:lnTo>
                  <a:lnTo>
                    <a:pt x="1094717" y="73688"/>
                  </a:lnTo>
                  <a:lnTo>
                    <a:pt x="1037100" y="110532"/>
                  </a:lnTo>
                  <a:lnTo>
                    <a:pt x="979484" y="147376"/>
                  </a:lnTo>
                  <a:lnTo>
                    <a:pt x="921867" y="184221"/>
                  </a:lnTo>
                  <a:lnTo>
                    <a:pt x="864250" y="221065"/>
                  </a:lnTo>
                  <a:lnTo>
                    <a:pt x="806633" y="257909"/>
                  </a:lnTo>
                  <a:lnTo>
                    <a:pt x="749017" y="294753"/>
                  </a:lnTo>
                  <a:lnTo>
                    <a:pt x="691400" y="331598"/>
                  </a:lnTo>
                  <a:lnTo>
                    <a:pt x="633783" y="368442"/>
                  </a:lnTo>
                  <a:lnTo>
                    <a:pt x="576167" y="405286"/>
                  </a:lnTo>
                  <a:lnTo>
                    <a:pt x="518550" y="442130"/>
                  </a:lnTo>
                  <a:lnTo>
                    <a:pt x="460933" y="478974"/>
                  </a:lnTo>
                  <a:lnTo>
                    <a:pt x="403316" y="515819"/>
                  </a:lnTo>
                  <a:lnTo>
                    <a:pt x="345700" y="552663"/>
                  </a:lnTo>
                  <a:lnTo>
                    <a:pt x="288083" y="589507"/>
                  </a:lnTo>
                  <a:lnTo>
                    <a:pt x="230466" y="626351"/>
                  </a:lnTo>
                  <a:lnTo>
                    <a:pt x="172850" y="663196"/>
                  </a:lnTo>
                  <a:lnTo>
                    <a:pt x="115233" y="700040"/>
                  </a:lnTo>
                  <a:lnTo>
                    <a:pt x="57616" y="736884"/>
                  </a:lnTo>
                  <a:lnTo>
                    <a:pt x="0" y="773728"/>
                  </a:lnTo>
                  <a:lnTo>
                    <a:pt x="36530" y="828766"/>
                  </a:lnTo>
                  <a:lnTo>
                    <a:pt x="74915" y="882528"/>
                  </a:lnTo>
                  <a:lnTo>
                    <a:pt x="115109" y="934950"/>
                  </a:lnTo>
                  <a:lnTo>
                    <a:pt x="157065" y="985973"/>
                  </a:lnTo>
                  <a:lnTo>
                    <a:pt x="200735" y="1035537"/>
                  </a:lnTo>
                  <a:lnTo>
                    <a:pt x="246068" y="1083585"/>
                  </a:lnTo>
                  <a:lnTo>
                    <a:pt x="293011" y="1130061"/>
                  </a:lnTo>
                  <a:lnTo>
                    <a:pt x="341511" y="1174910"/>
                  </a:lnTo>
                  <a:lnTo>
                    <a:pt x="391510" y="1218081"/>
                  </a:lnTo>
                  <a:lnTo>
                    <a:pt x="442951" y="1259524"/>
                  </a:lnTo>
                  <a:lnTo>
                    <a:pt x="495774" y="1299191"/>
                  </a:lnTo>
                  <a:lnTo>
                    <a:pt x="549917" y="1337035"/>
                  </a:lnTo>
                  <a:lnTo>
                    <a:pt x="605318" y="1373012"/>
                  </a:lnTo>
                  <a:lnTo>
                    <a:pt x="661913" y="1407082"/>
                  </a:lnTo>
                  <a:lnTo>
                    <a:pt x="719635" y="1439203"/>
                  </a:lnTo>
                  <a:lnTo>
                    <a:pt x="778418" y="1469340"/>
                  </a:lnTo>
                  <a:lnTo>
                    <a:pt x="838194" y="1497457"/>
                  </a:lnTo>
                  <a:lnTo>
                    <a:pt x="898893" y="1523521"/>
                  </a:lnTo>
                  <a:lnTo>
                    <a:pt x="960444" y="1547502"/>
                  </a:lnTo>
                  <a:lnTo>
                    <a:pt x="1022777" y="1569373"/>
                  </a:lnTo>
                  <a:lnTo>
                    <a:pt x="1085818" y="1589107"/>
                  </a:lnTo>
                  <a:lnTo>
                    <a:pt x="1105134" y="1523502"/>
                  </a:lnTo>
                  <a:lnTo>
                    <a:pt x="1124450" y="1457896"/>
                  </a:lnTo>
                  <a:lnTo>
                    <a:pt x="1143767" y="1392291"/>
                  </a:lnTo>
                  <a:lnTo>
                    <a:pt x="1163083" y="1326685"/>
                  </a:lnTo>
                  <a:lnTo>
                    <a:pt x="1182399" y="1261080"/>
                  </a:lnTo>
                  <a:lnTo>
                    <a:pt x="1201715" y="1195475"/>
                  </a:lnTo>
                  <a:lnTo>
                    <a:pt x="1221032" y="1129869"/>
                  </a:lnTo>
                  <a:lnTo>
                    <a:pt x="1240348" y="1064264"/>
                  </a:lnTo>
                  <a:lnTo>
                    <a:pt x="1259664" y="998659"/>
                  </a:lnTo>
                  <a:lnTo>
                    <a:pt x="1278980" y="933053"/>
                  </a:lnTo>
                  <a:lnTo>
                    <a:pt x="1298297" y="867448"/>
                  </a:lnTo>
                  <a:lnTo>
                    <a:pt x="1317613" y="801842"/>
                  </a:lnTo>
                  <a:lnTo>
                    <a:pt x="1336929" y="736237"/>
                  </a:lnTo>
                  <a:lnTo>
                    <a:pt x="1356245" y="670632"/>
                  </a:lnTo>
                  <a:lnTo>
                    <a:pt x="1375562" y="605026"/>
                  </a:lnTo>
                  <a:lnTo>
                    <a:pt x="1394878" y="539421"/>
                  </a:lnTo>
                  <a:lnTo>
                    <a:pt x="1414194" y="473815"/>
                  </a:lnTo>
                  <a:lnTo>
                    <a:pt x="1433510" y="408210"/>
                  </a:lnTo>
                  <a:lnTo>
                    <a:pt x="1452827" y="342605"/>
                  </a:lnTo>
                  <a:lnTo>
                    <a:pt x="1472143" y="276999"/>
                  </a:lnTo>
                  <a:lnTo>
                    <a:pt x="1491459" y="211394"/>
                  </a:lnTo>
                  <a:lnTo>
                    <a:pt x="1424141" y="186217"/>
                  </a:lnTo>
                  <a:lnTo>
                    <a:pt x="1361102" y="151697"/>
                  </a:lnTo>
                  <a:lnTo>
                    <a:pt x="1303630" y="108540"/>
                  </a:lnTo>
                  <a:lnTo>
                    <a:pt x="1252900" y="57627"/>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8" name="pg8"/>
            <p:cNvSpPr/>
            <p:nvPr/>
          </p:nvSpPr>
          <p:spPr>
            <a:xfrm>
              <a:off x="1262493" y="3712829"/>
              <a:ext cx="1515090" cy="1278483"/>
            </a:xfrm>
            <a:custGeom>
              <a:avLst/>
              <a:pathLst>
                <a:path w="1515090" h="1278483">
                  <a:moveTo>
                    <a:pt x="1439580" y="173295"/>
                  </a:moveTo>
                  <a:lnTo>
                    <a:pt x="1371690" y="165043"/>
                  </a:lnTo>
                  <a:lnTo>
                    <a:pt x="1303800" y="156791"/>
                  </a:lnTo>
                  <a:lnTo>
                    <a:pt x="1235909" y="148539"/>
                  </a:lnTo>
                  <a:lnTo>
                    <a:pt x="1168019" y="140286"/>
                  </a:lnTo>
                  <a:lnTo>
                    <a:pt x="1100129" y="132034"/>
                  </a:lnTo>
                  <a:lnTo>
                    <a:pt x="1032239" y="123782"/>
                  </a:lnTo>
                  <a:lnTo>
                    <a:pt x="964348" y="115530"/>
                  </a:lnTo>
                  <a:lnTo>
                    <a:pt x="896458" y="107278"/>
                  </a:lnTo>
                  <a:lnTo>
                    <a:pt x="828568" y="99026"/>
                  </a:lnTo>
                  <a:lnTo>
                    <a:pt x="760678" y="90773"/>
                  </a:lnTo>
                  <a:lnTo>
                    <a:pt x="692787" y="82521"/>
                  </a:lnTo>
                  <a:lnTo>
                    <a:pt x="624897" y="74269"/>
                  </a:lnTo>
                  <a:lnTo>
                    <a:pt x="557007" y="66017"/>
                  </a:lnTo>
                  <a:lnTo>
                    <a:pt x="489117" y="57765"/>
                  </a:lnTo>
                  <a:lnTo>
                    <a:pt x="421226" y="49513"/>
                  </a:lnTo>
                  <a:lnTo>
                    <a:pt x="353336" y="41260"/>
                  </a:lnTo>
                  <a:lnTo>
                    <a:pt x="285446" y="33008"/>
                  </a:lnTo>
                  <a:lnTo>
                    <a:pt x="217556" y="24756"/>
                  </a:lnTo>
                  <a:lnTo>
                    <a:pt x="149665" y="16504"/>
                  </a:lnTo>
                  <a:lnTo>
                    <a:pt x="81775" y="8252"/>
                  </a:lnTo>
                  <a:lnTo>
                    <a:pt x="13885" y="0"/>
                  </a:lnTo>
                  <a:lnTo>
                    <a:pt x="6962" y="66517"/>
                  </a:lnTo>
                  <a:lnTo>
                    <a:pt x="2336" y="133234"/>
                  </a:lnTo>
                  <a:lnTo>
                    <a:pt x="15" y="200071"/>
                  </a:lnTo>
                  <a:lnTo>
                    <a:pt x="0" y="266948"/>
                  </a:lnTo>
                  <a:lnTo>
                    <a:pt x="2291" y="333786"/>
                  </a:lnTo>
                  <a:lnTo>
                    <a:pt x="6886" y="400505"/>
                  </a:lnTo>
                  <a:lnTo>
                    <a:pt x="13779" y="467026"/>
                  </a:lnTo>
                  <a:lnTo>
                    <a:pt x="22963" y="533270"/>
                  </a:lnTo>
                  <a:lnTo>
                    <a:pt x="34425" y="599157"/>
                  </a:lnTo>
                  <a:lnTo>
                    <a:pt x="48153" y="664610"/>
                  </a:lnTo>
                  <a:lnTo>
                    <a:pt x="64130" y="729551"/>
                  </a:lnTo>
                  <a:lnTo>
                    <a:pt x="82338" y="793902"/>
                  </a:lnTo>
                  <a:lnTo>
                    <a:pt x="102754" y="857586"/>
                  </a:lnTo>
                  <a:lnTo>
                    <a:pt x="125354" y="920529"/>
                  </a:lnTo>
                  <a:lnTo>
                    <a:pt x="150111" y="982655"/>
                  </a:lnTo>
                  <a:lnTo>
                    <a:pt x="176997" y="1043890"/>
                  </a:lnTo>
                  <a:lnTo>
                    <a:pt x="205978" y="1104161"/>
                  </a:lnTo>
                  <a:lnTo>
                    <a:pt x="237020" y="1163397"/>
                  </a:lnTo>
                  <a:lnTo>
                    <a:pt x="270087" y="1221527"/>
                  </a:lnTo>
                  <a:lnTo>
                    <a:pt x="305139" y="1278483"/>
                  </a:lnTo>
                  <a:lnTo>
                    <a:pt x="362756" y="1241638"/>
                  </a:lnTo>
                  <a:lnTo>
                    <a:pt x="420373" y="1204794"/>
                  </a:lnTo>
                  <a:lnTo>
                    <a:pt x="477990" y="1167950"/>
                  </a:lnTo>
                  <a:lnTo>
                    <a:pt x="535606" y="1131106"/>
                  </a:lnTo>
                  <a:lnTo>
                    <a:pt x="593223" y="1094261"/>
                  </a:lnTo>
                  <a:lnTo>
                    <a:pt x="650840" y="1057417"/>
                  </a:lnTo>
                  <a:lnTo>
                    <a:pt x="708456" y="1020573"/>
                  </a:lnTo>
                  <a:lnTo>
                    <a:pt x="766073" y="983729"/>
                  </a:lnTo>
                  <a:lnTo>
                    <a:pt x="823690" y="946885"/>
                  </a:lnTo>
                  <a:lnTo>
                    <a:pt x="881307" y="910040"/>
                  </a:lnTo>
                  <a:lnTo>
                    <a:pt x="938923" y="873196"/>
                  </a:lnTo>
                  <a:lnTo>
                    <a:pt x="996540" y="836352"/>
                  </a:lnTo>
                  <a:lnTo>
                    <a:pt x="1054157" y="799508"/>
                  </a:lnTo>
                  <a:lnTo>
                    <a:pt x="1111773" y="762663"/>
                  </a:lnTo>
                  <a:lnTo>
                    <a:pt x="1169390" y="725819"/>
                  </a:lnTo>
                  <a:lnTo>
                    <a:pt x="1227007" y="688975"/>
                  </a:lnTo>
                  <a:lnTo>
                    <a:pt x="1284624" y="652131"/>
                  </a:lnTo>
                  <a:lnTo>
                    <a:pt x="1342240" y="615286"/>
                  </a:lnTo>
                  <a:lnTo>
                    <a:pt x="1399857" y="578442"/>
                  </a:lnTo>
                  <a:lnTo>
                    <a:pt x="1457474" y="541598"/>
                  </a:lnTo>
                  <a:lnTo>
                    <a:pt x="1515090" y="504754"/>
                  </a:lnTo>
                  <a:lnTo>
                    <a:pt x="1481868" y="443933"/>
                  </a:lnTo>
                  <a:lnTo>
                    <a:pt x="1457327" y="379122"/>
                  </a:lnTo>
                  <a:lnTo>
                    <a:pt x="1441933" y="311550"/>
                  </a:lnTo>
                  <a:lnTo>
                    <a:pt x="1435980" y="24250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9" name="pg9"/>
            <p:cNvSpPr/>
            <p:nvPr/>
          </p:nvSpPr>
          <p:spPr>
            <a:xfrm>
              <a:off x="1276379" y="2743187"/>
              <a:ext cx="1530603" cy="1142937"/>
            </a:xfrm>
            <a:custGeom>
              <a:avLst/>
              <a:pathLst>
                <a:path w="1530603" h="1142937">
                  <a:moveTo>
                    <a:pt x="1530603" y="891549"/>
                  </a:moveTo>
                  <a:lnTo>
                    <a:pt x="1476986" y="849094"/>
                  </a:lnTo>
                  <a:lnTo>
                    <a:pt x="1423369" y="806639"/>
                  </a:lnTo>
                  <a:lnTo>
                    <a:pt x="1369752" y="764184"/>
                  </a:lnTo>
                  <a:lnTo>
                    <a:pt x="1316135" y="721730"/>
                  </a:lnTo>
                  <a:lnTo>
                    <a:pt x="1262518" y="679275"/>
                  </a:lnTo>
                  <a:lnTo>
                    <a:pt x="1208901" y="636820"/>
                  </a:lnTo>
                  <a:lnTo>
                    <a:pt x="1155284" y="594366"/>
                  </a:lnTo>
                  <a:lnTo>
                    <a:pt x="1101667" y="551911"/>
                  </a:lnTo>
                  <a:lnTo>
                    <a:pt x="1048050" y="509456"/>
                  </a:lnTo>
                  <a:lnTo>
                    <a:pt x="994433" y="467001"/>
                  </a:lnTo>
                  <a:lnTo>
                    <a:pt x="940816" y="424547"/>
                  </a:lnTo>
                  <a:lnTo>
                    <a:pt x="887199" y="382092"/>
                  </a:lnTo>
                  <a:lnTo>
                    <a:pt x="833582" y="339637"/>
                  </a:lnTo>
                  <a:lnTo>
                    <a:pt x="779965" y="297183"/>
                  </a:lnTo>
                  <a:lnTo>
                    <a:pt x="726348" y="254728"/>
                  </a:lnTo>
                  <a:lnTo>
                    <a:pt x="672732" y="212273"/>
                  </a:lnTo>
                  <a:lnTo>
                    <a:pt x="619115" y="169818"/>
                  </a:lnTo>
                  <a:lnTo>
                    <a:pt x="565498" y="127364"/>
                  </a:lnTo>
                  <a:lnTo>
                    <a:pt x="511881" y="84909"/>
                  </a:lnTo>
                  <a:lnTo>
                    <a:pt x="458264" y="42454"/>
                  </a:lnTo>
                  <a:lnTo>
                    <a:pt x="404647" y="0"/>
                  </a:lnTo>
                  <a:lnTo>
                    <a:pt x="364268" y="52832"/>
                  </a:lnTo>
                  <a:lnTo>
                    <a:pt x="325724" y="107018"/>
                  </a:lnTo>
                  <a:lnTo>
                    <a:pt x="289061" y="162494"/>
                  </a:lnTo>
                  <a:lnTo>
                    <a:pt x="254323" y="219194"/>
                  </a:lnTo>
                  <a:lnTo>
                    <a:pt x="221548" y="277052"/>
                  </a:lnTo>
                  <a:lnTo>
                    <a:pt x="190778" y="336000"/>
                  </a:lnTo>
                  <a:lnTo>
                    <a:pt x="162046" y="395969"/>
                  </a:lnTo>
                  <a:lnTo>
                    <a:pt x="135389" y="456888"/>
                  </a:lnTo>
                  <a:lnTo>
                    <a:pt x="110835" y="518685"/>
                  </a:lnTo>
                  <a:lnTo>
                    <a:pt x="88416" y="581287"/>
                  </a:lnTo>
                  <a:lnTo>
                    <a:pt x="68156" y="644622"/>
                  </a:lnTo>
                  <a:lnTo>
                    <a:pt x="50080" y="708614"/>
                  </a:lnTo>
                  <a:lnTo>
                    <a:pt x="34209" y="773188"/>
                  </a:lnTo>
                  <a:lnTo>
                    <a:pt x="20562" y="838269"/>
                  </a:lnTo>
                  <a:lnTo>
                    <a:pt x="9154" y="903779"/>
                  </a:lnTo>
                  <a:lnTo>
                    <a:pt x="0" y="969642"/>
                  </a:lnTo>
                  <a:lnTo>
                    <a:pt x="67890" y="977894"/>
                  </a:lnTo>
                  <a:lnTo>
                    <a:pt x="135780" y="986146"/>
                  </a:lnTo>
                  <a:lnTo>
                    <a:pt x="203670" y="994398"/>
                  </a:lnTo>
                  <a:lnTo>
                    <a:pt x="271560" y="1002650"/>
                  </a:lnTo>
                  <a:lnTo>
                    <a:pt x="339451" y="1010903"/>
                  </a:lnTo>
                  <a:lnTo>
                    <a:pt x="407341" y="1019155"/>
                  </a:lnTo>
                  <a:lnTo>
                    <a:pt x="475231" y="1027407"/>
                  </a:lnTo>
                  <a:lnTo>
                    <a:pt x="543121" y="1035659"/>
                  </a:lnTo>
                  <a:lnTo>
                    <a:pt x="611012" y="1043911"/>
                  </a:lnTo>
                  <a:lnTo>
                    <a:pt x="678902" y="1052163"/>
                  </a:lnTo>
                  <a:lnTo>
                    <a:pt x="746792" y="1060416"/>
                  </a:lnTo>
                  <a:lnTo>
                    <a:pt x="814682" y="1068668"/>
                  </a:lnTo>
                  <a:lnTo>
                    <a:pt x="882573" y="1076920"/>
                  </a:lnTo>
                  <a:lnTo>
                    <a:pt x="950463" y="1085172"/>
                  </a:lnTo>
                  <a:lnTo>
                    <a:pt x="1018353" y="1093424"/>
                  </a:lnTo>
                  <a:lnTo>
                    <a:pt x="1086243" y="1101676"/>
                  </a:lnTo>
                  <a:lnTo>
                    <a:pt x="1154134" y="1109929"/>
                  </a:lnTo>
                  <a:lnTo>
                    <a:pt x="1222024" y="1118181"/>
                  </a:lnTo>
                  <a:lnTo>
                    <a:pt x="1289914" y="1126433"/>
                  </a:lnTo>
                  <a:lnTo>
                    <a:pt x="1357804" y="1134685"/>
                  </a:lnTo>
                  <a:lnTo>
                    <a:pt x="1425695" y="1142937"/>
                  </a:lnTo>
                  <a:lnTo>
                    <a:pt x="1438678" y="1075263"/>
                  </a:lnTo>
                  <a:lnTo>
                    <a:pt x="1460795" y="1010001"/>
                  </a:lnTo>
                  <a:lnTo>
                    <a:pt x="1491630" y="948377"/>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0" name="pg10"/>
            <p:cNvSpPr/>
            <p:nvPr/>
          </p:nvSpPr>
          <p:spPr>
            <a:xfrm>
              <a:off x="1681026" y="2407554"/>
              <a:ext cx="1214385" cy="1227182"/>
            </a:xfrm>
            <a:custGeom>
              <a:avLst/>
              <a:pathLst>
                <a:path w="1214385" h="1227182">
                  <a:moveTo>
                    <a:pt x="1214385" y="1140166"/>
                  </a:moveTo>
                  <a:lnTo>
                    <a:pt x="1172799" y="1085872"/>
                  </a:lnTo>
                  <a:lnTo>
                    <a:pt x="1131213" y="1031579"/>
                  </a:lnTo>
                  <a:lnTo>
                    <a:pt x="1089627" y="977285"/>
                  </a:lnTo>
                  <a:lnTo>
                    <a:pt x="1048041" y="922991"/>
                  </a:lnTo>
                  <a:lnTo>
                    <a:pt x="1006455" y="868698"/>
                  </a:lnTo>
                  <a:lnTo>
                    <a:pt x="964869" y="814404"/>
                  </a:lnTo>
                  <a:lnTo>
                    <a:pt x="923284" y="760110"/>
                  </a:lnTo>
                  <a:lnTo>
                    <a:pt x="881698" y="705817"/>
                  </a:lnTo>
                  <a:lnTo>
                    <a:pt x="840112" y="651523"/>
                  </a:lnTo>
                  <a:lnTo>
                    <a:pt x="798526" y="597230"/>
                  </a:lnTo>
                  <a:lnTo>
                    <a:pt x="756940" y="542936"/>
                  </a:lnTo>
                  <a:lnTo>
                    <a:pt x="715354" y="488642"/>
                  </a:lnTo>
                  <a:lnTo>
                    <a:pt x="673768" y="434349"/>
                  </a:lnTo>
                  <a:lnTo>
                    <a:pt x="632183" y="380055"/>
                  </a:lnTo>
                  <a:lnTo>
                    <a:pt x="590597" y="325761"/>
                  </a:lnTo>
                  <a:lnTo>
                    <a:pt x="549011" y="271468"/>
                  </a:lnTo>
                  <a:lnTo>
                    <a:pt x="507425" y="217174"/>
                  </a:lnTo>
                  <a:lnTo>
                    <a:pt x="465839" y="162880"/>
                  </a:lnTo>
                  <a:lnTo>
                    <a:pt x="424253" y="108587"/>
                  </a:lnTo>
                  <a:lnTo>
                    <a:pt x="382667" y="54293"/>
                  </a:lnTo>
                  <a:lnTo>
                    <a:pt x="341082" y="0"/>
                  </a:lnTo>
                  <a:lnTo>
                    <a:pt x="287420" y="42627"/>
                  </a:lnTo>
                  <a:lnTo>
                    <a:pt x="235299" y="87124"/>
                  </a:lnTo>
                  <a:lnTo>
                    <a:pt x="184783" y="133435"/>
                  </a:lnTo>
                  <a:lnTo>
                    <a:pt x="135935" y="181503"/>
                  </a:lnTo>
                  <a:lnTo>
                    <a:pt x="88816" y="231267"/>
                  </a:lnTo>
                  <a:lnTo>
                    <a:pt x="43485" y="282665"/>
                  </a:lnTo>
                  <a:lnTo>
                    <a:pt x="0" y="335633"/>
                  </a:lnTo>
                  <a:lnTo>
                    <a:pt x="53616" y="378088"/>
                  </a:lnTo>
                  <a:lnTo>
                    <a:pt x="107233" y="420542"/>
                  </a:lnTo>
                  <a:lnTo>
                    <a:pt x="160850" y="462997"/>
                  </a:lnTo>
                  <a:lnTo>
                    <a:pt x="214467" y="505452"/>
                  </a:lnTo>
                  <a:lnTo>
                    <a:pt x="268084" y="547907"/>
                  </a:lnTo>
                  <a:lnTo>
                    <a:pt x="321701" y="590361"/>
                  </a:lnTo>
                  <a:lnTo>
                    <a:pt x="375318" y="632816"/>
                  </a:lnTo>
                  <a:lnTo>
                    <a:pt x="428935" y="675271"/>
                  </a:lnTo>
                  <a:lnTo>
                    <a:pt x="482552" y="717725"/>
                  </a:lnTo>
                  <a:lnTo>
                    <a:pt x="536169" y="760180"/>
                  </a:lnTo>
                  <a:lnTo>
                    <a:pt x="589786" y="802635"/>
                  </a:lnTo>
                  <a:lnTo>
                    <a:pt x="643403" y="845090"/>
                  </a:lnTo>
                  <a:lnTo>
                    <a:pt x="697020" y="887544"/>
                  </a:lnTo>
                  <a:lnTo>
                    <a:pt x="750637" y="929999"/>
                  </a:lnTo>
                  <a:lnTo>
                    <a:pt x="804254" y="972454"/>
                  </a:lnTo>
                  <a:lnTo>
                    <a:pt x="857871" y="1014908"/>
                  </a:lnTo>
                  <a:lnTo>
                    <a:pt x="911488" y="1057363"/>
                  </a:lnTo>
                  <a:lnTo>
                    <a:pt x="965105" y="1099818"/>
                  </a:lnTo>
                  <a:lnTo>
                    <a:pt x="1018722" y="1142273"/>
                  </a:lnTo>
                  <a:lnTo>
                    <a:pt x="1072339" y="1184727"/>
                  </a:lnTo>
                  <a:lnTo>
                    <a:pt x="1125956" y="1227182"/>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1" name="pg11"/>
            <p:cNvSpPr/>
            <p:nvPr/>
          </p:nvSpPr>
          <p:spPr>
            <a:xfrm>
              <a:off x="2022108" y="2226663"/>
              <a:ext cx="947018" cy="1321057"/>
            </a:xfrm>
            <a:custGeom>
              <a:avLst/>
              <a:pathLst>
                <a:path w="947018" h="1321057">
                  <a:moveTo>
                    <a:pt x="947018" y="1274159"/>
                  </a:moveTo>
                  <a:lnTo>
                    <a:pt x="915462" y="1213485"/>
                  </a:lnTo>
                  <a:lnTo>
                    <a:pt x="883905" y="1152811"/>
                  </a:lnTo>
                  <a:lnTo>
                    <a:pt x="852348" y="1092137"/>
                  </a:lnTo>
                  <a:lnTo>
                    <a:pt x="820792" y="1031462"/>
                  </a:lnTo>
                  <a:lnTo>
                    <a:pt x="789235" y="970788"/>
                  </a:lnTo>
                  <a:lnTo>
                    <a:pt x="757679" y="910114"/>
                  </a:lnTo>
                  <a:lnTo>
                    <a:pt x="726122" y="849439"/>
                  </a:lnTo>
                  <a:lnTo>
                    <a:pt x="694566" y="788765"/>
                  </a:lnTo>
                  <a:lnTo>
                    <a:pt x="663009" y="728091"/>
                  </a:lnTo>
                  <a:lnTo>
                    <a:pt x="631453" y="667417"/>
                  </a:lnTo>
                  <a:lnTo>
                    <a:pt x="599896" y="606742"/>
                  </a:lnTo>
                  <a:lnTo>
                    <a:pt x="568340" y="546068"/>
                  </a:lnTo>
                  <a:lnTo>
                    <a:pt x="536783" y="485394"/>
                  </a:lnTo>
                  <a:lnTo>
                    <a:pt x="505227" y="424719"/>
                  </a:lnTo>
                  <a:lnTo>
                    <a:pt x="473670" y="364045"/>
                  </a:lnTo>
                  <a:lnTo>
                    <a:pt x="442114" y="303371"/>
                  </a:lnTo>
                  <a:lnTo>
                    <a:pt x="410557" y="242697"/>
                  </a:lnTo>
                  <a:lnTo>
                    <a:pt x="379001" y="182022"/>
                  </a:lnTo>
                  <a:lnTo>
                    <a:pt x="347444" y="121348"/>
                  </a:lnTo>
                  <a:lnTo>
                    <a:pt x="315887" y="60674"/>
                  </a:lnTo>
                  <a:lnTo>
                    <a:pt x="284331" y="0"/>
                  </a:lnTo>
                  <a:lnTo>
                    <a:pt x="225014" y="32174"/>
                  </a:lnTo>
                  <a:lnTo>
                    <a:pt x="166853" y="66393"/>
                  </a:lnTo>
                  <a:lnTo>
                    <a:pt x="109918" y="102615"/>
                  </a:lnTo>
                  <a:lnTo>
                    <a:pt x="54277" y="140796"/>
                  </a:lnTo>
                  <a:lnTo>
                    <a:pt x="0" y="180891"/>
                  </a:lnTo>
                  <a:lnTo>
                    <a:pt x="41585" y="235184"/>
                  </a:lnTo>
                  <a:lnTo>
                    <a:pt x="83171" y="289478"/>
                  </a:lnTo>
                  <a:lnTo>
                    <a:pt x="124757" y="343772"/>
                  </a:lnTo>
                  <a:lnTo>
                    <a:pt x="166343" y="398065"/>
                  </a:lnTo>
                  <a:lnTo>
                    <a:pt x="207929" y="452359"/>
                  </a:lnTo>
                  <a:lnTo>
                    <a:pt x="249515" y="506653"/>
                  </a:lnTo>
                  <a:lnTo>
                    <a:pt x="291100" y="560946"/>
                  </a:lnTo>
                  <a:lnTo>
                    <a:pt x="332686" y="615240"/>
                  </a:lnTo>
                  <a:lnTo>
                    <a:pt x="374272" y="669533"/>
                  </a:lnTo>
                  <a:lnTo>
                    <a:pt x="415858" y="723827"/>
                  </a:lnTo>
                  <a:lnTo>
                    <a:pt x="457444" y="778121"/>
                  </a:lnTo>
                  <a:lnTo>
                    <a:pt x="499030" y="832414"/>
                  </a:lnTo>
                  <a:lnTo>
                    <a:pt x="540616" y="886708"/>
                  </a:lnTo>
                  <a:lnTo>
                    <a:pt x="582201" y="941002"/>
                  </a:lnTo>
                  <a:lnTo>
                    <a:pt x="623787" y="995295"/>
                  </a:lnTo>
                  <a:lnTo>
                    <a:pt x="665373" y="1049589"/>
                  </a:lnTo>
                  <a:lnTo>
                    <a:pt x="706959" y="1103883"/>
                  </a:lnTo>
                  <a:lnTo>
                    <a:pt x="748545" y="1158176"/>
                  </a:lnTo>
                  <a:lnTo>
                    <a:pt x="790131" y="1212470"/>
                  </a:lnTo>
                  <a:lnTo>
                    <a:pt x="831717" y="1266764"/>
                  </a:lnTo>
                  <a:lnTo>
                    <a:pt x="873302" y="132105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2" name="pg12"/>
            <p:cNvSpPr/>
            <p:nvPr/>
          </p:nvSpPr>
          <p:spPr>
            <a:xfrm>
              <a:off x="2306439" y="2114493"/>
              <a:ext cx="730271" cy="1386329"/>
            </a:xfrm>
            <a:custGeom>
              <a:avLst/>
              <a:pathLst>
                <a:path w="730271" h="1386329">
                  <a:moveTo>
                    <a:pt x="730271" y="1357248"/>
                  </a:moveTo>
                  <a:lnTo>
                    <a:pt x="707910" y="1292617"/>
                  </a:lnTo>
                  <a:lnTo>
                    <a:pt x="685548" y="1227987"/>
                  </a:lnTo>
                  <a:lnTo>
                    <a:pt x="663187" y="1163356"/>
                  </a:lnTo>
                  <a:lnTo>
                    <a:pt x="640826" y="1098725"/>
                  </a:lnTo>
                  <a:lnTo>
                    <a:pt x="618464" y="1034094"/>
                  </a:lnTo>
                  <a:lnTo>
                    <a:pt x="596103" y="969463"/>
                  </a:lnTo>
                  <a:lnTo>
                    <a:pt x="573742" y="904832"/>
                  </a:lnTo>
                  <a:lnTo>
                    <a:pt x="551380" y="840201"/>
                  </a:lnTo>
                  <a:lnTo>
                    <a:pt x="529019" y="775570"/>
                  </a:lnTo>
                  <a:lnTo>
                    <a:pt x="506658" y="710939"/>
                  </a:lnTo>
                  <a:lnTo>
                    <a:pt x="484296" y="646308"/>
                  </a:lnTo>
                  <a:lnTo>
                    <a:pt x="461935" y="581678"/>
                  </a:lnTo>
                  <a:lnTo>
                    <a:pt x="439573" y="517047"/>
                  </a:lnTo>
                  <a:lnTo>
                    <a:pt x="417212" y="452416"/>
                  </a:lnTo>
                  <a:lnTo>
                    <a:pt x="394851" y="387785"/>
                  </a:lnTo>
                  <a:lnTo>
                    <a:pt x="372489" y="323154"/>
                  </a:lnTo>
                  <a:lnTo>
                    <a:pt x="350128" y="258523"/>
                  </a:lnTo>
                  <a:lnTo>
                    <a:pt x="327767" y="193892"/>
                  </a:lnTo>
                  <a:lnTo>
                    <a:pt x="305405" y="129261"/>
                  </a:lnTo>
                  <a:lnTo>
                    <a:pt x="283044" y="64630"/>
                  </a:lnTo>
                  <a:lnTo>
                    <a:pt x="260683" y="0"/>
                  </a:lnTo>
                  <a:lnTo>
                    <a:pt x="194014" y="24442"/>
                  </a:lnTo>
                  <a:lnTo>
                    <a:pt x="128286" y="51309"/>
                  </a:lnTo>
                  <a:lnTo>
                    <a:pt x="63585" y="80564"/>
                  </a:lnTo>
                  <a:lnTo>
                    <a:pt x="0" y="112169"/>
                  </a:lnTo>
                  <a:lnTo>
                    <a:pt x="31556" y="172844"/>
                  </a:lnTo>
                  <a:lnTo>
                    <a:pt x="63113" y="233518"/>
                  </a:lnTo>
                  <a:lnTo>
                    <a:pt x="94669" y="294192"/>
                  </a:lnTo>
                  <a:lnTo>
                    <a:pt x="126226" y="354867"/>
                  </a:lnTo>
                  <a:lnTo>
                    <a:pt x="157782" y="415541"/>
                  </a:lnTo>
                  <a:lnTo>
                    <a:pt x="189339" y="476215"/>
                  </a:lnTo>
                  <a:lnTo>
                    <a:pt x="220895" y="536889"/>
                  </a:lnTo>
                  <a:lnTo>
                    <a:pt x="252452" y="597564"/>
                  </a:lnTo>
                  <a:lnTo>
                    <a:pt x="284008" y="658238"/>
                  </a:lnTo>
                  <a:lnTo>
                    <a:pt x="315565" y="718912"/>
                  </a:lnTo>
                  <a:lnTo>
                    <a:pt x="347121" y="779587"/>
                  </a:lnTo>
                  <a:lnTo>
                    <a:pt x="378678" y="840261"/>
                  </a:lnTo>
                  <a:lnTo>
                    <a:pt x="410234" y="900935"/>
                  </a:lnTo>
                  <a:lnTo>
                    <a:pt x="441791" y="961609"/>
                  </a:lnTo>
                  <a:lnTo>
                    <a:pt x="473347" y="1022284"/>
                  </a:lnTo>
                  <a:lnTo>
                    <a:pt x="504904" y="1082958"/>
                  </a:lnTo>
                  <a:lnTo>
                    <a:pt x="536460" y="1143632"/>
                  </a:lnTo>
                  <a:lnTo>
                    <a:pt x="568017" y="1204307"/>
                  </a:lnTo>
                  <a:lnTo>
                    <a:pt x="599574" y="1264981"/>
                  </a:lnTo>
                  <a:lnTo>
                    <a:pt x="631130" y="1325655"/>
                  </a:lnTo>
                  <a:lnTo>
                    <a:pt x="662687" y="138632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3" name="pg13"/>
            <p:cNvSpPr/>
            <p:nvPr/>
          </p:nvSpPr>
          <p:spPr>
            <a:xfrm>
              <a:off x="2567122" y="2060189"/>
              <a:ext cx="518018" cy="1411552"/>
            </a:xfrm>
            <a:custGeom>
              <a:avLst/>
              <a:pathLst>
                <a:path w="518018" h="1411552">
                  <a:moveTo>
                    <a:pt x="518018" y="1397473"/>
                  </a:moveTo>
                  <a:lnTo>
                    <a:pt x="502246" y="1330927"/>
                  </a:lnTo>
                  <a:lnTo>
                    <a:pt x="486473" y="1264380"/>
                  </a:lnTo>
                  <a:lnTo>
                    <a:pt x="470701" y="1197834"/>
                  </a:lnTo>
                  <a:lnTo>
                    <a:pt x="454929" y="1131288"/>
                  </a:lnTo>
                  <a:lnTo>
                    <a:pt x="439157" y="1064741"/>
                  </a:lnTo>
                  <a:lnTo>
                    <a:pt x="423384" y="998195"/>
                  </a:lnTo>
                  <a:lnTo>
                    <a:pt x="407612" y="931649"/>
                  </a:lnTo>
                  <a:lnTo>
                    <a:pt x="391840" y="865102"/>
                  </a:lnTo>
                  <a:lnTo>
                    <a:pt x="376068" y="798556"/>
                  </a:lnTo>
                  <a:lnTo>
                    <a:pt x="360295" y="732010"/>
                  </a:lnTo>
                  <a:lnTo>
                    <a:pt x="344523" y="665463"/>
                  </a:lnTo>
                  <a:lnTo>
                    <a:pt x="328751" y="598917"/>
                  </a:lnTo>
                  <a:lnTo>
                    <a:pt x="312979" y="532370"/>
                  </a:lnTo>
                  <a:lnTo>
                    <a:pt x="297206" y="465824"/>
                  </a:lnTo>
                  <a:lnTo>
                    <a:pt x="281434" y="399278"/>
                  </a:lnTo>
                  <a:lnTo>
                    <a:pt x="265662" y="332731"/>
                  </a:lnTo>
                  <a:lnTo>
                    <a:pt x="249889" y="266185"/>
                  </a:lnTo>
                  <a:lnTo>
                    <a:pt x="234117" y="199639"/>
                  </a:lnTo>
                  <a:lnTo>
                    <a:pt x="218345" y="133092"/>
                  </a:lnTo>
                  <a:lnTo>
                    <a:pt x="202573" y="66546"/>
                  </a:lnTo>
                  <a:lnTo>
                    <a:pt x="186800" y="0"/>
                  </a:lnTo>
                  <a:lnTo>
                    <a:pt x="92718" y="24807"/>
                  </a:lnTo>
                  <a:lnTo>
                    <a:pt x="0" y="54303"/>
                  </a:lnTo>
                  <a:lnTo>
                    <a:pt x="22361" y="118934"/>
                  </a:lnTo>
                  <a:lnTo>
                    <a:pt x="44722" y="183565"/>
                  </a:lnTo>
                  <a:lnTo>
                    <a:pt x="67084" y="248196"/>
                  </a:lnTo>
                  <a:lnTo>
                    <a:pt x="89445" y="312827"/>
                  </a:lnTo>
                  <a:lnTo>
                    <a:pt x="111806" y="377458"/>
                  </a:lnTo>
                  <a:lnTo>
                    <a:pt x="134168" y="442088"/>
                  </a:lnTo>
                  <a:lnTo>
                    <a:pt x="156529" y="506719"/>
                  </a:lnTo>
                  <a:lnTo>
                    <a:pt x="178890" y="571350"/>
                  </a:lnTo>
                  <a:lnTo>
                    <a:pt x="201252" y="635981"/>
                  </a:lnTo>
                  <a:lnTo>
                    <a:pt x="223613" y="700612"/>
                  </a:lnTo>
                  <a:lnTo>
                    <a:pt x="245974" y="765243"/>
                  </a:lnTo>
                  <a:lnTo>
                    <a:pt x="268336" y="829874"/>
                  </a:lnTo>
                  <a:lnTo>
                    <a:pt x="290697" y="894505"/>
                  </a:lnTo>
                  <a:lnTo>
                    <a:pt x="313058" y="959136"/>
                  </a:lnTo>
                  <a:lnTo>
                    <a:pt x="335420" y="1023767"/>
                  </a:lnTo>
                  <a:lnTo>
                    <a:pt x="357781" y="1088397"/>
                  </a:lnTo>
                  <a:lnTo>
                    <a:pt x="380143" y="1153028"/>
                  </a:lnTo>
                  <a:lnTo>
                    <a:pt x="402504" y="1217659"/>
                  </a:lnTo>
                  <a:lnTo>
                    <a:pt x="424865" y="1282290"/>
                  </a:lnTo>
                  <a:lnTo>
                    <a:pt x="447227" y="1346921"/>
                  </a:lnTo>
                  <a:lnTo>
                    <a:pt x="469588" y="141155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4" name="pg14"/>
            <p:cNvSpPr/>
            <p:nvPr/>
          </p:nvSpPr>
          <p:spPr>
            <a:xfrm>
              <a:off x="2753923" y="2027920"/>
              <a:ext cx="375136" cy="1429742"/>
            </a:xfrm>
            <a:custGeom>
              <a:avLst/>
              <a:pathLst>
                <a:path w="375136" h="1429742">
                  <a:moveTo>
                    <a:pt x="375136" y="1421376"/>
                  </a:moveTo>
                  <a:lnTo>
                    <a:pt x="365340" y="1353692"/>
                  </a:lnTo>
                  <a:lnTo>
                    <a:pt x="355543" y="1286007"/>
                  </a:lnTo>
                  <a:lnTo>
                    <a:pt x="345746" y="1218322"/>
                  </a:lnTo>
                  <a:lnTo>
                    <a:pt x="335949" y="1150638"/>
                  </a:lnTo>
                  <a:lnTo>
                    <a:pt x="326152" y="1082953"/>
                  </a:lnTo>
                  <a:lnTo>
                    <a:pt x="316356" y="1015269"/>
                  </a:lnTo>
                  <a:lnTo>
                    <a:pt x="306559" y="947584"/>
                  </a:lnTo>
                  <a:lnTo>
                    <a:pt x="296762" y="879899"/>
                  </a:lnTo>
                  <a:lnTo>
                    <a:pt x="286965" y="812215"/>
                  </a:lnTo>
                  <a:lnTo>
                    <a:pt x="277168" y="744530"/>
                  </a:lnTo>
                  <a:lnTo>
                    <a:pt x="267372" y="676846"/>
                  </a:lnTo>
                  <a:lnTo>
                    <a:pt x="257575" y="609161"/>
                  </a:lnTo>
                  <a:lnTo>
                    <a:pt x="247778" y="541476"/>
                  </a:lnTo>
                  <a:lnTo>
                    <a:pt x="237981" y="473792"/>
                  </a:lnTo>
                  <a:lnTo>
                    <a:pt x="228184" y="406107"/>
                  </a:lnTo>
                  <a:lnTo>
                    <a:pt x="218388" y="338423"/>
                  </a:lnTo>
                  <a:lnTo>
                    <a:pt x="208591" y="270738"/>
                  </a:lnTo>
                  <a:lnTo>
                    <a:pt x="198794" y="203053"/>
                  </a:lnTo>
                  <a:lnTo>
                    <a:pt x="188997" y="135369"/>
                  </a:lnTo>
                  <a:lnTo>
                    <a:pt x="179200" y="67684"/>
                  </a:lnTo>
                  <a:lnTo>
                    <a:pt x="169404" y="0"/>
                  </a:lnTo>
                  <a:lnTo>
                    <a:pt x="84343" y="14250"/>
                  </a:lnTo>
                  <a:lnTo>
                    <a:pt x="0" y="32269"/>
                  </a:lnTo>
                  <a:lnTo>
                    <a:pt x="15772" y="98815"/>
                  </a:lnTo>
                  <a:lnTo>
                    <a:pt x="31544" y="165361"/>
                  </a:lnTo>
                  <a:lnTo>
                    <a:pt x="47316" y="231908"/>
                  </a:lnTo>
                  <a:lnTo>
                    <a:pt x="63089" y="298454"/>
                  </a:lnTo>
                  <a:lnTo>
                    <a:pt x="78861" y="365000"/>
                  </a:lnTo>
                  <a:lnTo>
                    <a:pt x="94633" y="431547"/>
                  </a:lnTo>
                  <a:lnTo>
                    <a:pt x="110405" y="498093"/>
                  </a:lnTo>
                  <a:lnTo>
                    <a:pt x="126178" y="564639"/>
                  </a:lnTo>
                  <a:lnTo>
                    <a:pt x="141950" y="631186"/>
                  </a:lnTo>
                  <a:lnTo>
                    <a:pt x="157722" y="697732"/>
                  </a:lnTo>
                  <a:lnTo>
                    <a:pt x="173494" y="764279"/>
                  </a:lnTo>
                  <a:lnTo>
                    <a:pt x="189267" y="830825"/>
                  </a:lnTo>
                  <a:lnTo>
                    <a:pt x="205039" y="897371"/>
                  </a:lnTo>
                  <a:lnTo>
                    <a:pt x="220811" y="963918"/>
                  </a:lnTo>
                  <a:lnTo>
                    <a:pt x="236583" y="1030464"/>
                  </a:lnTo>
                  <a:lnTo>
                    <a:pt x="252356" y="1097010"/>
                  </a:lnTo>
                  <a:lnTo>
                    <a:pt x="268128" y="1163557"/>
                  </a:lnTo>
                  <a:lnTo>
                    <a:pt x="283900" y="1230103"/>
                  </a:lnTo>
                  <a:lnTo>
                    <a:pt x="299672" y="1296649"/>
                  </a:lnTo>
                  <a:lnTo>
                    <a:pt x="315445" y="1363196"/>
                  </a:lnTo>
                  <a:lnTo>
                    <a:pt x="331217" y="142974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5" name="pg15"/>
            <p:cNvSpPr/>
            <p:nvPr/>
          </p:nvSpPr>
          <p:spPr>
            <a:xfrm>
              <a:off x="2923327" y="2016347"/>
              <a:ext cx="230935" cy="1432949"/>
            </a:xfrm>
            <a:custGeom>
              <a:avLst/>
              <a:pathLst>
                <a:path w="230935" h="1432949">
                  <a:moveTo>
                    <a:pt x="230935" y="1429949"/>
                  </a:moveTo>
                  <a:lnTo>
                    <a:pt x="224568" y="1361856"/>
                  </a:lnTo>
                  <a:lnTo>
                    <a:pt x="218200" y="1293763"/>
                  </a:lnTo>
                  <a:lnTo>
                    <a:pt x="211832" y="1225670"/>
                  </a:lnTo>
                  <a:lnTo>
                    <a:pt x="205464" y="1157578"/>
                  </a:lnTo>
                  <a:lnTo>
                    <a:pt x="199096" y="1089485"/>
                  </a:lnTo>
                  <a:lnTo>
                    <a:pt x="192728" y="1021392"/>
                  </a:lnTo>
                  <a:lnTo>
                    <a:pt x="186360" y="953299"/>
                  </a:lnTo>
                  <a:lnTo>
                    <a:pt x="179993" y="885206"/>
                  </a:lnTo>
                  <a:lnTo>
                    <a:pt x="173625" y="817113"/>
                  </a:lnTo>
                  <a:lnTo>
                    <a:pt x="167257" y="749021"/>
                  </a:lnTo>
                  <a:lnTo>
                    <a:pt x="160889" y="680928"/>
                  </a:lnTo>
                  <a:lnTo>
                    <a:pt x="154521" y="612835"/>
                  </a:lnTo>
                  <a:lnTo>
                    <a:pt x="148153" y="544742"/>
                  </a:lnTo>
                  <a:lnTo>
                    <a:pt x="141786" y="476649"/>
                  </a:lnTo>
                  <a:lnTo>
                    <a:pt x="135418" y="408556"/>
                  </a:lnTo>
                  <a:lnTo>
                    <a:pt x="129050" y="340464"/>
                  </a:lnTo>
                  <a:lnTo>
                    <a:pt x="122682" y="272371"/>
                  </a:lnTo>
                  <a:lnTo>
                    <a:pt x="116314" y="204278"/>
                  </a:lnTo>
                  <a:lnTo>
                    <a:pt x="109946" y="136185"/>
                  </a:lnTo>
                  <a:lnTo>
                    <a:pt x="103579" y="68092"/>
                  </a:lnTo>
                  <a:lnTo>
                    <a:pt x="97211" y="0"/>
                  </a:lnTo>
                  <a:lnTo>
                    <a:pt x="0" y="11573"/>
                  </a:lnTo>
                  <a:lnTo>
                    <a:pt x="9796" y="79257"/>
                  </a:lnTo>
                  <a:lnTo>
                    <a:pt x="19593" y="146942"/>
                  </a:lnTo>
                  <a:lnTo>
                    <a:pt x="29390" y="214627"/>
                  </a:lnTo>
                  <a:lnTo>
                    <a:pt x="39187" y="282311"/>
                  </a:lnTo>
                  <a:lnTo>
                    <a:pt x="48984" y="349996"/>
                  </a:lnTo>
                  <a:lnTo>
                    <a:pt x="58780" y="417680"/>
                  </a:lnTo>
                  <a:lnTo>
                    <a:pt x="68577" y="485365"/>
                  </a:lnTo>
                  <a:lnTo>
                    <a:pt x="78374" y="553050"/>
                  </a:lnTo>
                  <a:lnTo>
                    <a:pt x="88171" y="620734"/>
                  </a:lnTo>
                  <a:lnTo>
                    <a:pt x="97968" y="688419"/>
                  </a:lnTo>
                  <a:lnTo>
                    <a:pt x="107764" y="756103"/>
                  </a:lnTo>
                  <a:lnTo>
                    <a:pt x="117561" y="823788"/>
                  </a:lnTo>
                  <a:lnTo>
                    <a:pt x="127358" y="891473"/>
                  </a:lnTo>
                  <a:lnTo>
                    <a:pt x="137155" y="959157"/>
                  </a:lnTo>
                  <a:lnTo>
                    <a:pt x="146952" y="1026842"/>
                  </a:lnTo>
                  <a:lnTo>
                    <a:pt x="156748" y="1094526"/>
                  </a:lnTo>
                  <a:lnTo>
                    <a:pt x="166545" y="1162211"/>
                  </a:lnTo>
                  <a:lnTo>
                    <a:pt x="176342" y="1229896"/>
                  </a:lnTo>
                  <a:lnTo>
                    <a:pt x="186139" y="1297580"/>
                  </a:lnTo>
                  <a:lnTo>
                    <a:pt x="195936" y="1365265"/>
                  </a:lnTo>
                  <a:lnTo>
                    <a:pt x="205732" y="143294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6" name="pg16"/>
            <p:cNvSpPr/>
            <p:nvPr/>
          </p:nvSpPr>
          <p:spPr>
            <a:xfrm>
              <a:off x="3020539" y="2012779"/>
              <a:ext cx="144976" cy="1433516"/>
            </a:xfrm>
            <a:custGeom>
              <a:avLst/>
              <a:pathLst>
                <a:path w="144976" h="1433516">
                  <a:moveTo>
                    <a:pt x="144976" y="1432592"/>
                  </a:moveTo>
                  <a:lnTo>
                    <a:pt x="140139" y="1364373"/>
                  </a:lnTo>
                  <a:lnTo>
                    <a:pt x="135302" y="1296154"/>
                  </a:lnTo>
                  <a:lnTo>
                    <a:pt x="130465" y="1227936"/>
                  </a:lnTo>
                  <a:lnTo>
                    <a:pt x="125628" y="1159717"/>
                  </a:lnTo>
                  <a:lnTo>
                    <a:pt x="120792" y="1091498"/>
                  </a:lnTo>
                  <a:lnTo>
                    <a:pt x="115955" y="1023280"/>
                  </a:lnTo>
                  <a:lnTo>
                    <a:pt x="111118" y="955061"/>
                  </a:lnTo>
                  <a:lnTo>
                    <a:pt x="106281" y="886842"/>
                  </a:lnTo>
                  <a:lnTo>
                    <a:pt x="101444" y="818624"/>
                  </a:lnTo>
                  <a:lnTo>
                    <a:pt x="96607" y="750405"/>
                  </a:lnTo>
                  <a:lnTo>
                    <a:pt x="91770" y="682186"/>
                  </a:lnTo>
                  <a:lnTo>
                    <a:pt x="86933" y="613968"/>
                  </a:lnTo>
                  <a:lnTo>
                    <a:pt x="82096" y="545749"/>
                  </a:lnTo>
                  <a:lnTo>
                    <a:pt x="77259" y="477530"/>
                  </a:lnTo>
                  <a:lnTo>
                    <a:pt x="72422" y="409312"/>
                  </a:lnTo>
                  <a:lnTo>
                    <a:pt x="67585" y="341093"/>
                  </a:lnTo>
                  <a:lnTo>
                    <a:pt x="62748" y="272874"/>
                  </a:lnTo>
                  <a:lnTo>
                    <a:pt x="57911" y="204656"/>
                  </a:lnTo>
                  <a:lnTo>
                    <a:pt x="53074" y="136437"/>
                  </a:lnTo>
                  <a:lnTo>
                    <a:pt x="48237" y="68218"/>
                  </a:lnTo>
                  <a:lnTo>
                    <a:pt x="43400" y="0"/>
                  </a:lnTo>
                  <a:lnTo>
                    <a:pt x="0" y="3567"/>
                  </a:lnTo>
                  <a:lnTo>
                    <a:pt x="6367" y="71660"/>
                  </a:lnTo>
                  <a:lnTo>
                    <a:pt x="12735" y="139753"/>
                  </a:lnTo>
                  <a:lnTo>
                    <a:pt x="19103" y="207846"/>
                  </a:lnTo>
                  <a:lnTo>
                    <a:pt x="25471" y="275938"/>
                  </a:lnTo>
                  <a:lnTo>
                    <a:pt x="31839" y="344031"/>
                  </a:lnTo>
                  <a:lnTo>
                    <a:pt x="38207" y="412124"/>
                  </a:lnTo>
                  <a:lnTo>
                    <a:pt x="44574" y="480217"/>
                  </a:lnTo>
                  <a:lnTo>
                    <a:pt x="50942" y="548310"/>
                  </a:lnTo>
                  <a:lnTo>
                    <a:pt x="57310" y="616403"/>
                  </a:lnTo>
                  <a:lnTo>
                    <a:pt x="63678" y="684495"/>
                  </a:lnTo>
                  <a:lnTo>
                    <a:pt x="70046" y="752588"/>
                  </a:lnTo>
                  <a:lnTo>
                    <a:pt x="76414" y="820681"/>
                  </a:lnTo>
                  <a:lnTo>
                    <a:pt x="82781" y="888774"/>
                  </a:lnTo>
                  <a:lnTo>
                    <a:pt x="89149" y="956867"/>
                  </a:lnTo>
                  <a:lnTo>
                    <a:pt x="95517" y="1024960"/>
                  </a:lnTo>
                  <a:lnTo>
                    <a:pt x="101885" y="1093052"/>
                  </a:lnTo>
                  <a:lnTo>
                    <a:pt x="108253" y="1161145"/>
                  </a:lnTo>
                  <a:lnTo>
                    <a:pt x="114621" y="1229238"/>
                  </a:lnTo>
                  <a:lnTo>
                    <a:pt x="120988" y="1297331"/>
                  </a:lnTo>
                  <a:lnTo>
                    <a:pt x="127356" y="1365424"/>
                  </a:lnTo>
                  <a:lnTo>
                    <a:pt x="133724" y="1433516"/>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7" name="pg17"/>
            <p:cNvSpPr/>
            <p:nvPr/>
          </p:nvSpPr>
          <p:spPr>
            <a:xfrm>
              <a:off x="3063939" y="2010483"/>
              <a:ext cx="111309" cy="1434888"/>
            </a:xfrm>
            <a:custGeom>
              <a:avLst/>
              <a:pathLst>
                <a:path w="111309" h="1434888">
                  <a:moveTo>
                    <a:pt x="111309" y="1434293"/>
                  </a:moveTo>
                  <a:lnTo>
                    <a:pt x="107797" y="1365993"/>
                  </a:lnTo>
                  <a:lnTo>
                    <a:pt x="104284" y="1297693"/>
                  </a:lnTo>
                  <a:lnTo>
                    <a:pt x="100772" y="1229394"/>
                  </a:lnTo>
                  <a:lnTo>
                    <a:pt x="97259" y="1161094"/>
                  </a:lnTo>
                  <a:lnTo>
                    <a:pt x="93747" y="1092794"/>
                  </a:lnTo>
                  <a:lnTo>
                    <a:pt x="90234" y="1024495"/>
                  </a:lnTo>
                  <a:lnTo>
                    <a:pt x="86721" y="956195"/>
                  </a:lnTo>
                  <a:lnTo>
                    <a:pt x="83209" y="887895"/>
                  </a:lnTo>
                  <a:lnTo>
                    <a:pt x="79696" y="819596"/>
                  </a:lnTo>
                  <a:lnTo>
                    <a:pt x="76184" y="751296"/>
                  </a:lnTo>
                  <a:lnTo>
                    <a:pt x="72671" y="682996"/>
                  </a:lnTo>
                  <a:lnTo>
                    <a:pt x="69158" y="614697"/>
                  </a:lnTo>
                  <a:lnTo>
                    <a:pt x="65646" y="546397"/>
                  </a:lnTo>
                  <a:lnTo>
                    <a:pt x="62133" y="478097"/>
                  </a:lnTo>
                  <a:lnTo>
                    <a:pt x="58621" y="409798"/>
                  </a:lnTo>
                  <a:lnTo>
                    <a:pt x="55108" y="341498"/>
                  </a:lnTo>
                  <a:lnTo>
                    <a:pt x="51595" y="273198"/>
                  </a:lnTo>
                  <a:lnTo>
                    <a:pt x="48083" y="204899"/>
                  </a:lnTo>
                  <a:lnTo>
                    <a:pt x="44570" y="136599"/>
                  </a:lnTo>
                  <a:lnTo>
                    <a:pt x="41058" y="68299"/>
                  </a:lnTo>
                  <a:lnTo>
                    <a:pt x="37545" y="0"/>
                  </a:lnTo>
                  <a:lnTo>
                    <a:pt x="0" y="2296"/>
                  </a:lnTo>
                  <a:lnTo>
                    <a:pt x="4836" y="70514"/>
                  </a:lnTo>
                  <a:lnTo>
                    <a:pt x="9673" y="138733"/>
                  </a:lnTo>
                  <a:lnTo>
                    <a:pt x="14510" y="206952"/>
                  </a:lnTo>
                  <a:lnTo>
                    <a:pt x="19347" y="275170"/>
                  </a:lnTo>
                  <a:lnTo>
                    <a:pt x="24184" y="343389"/>
                  </a:lnTo>
                  <a:lnTo>
                    <a:pt x="29021" y="411608"/>
                  </a:lnTo>
                  <a:lnTo>
                    <a:pt x="33858" y="479827"/>
                  </a:lnTo>
                  <a:lnTo>
                    <a:pt x="38695" y="548045"/>
                  </a:lnTo>
                  <a:lnTo>
                    <a:pt x="43532" y="616264"/>
                  </a:lnTo>
                  <a:lnTo>
                    <a:pt x="48369" y="684483"/>
                  </a:lnTo>
                  <a:lnTo>
                    <a:pt x="53206" y="752701"/>
                  </a:lnTo>
                  <a:lnTo>
                    <a:pt x="58043" y="820920"/>
                  </a:lnTo>
                  <a:lnTo>
                    <a:pt x="62880" y="889139"/>
                  </a:lnTo>
                  <a:lnTo>
                    <a:pt x="67717" y="957357"/>
                  </a:lnTo>
                  <a:lnTo>
                    <a:pt x="72554" y="1025576"/>
                  </a:lnTo>
                  <a:lnTo>
                    <a:pt x="77391" y="1093795"/>
                  </a:lnTo>
                  <a:lnTo>
                    <a:pt x="82228" y="1162013"/>
                  </a:lnTo>
                  <a:lnTo>
                    <a:pt x="87065" y="1230232"/>
                  </a:lnTo>
                  <a:lnTo>
                    <a:pt x="91901" y="1298451"/>
                  </a:lnTo>
                  <a:lnTo>
                    <a:pt x="96738" y="1366669"/>
                  </a:lnTo>
                  <a:lnTo>
                    <a:pt x="101575" y="1434888"/>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8" name="pg18"/>
            <p:cNvSpPr/>
            <p:nvPr/>
          </p:nvSpPr>
          <p:spPr>
            <a:xfrm>
              <a:off x="3101485" y="2008969"/>
              <a:ext cx="83077" cy="1435806"/>
            </a:xfrm>
            <a:custGeom>
              <a:avLst/>
              <a:pathLst>
                <a:path w="83077" h="1435806">
                  <a:moveTo>
                    <a:pt x="83077" y="1435414"/>
                  </a:moveTo>
                  <a:lnTo>
                    <a:pt x="80832" y="1367061"/>
                  </a:lnTo>
                  <a:lnTo>
                    <a:pt x="78586" y="1298708"/>
                  </a:lnTo>
                  <a:lnTo>
                    <a:pt x="76341" y="1230355"/>
                  </a:lnTo>
                  <a:lnTo>
                    <a:pt x="74095" y="1162002"/>
                  </a:lnTo>
                  <a:lnTo>
                    <a:pt x="71850" y="1093648"/>
                  </a:lnTo>
                  <a:lnTo>
                    <a:pt x="69604" y="1025295"/>
                  </a:lnTo>
                  <a:lnTo>
                    <a:pt x="67359" y="956942"/>
                  </a:lnTo>
                  <a:lnTo>
                    <a:pt x="65114" y="888589"/>
                  </a:lnTo>
                  <a:lnTo>
                    <a:pt x="62868" y="820236"/>
                  </a:lnTo>
                  <a:lnTo>
                    <a:pt x="60623" y="751883"/>
                  </a:lnTo>
                  <a:lnTo>
                    <a:pt x="58377" y="683530"/>
                  </a:lnTo>
                  <a:lnTo>
                    <a:pt x="56132" y="615177"/>
                  </a:lnTo>
                  <a:lnTo>
                    <a:pt x="53886" y="546824"/>
                  </a:lnTo>
                  <a:lnTo>
                    <a:pt x="51641" y="478471"/>
                  </a:lnTo>
                  <a:lnTo>
                    <a:pt x="49395" y="410118"/>
                  </a:lnTo>
                  <a:lnTo>
                    <a:pt x="47150" y="341765"/>
                  </a:lnTo>
                  <a:lnTo>
                    <a:pt x="44904" y="273412"/>
                  </a:lnTo>
                  <a:lnTo>
                    <a:pt x="42659" y="205059"/>
                  </a:lnTo>
                  <a:lnTo>
                    <a:pt x="40413" y="136706"/>
                  </a:lnTo>
                  <a:lnTo>
                    <a:pt x="38168" y="68353"/>
                  </a:lnTo>
                  <a:lnTo>
                    <a:pt x="35923" y="0"/>
                  </a:lnTo>
                  <a:lnTo>
                    <a:pt x="0" y="1513"/>
                  </a:lnTo>
                  <a:lnTo>
                    <a:pt x="3512" y="69813"/>
                  </a:lnTo>
                  <a:lnTo>
                    <a:pt x="7025" y="138113"/>
                  </a:lnTo>
                  <a:lnTo>
                    <a:pt x="10537" y="206412"/>
                  </a:lnTo>
                  <a:lnTo>
                    <a:pt x="14050" y="274712"/>
                  </a:lnTo>
                  <a:lnTo>
                    <a:pt x="17562" y="343012"/>
                  </a:lnTo>
                  <a:lnTo>
                    <a:pt x="21075" y="411311"/>
                  </a:lnTo>
                  <a:lnTo>
                    <a:pt x="24588" y="479611"/>
                  </a:lnTo>
                  <a:lnTo>
                    <a:pt x="28100" y="547911"/>
                  </a:lnTo>
                  <a:lnTo>
                    <a:pt x="31613" y="616210"/>
                  </a:lnTo>
                  <a:lnTo>
                    <a:pt x="35125" y="684510"/>
                  </a:lnTo>
                  <a:lnTo>
                    <a:pt x="38638" y="752810"/>
                  </a:lnTo>
                  <a:lnTo>
                    <a:pt x="42151" y="821109"/>
                  </a:lnTo>
                  <a:lnTo>
                    <a:pt x="45663" y="889409"/>
                  </a:lnTo>
                  <a:lnTo>
                    <a:pt x="49176" y="957709"/>
                  </a:lnTo>
                  <a:lnTo>
                    <a:pt x="52688" y="1026008"/>
                  </a:lnTo>
                  <a:lnTo>
                    <a:pt x="56201" y="1094308"/>
                  </a:lnTo>
                  <a:lnTo>
                    <a:pt x="59713" y="1162608"/>
                  </a:lnTo>
                  <a:lnTo>
                    <a:pt x="63226" y="1230907"/>
                  </a:lnTo>
                  <a:lnTo>
                    <a:pt x="66739" y="1299207"/>
                  </a:lnTo>
                  <a:lnTo>
                    <a:pt x="70251" y="1367507"/>
                  </a:lnTo>
                  <a:lnTo>
                    <a:pt x="73764" y="1435806"/>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9" name="pg19"/>
            <p:cNvSpPr/>
            <p:nvPr/>
          </p:nvSpPr>
          <p:spPr>
            <a:xfrm>
              <a:off x="3137408" y="2008304"/>
              <a:ext cx="53707" cy="1436079"/>
            </a:xfrm>
            <a:custGeom>
              <a:avLst/>
              <a:pathLst>
                <a:path w="53707" h="1436079">
                  <a:moveTo>
                    <a:pt x="53707" y="1435907"/>
                  </a:moveTo>
                  <a:lnTo>
                    <a:pt x="52353" y="1367530"/>
                  </a:lnTo>
                  <a:lnTo>
                    <a:pt x="51000" y="1299154"/>
                  </a:lnTo>
                  <a:lnTo>
                    <a:pt x="49646" y="1230777"/>
                  </a:lnTo>
                  <a:lnTo>
                    <a:pt x="48292" y="1162401"/>
                  </a:lnTo>
                  <a:lnTo>
                    <a:pt x="46938" y="1094024"/>
                  </a:lnTo>
                  <a:lnTo>
                    <a:pt x="45584" y="1025647"/>
                  </a:lnTo>
                  <a:lnTo>
                    <a:pt x="44230" y="957271"/>
                  </a:lnTo>
                  <a:lnTo>
                    <a:pt x="42876" y="888894"/>
                  </a:lnTo>
                  <a:lnTo>
                    <a:pt x="41522" y="820518"/>
                  </a:lnTo>
                  <a:lnTo>
                    <a:pt x="40169" y="752141"/>
                  </a:lnTo>
                  <a:lnTo>
                    <a:pt x="38815" y="683765"/>
                  </a:lnTo>
                  <a:lnTo>
                    <a:pt x="37461" y="615388"/>
                  </a:lnTo>
                  <a:lnTo>
                    <a:pt x="36107" y="547012"/>
                  </a:lnTo>
                  <a:lnTo>
                    <a:pt x="34753" y="478635"/>
                  </a:lnTo>
                  <a:lnTo>
                    <a:pt x="33399" y="410259"/>
                  </a:lnTo>
                  <a:lnTo>
                    <a:pt x="32045" y="341882"/>
                  </a:lnTo>
                  <a:lnTo>
                    <a:pt x="30691" y="273506"/>
                  </a:lnTo>
                  <a:lnTo>
                    <a:pt x="29338" y="205129"/>
                  </a:lnTo>
                  <a:lnTo>
                    <a:pt x="27984" y="136753"/>
                  </a:lnTo>
                  <a:lnTo>
                    <a:pt x="26630" y="68376"/>
                  </a:lnTo>
                  <a:lnTo>
                    <a:pt x="25276" y="0"/>
                  </a:lnTo>
                  <a:lnTo>
                    <a:pt x="0" y="665"/>
                  </a:lnTo>
                  <a:lnTo>
                    <a:pt x="2245" y="69018"/>
                  </a:lnTo>
                  <a:lnTo>
                    <a:pt x="4490" y="137371"/>
                  </a:lnTo>
                  <a:lnTo>
                    <a:pt x="6736" y="205724"/>
                  </a:lnTo>
                  <a:lnTo>
                    <a:pt x="8981" y="274077"/>
                  </a:lnTo>
                  <a:lnTo>
                    <a:pt x="11227" y="342430"/>
                  </a:lnTo>
                  <a:lnTo>
                    <a:pt x="13472" y="410783"/>
                  </a:lnTo>
                  <a:lnTo>
                    <a:pt x="15718" y="479136"/>
                  </a:lnTo>
                  <a:lnTo>
                    <a:pt x="17963" y="547489"/>
                  </a:lnTo>
                  <a:lnTo>
                    <a:pt x="20209" y="615842"/>
                  </a:lnTo>
                  <a:lnTo>
                    <a:pt x="22454" y="684195"/>
                  </a:lnTo>
                  <a:lnTo>
                    <a:pt x="24700" y="752549"/>
                  </a:lnTo>
                  <a:lnTo>
                    <a:pt x="26945" y="820902"/>
                  </a:lnTo>
                  <a:lnTo>
                    <a:pt x="29190" y="889255"/>
                  </a:lnTo>
                  <a:lnTo>
                    <a:pt x="31436" y="957608"/>
                  </a:lnTo>
                  <a:lnTo>
                    <a:pt x="33681" y="1025961"/>
                  </a:lnTo>
                  <a:lnTo>
                    <a:pt x="35927" y="1094314"/>
                  </a:lnTo>
                  <a:lnTo>
                    <a:pt x="38172" y="1162667"/>
                  </a:lnTo>
                  <a:lnTo>
                    <a:pt x="40418" y="1231020"/>
                  </a:lnTo>
                  <a:lnTo>
                    <a:pt x="42663" y="1299373"/>
                  </a:lnTo>
                  <a:lnTo>
                    <a:pt x="44909" y="1367726"/>
                  </a:lnTo>
                  <a:lnTo>
                    <a:pt x="47154" y="1436079"/>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0" name="pg20"/>
            <p:cNvSpPr/>
            <p:nvPr/>
          </p:nvSpPr>
          <p:spPr>
            <a:xfrm>
              <a:off x="3162685" y="2007970"/>
              <a:ext cx="34921" cy="1436241"/>
            </a:xfrm>
            <a:custGeom>
              <a:avLst/>
              <a:pathLst>
                <a:path w="34921" h="1436241">
                  <a:moveTo>
                    <a:pt x="34921" y="1436154"/>
                  </a:moveTo>
                  <a:lnTo>
                    <a:pt x="34450" y="1367766"/>
                  </a:lnTo>
                  <a:lnTo>
                    <a:pt x="33979" y="1299377"/>
                  </a:lnTo>
                  <a:lnTo>
                    <a:pt x="33508" y="1230989"/>
                  </a:lnTo>
                  <a:lnTo>
                    <a:pt x="33037" y="1162601"/>
                  </a:lnTo>
                  <a:lnTo>
                    <a:pt x="32566" y="1094212"/>
                  </a:lnTo>
                  <a:lnTo>
                    <a:pt x="32095" y="1025824"/>
                  </a:lnTo>
                  <a:lnTo>
                    <a:pt x="31624" y="957436"/>
                  </a:lnTo>
                  <a:lnTo>
                    <a:pt x="31153" y="889048"/>
                  </a:lnTo>
                  <a:lnTo>
                    <a:pt x="30682" y="820659"/>
                  </a:lnTo>
                  <a:lnTo>
                    <a:pt x="30211" y="752271"/>
                  </a:lnTo>
                  <a:lnTo>
                    <a:pt x="29740" y="683883"/>
                  </a:lnTo>
                  <a:lnTo>
                    <a:pt x="29269" y="615494"/>
                  </a:lnTo>
                  <a:lnTo>
                    <a:pt x="28798" y="547106"/>
                  </a:lnTo>
                  <a:lnTo>
                    <a:pt x="28328" y="478718"/>
                  </a:lnTo>
                  <a:lnTo>
                    <a:pt x="27857" y="410329"/>
                  </a:lnTo>
                  <a:lnTo>
                    <a:pt x="27386" y="341941"/>
                  </a:lnTo>
                  <a:lnTo>
                    <a:pt x="26915" y="273553"/>
                  </a:lnTo>
                  <a:lnTo>
                    <a:pt x="26444" y="205164"/>
                  </a:lnTo>
                  <a:lnTo>
                    <a:pt x="25973" y="136776"/>
                  </a:lnTo>
                  <a:lnTo>
                    <a:pt x="25502" y="68388"/>
                  </a:lnTo>
                  <a:lnTo>
                    <a:pt x="25031" y="0"/>
                  </a:lnTo>
                  <a:lnTo>
                    <a:pt x="0" y="333"/>
                  </a:lnTo>
                  <a:lnTo>
                    <a:pt x="1353" y="68710"/>
                  </a:lnTo>
                  <a:lnTo>
                    <a:pt x="2707" y="137087"/>
                  </a:lnTo>
                  <a:lnTo>
                    <a:pt x="4061" y="205463"/>
                  </a:lnTo>
                  <a:lnTo>
                    <a:pt x="5415" y="273840"/>
                  </a:lnTo>
                  <a:lnTo>
                    <a:pt x="6769" y="342216"/>
                  </a:lnTo>
                  <a:lnTo>
                    <a:pt x="8123" y="410593"/>
                  </a:lnTo>
                  <a:lnTo>
                    <a:pt x="9477" y="478969"/>
                  </a:lnTo>
                  <a:lnTo>
                    <a:pt x="10830" y="547346"/>
                  </a:lnTo>
                  <a:lnTo>
                    <a:pt x="12184" y="615722"/>
                  </a:lnTo>
                  <a:lnTo>
                    <a:pt x="13538" y="684099"/>
                  </a:lnTo>
                  <a:lnTo>
                    <a:pt x="14892" y="752475"/>
                  </a:lnTo>
                  <a:lnTo>
                    <a:pt x="16246" y="820852"/>
                  </a:lnTo>
                  <a:lnTo>
                    <a:pt x="17600" y="889228"/>
                  </a:lnTo>
                  <a:lnTo>
                    <a:pt x="18954" y="957605"/>
                  </a:lnTo>
                  <a:lnTo>
                    <a:pt x="20308" y="1025981"/>
                  </a:lnTo>
                  <a:lnTo>
                    <a:pt x="21661" y="1094358"/>
                  </a:lnTo>
                  <a:lnTo>
                    <a:pt x="23015" y="1162735"/>
                  </a:lnTo>
                  <a:lnTo>
                    <a:pt x="24369" y="1231111"/>
                  </a:lnTo>
                  <a:lnTo>
                    <a:pt x="25723" y="1299488"/>
                  </a:lnTo>
                  <a:lnTo>
                    <a:pt x="27077" y="1367864"/>
                  </a:lnTo>
                  <a:lnTo>
                    <a:pt x="28431" y="1436241"/>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1" name="pg21"/>
            <p:cNvSpPr/>
            <p:nvPr/>
          </p:nvSpPr>
          <p:spPr>
            <a:xfrm>
              <a:off x="3187716" y="2007924"/>
              <a:ext cx="13007" cy="1436200"/>
            </a:xfrm>
            <a:custGeom>
              <a:avLst/>
              <a:pathLst>
                <a:path w="13007" h="1436200">
                  <a:moveTo>
                    <a:pt x="13007" y="1436188"/>
                  </a:moveTo>
                  <a:lnTo>
                    <a:pt x="12960" y="1367798"/>
                  </a:lnTo>
                  <a:lnTo>
                    <a:pt x="12914" y="1299408"/>
                  </a:lnTo>
                  <a:lnTo>
                    <a:pt x="12867" y="1231018"/>
                  </a:lnTo>
                  <a:lnTo>
                    <a:pt x="12820" y="1162628"/>
                  </a:lnTo>
                  <a:lnTo>
                    <a:pt x="12773" y="1094238"/>
                  </a:lnTo>
                  <a:lnTo>
                    <a:pt x="12727" y="1025848"/>
                  </a:lnTo>
                  <a:lnTo>
                    <a:pt x="12680" y="957458"/>
                  </a:lnTo>
                  <a:lnTo>
                    <a:pt x="12633" y="889068"/>
                  </a:lnTo>
                  <a:lnTo>
                    <a:pt x="12586" y="820679"/>
                  </a:lnTo>
                  <a:lnTo>
                    <a:pt x="12540" y="752289"/>
                  </a:lnTo>
                  <a:lnTo>
                    <a:pt x="12493" y="683899"/>
                  </a:lnTo>
                  <a:lnTo>
                    <a:pt x="12446" y="615509"/>
                  </a:lnTo>
                  <a:lnTo>
                    <a:pt x="12400" y="547119"/>
                  </a:lnTo>
                  <a:lnTo>
                    <a:pt x="12353" y="478729"/>
                  </a:lnTo>
                  <a:lnTo>
                    <a:pt x="12306" y="410339"/>
                  </a:lnTo>
                  <a:lnTo>
                    <a:pt x="12259" y="341949"/>
                  </a:lnTo>
                  <a:lnTo>
                    <a:pt x="12213" y="273559"/>
                  </a:lnTo>
                  <a:lnTo>
                    <a:pt x="12166" y="205169"/>
                  </a:lnTo>
                  <a:lnTo>
                    <a:pt x="12119" y="136779"/>
                  </a:lnTo>
                  <a:lnTo>
                    <a:pt x="12073" y="68389"/>
                  </a:lnTo>
                  <a:lnTo>
                    <a:pt x="12026" y="0"/>
                  </a:lnTo>
                  <a:lnTo>
                    <a:pt x="0" y="45"/>
                  </a:lnTo>
                  <a:lnTo>
                    <a:pt x="470" y="68433"/>
                  </a:lnTo>
                  <a:lnTo>
                    <a:pt x="941" y="136822"/>
                  </a:lnTo>
                  <a:lnTo>
                    <a:pt x="1412" y="205210"/>
                  </a:lnTo>
                  <a:lnTo>
                    <a:pt x="1883" y="273598"/>
                  </a:lnTo>
                  <a:lnTo>
                    <a:pt x="2354" y="341987"/>
                  </a:lnTo>
                  <a:lnTo>
                    <a:pt x="2825" y="410375"/>
                  </a:lnTo>
                  <a:lnTo>
                    <a:pt x="3296" y="478763"/>
                  </a:lnTo>
                  <a:lnTo>
                    <a:pt x="3767" y="547152"/>
                  </a:lnTo>
                  <a:lnTo>
                    <a:pt x="4238" y="615540"/>
                  </a:lnTo>
                  <a:lnTo>
                    <a:pt x="4709" y="683928"/>
                  </a:lnTo>
                  <a:lnTo>
                    <a:pt x="5180" y="752316"/>
                  </a:lnTo>
                  <a:lnTo>
                    <a:pt x="5651" y="820705"/>
                  </a:lnTo>
                  <a:lnTo>
                    <a:pt x="6122" y="889093"/>
                  </a:lnTo>
                  <a:lnTo>
                    <a:pt x="6593" y="957481"/>
                  </a:lnTo>
                  <a:lnTo>
                    <a:pt x="7063" y="1025870"/>
                  </a:lnTo>
                  <a:lnTo>
                    <a:pt x="7534" y="1094258"/>
                  </a:lnTo>
                  <a:lnTo>
                    <a:pt x="8005" y="1162646"/>
                  </a:lnTo>
                  <a:lnTo>
                    <a:pt x="8476" y="1231035"/>
                  </a:lnTo>
                  <a:lnTo>
                    <a:pt x="8947" y="1299423"/>
                  </a:lnTo>
                  <a:lnTo>
                    <a:pt x="9418" y="1367811"/>
                  </a:lnTo>
                  <a:lnTo>
                    <a:pt x="9889" y="1436200"/>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2" name="pg22"/>
            <p:cNvSpPr/>
            <p:nvPr/>
          </p:nvSpPr>
          <p:spPr>
            <a:xfrm>
              <a:off x="3199742" y="2007924"/>
              <a:ext cx="1292" cy="1436188"/>
            </a:xfrm>
            <a:custGeom>
              <a:avLst/>
              <a:pathLst>
                <a:path w="1292" h="1436188">
                  <a:moveTo>
                    <a:pt x="1292" y="1436188"/>
                  </a:moveTo>
                  <a:lnTo>
                    <a:pt x="1287" y="1367798"/>
                  </a:lnTo>
                  <a:lnTo>
                    <a:pt x="1283" y="1299408"/>
                  </a:lnTo>
                  <a:lnTo>
                    <a:pt x="1279" y="1231018"/>
                  </a:lnTo>
                  <a:lnTo>
                    <a:pt x="1274" y="1162628"/>
                  </a:lnTo>
                  <a:lnTo>
                    <a:pt x="1270" y="1094238"/>
                  </a:lnTo>
                  <a:lnTo>
                    <a:pt x="1266" y="1025849"/>
                  </a:lnTo>
                  <a:lnTo>
                    <a:pt x="1261" y="957459"/>
                  </a:lnTo>
                  <a:lnTo>
                    <a:pt x="1257" y="889069"/>
                  </a:lnTo>
                  <a:lnTo>
                    <a:pt x="1252" y="820679"/>
                  </a:lnTo>
                  <a:lnTo>
                    <a:pt x="1248" y="752289"/>
                  </a:lnTo>
                  <a:lnTo>
                    <a:pt x="1244" y="683899"/>
                  </a:lnTo>
                  <a:lnTo>
                    <a:pt x="1239" y="615509"/>
                  </a:lnTo>
                  <a:lnTo>
                    <a:pt x="1235" y="547119"/>
                  </a:lnTo>
                  <a:lnTo>
                    <a:pt x="1231" y="478729"/>
                  </a:lnTo>
                  <a:lnTo>
                    <a:pt x="1226" y="410339"/>
                  </a:lnTo>
                  <a:lnTo>
                    <a:pt x="1222" y="341949"/>
                  </a:lnTo>
                  <a:lnTo>
                    <a:pt x="1218" y="273559"/>
                  </a:lnTo>
                  <a:lnTo>
                    <a:pt x="1213" y="205169"/>
                  </a:lnTo>
                  <a:lnTo>
                    <a:pt x="1209" y="136779"/>
                  </a:lnTo>
                  <a:lnTo>
                    <a:pt x="1204" y="68389"/>
                  </a:lnTo>
                  <a:lnTo>
                    <a:pt x="1200" y="0"/>
                  </a:lnTo>
                  <a:lnTo>
                    <a:pt x="0" y="0"/>
                  </a:lnTo>
                  <a:lnTo>
                    <a:pt x="46" y="68390"/>
                  </a:lnTo>
                  <a:lnTo>
                    <a:pt x="93" y="136780"/>
                  </a:lnTo>
                  <a:lnTo>
                    <a:pt x="140" y="205170"/>
                  </a:lnTo>
                  <a:lnTo>
                    <a:pt x="186" y="273560"/>
                  </a:lnTo>
                  <a:lnTo>
                    <a:pt x="233" y="341950"/>
                  </a:lnTo>
                  <a:lnTo>
                    <a:pt x="280" y="410339"/>
                  </a:lnTo>
                  <a:lnTo>
                    <a:pt x="327" y="478729"/>
                  </a:lnTo>
                  <a:lnTo>
                    <a:pt x="373" y="547119"/>
                  </a:lnTo>
                  <a:lnTo>
                    <a:pt x="420" y="615509"/>
                  </a:lnTo>
                  <a:lnTo>
                    <a:pt x="467" y="683899"/>
                  </a:lnTo>
                  <a:lnTo>
                    <a:pt x="513" y="752289"/>
                  </a:lnTo>
                  <a:lnTo>
                    <a:pt x="560" y="820679"/>
                  </a:lnTo>
                  <a:lnTo>
                    <a:pt x="607" y="889069"/>
                  </a:lnTo>
                  <a:lnTo>
                    <a:pt x="654" y="957459"/>
                  </a:lnTo>
                  <a:lnTo>
                    <a:pt x="700" y="1025849"/>
                  </a:lnTo>
                  <a:lnTo>
                    <a:pt x="747" y="1094239"/>
                  </a:lnTo>
                  <a:lnTo>
                    <a:pt x="794" y="1162629"/>
                  </a:lnTo>
                  <a:lnTo>
                    <a:pt x="840" y="1231018"/>
                  </a:lnTo>
                  <a:lnTo>
                    <a:pt x="887" y="1299408"/>
                  </a:lnTo>
                  <a:lnTo>
                    <a:pt x="934" y="1367798"/>
                  </a:lnTo>
                  <a:lnTo>
                    <a:pt x="981" y="1436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3" name="pg23"/>
            <p:cNvSpPr/>
            <p:nvPr/>
          </p:nvSpPr>
          <p:spPr>
            <a:xfrm>
              <a:off x="3200943" y="2007924"/>
              <a:ext cx="123" cy="1436188"/>
            </a:xfrm>
            <a:custGeom>
              <a:avLst/>
              <a:pathLst>
                <a:path w="123" h="1436188">
                  <a:moveTo>
                    <a:pt x="123" y="1436188"/>
                  </a:moveTo>
                  <a:lnTo>
                    <a:pt x="123" y="1367798"/>
                  </a:lnTo>
                  <a:lnTo>
                    <a:pt x="123" y="1299408"/>
                  </a:lnTo>
                  <a:lnTo>
                    <a:pt x="123" y="1231018"/>
                  </a:lnTo>
                  <a:lnTo>
                    <a:pt x="123" y="1162628"/>
                  </a:lnTo>
                  <a:lnTo>
                    <a:pt x="123" y="1094238"/>
                  </a:lnTo>
                  <a:lnTo>
                    <a:pt x="123" y="1025849"/>
                  </a:lnTo>
                  <a:lnTo>
                    <a:pt x="123" y="957459"/>
                  </a:lnTo>
                  <a:lnTo>
                    <a:pt x="123" y="889069"/>
                  </a:lnTo>
                  <a:lnTo>
                    <a:pt x="123" y="820679"/>
                  </a:lnTo>
                  <a:lnTo>
                    <a:pt x="123" y="752289"/>
                  </a:lnTo>
                  <a:lnTo>
                    <a:pt x="123" y="683899"/>
                  </a:lnTo>
                  <a:lnTo>
                    <a:pt x="123" y="615509"/>
                  </a:lnTo>
                  <a:lnTo>
                    <a:pt x="123" y="547119"/>
                  </a:lnTo>
                  <a:lnTo>
                    <a:pt x="123" y="478729"/>
                  </a:lnTo>
                  <a:lnTo>
                    <a:pt x="123" y="410339"/>
                  </a:lnTo>
                  <a:lnTo>
                    <a:pt x="123" y="341949"/>
                  </a:lnTo>
                  <a:lnTo>
                    <a:pt x="123" y="273559"/>
                  </a:lnTo>
                  <a:lnTo>
                    <a:pt x="123" y="205169"/>
                  </a:lnTo>
                  <a:lnTo>
                    <a:pt x="123" y="136779"/>
                  </a:lnTo>
                  <a:lnTo>
                    <a:pt x="123" y="68389"/>
                  </a:lnTo>
                  <a:lnTo>
                    <a:pt x="0" y="0"/>
                  </a:lnTo>
                  <a:lnTo>
                    <a:pt x="4" y="68389"/>
                  </a:lnTo>
                  <a:lnTo>
                    <a:pt x="8" y="136779"/>
                  </a:lnTo>
                  <a:lnTo>
                    <a:pt x="13" y="205169"/>
                  </a:lnTo>
                  <a:lnTo>
                    <a:pt x="17" y="273559"/>
                  </a:lnTo>
                  <a:lnTo>
                    <a:pt x="21" y="341949"/>
                  </a:lnTo>
                  <a:lnTo>
                    <a:pt x="26" y="410339"/>
                  </a:lnTo>
                  <a:lnTo>
                    <a:pt x="30" y="478729"/>
                  </a:lnTo>
                  <a:lnTo>
                    <a:pt x="34" y="547119"/>
                  </a:lnTo>
                  <a:lnTo>
                    <a:pt x="39" y="615509"/>
                  </a:lnTo>
                  <a:lnTo>
                    <a:pt x="43" y="683899"/>
                  </a:lnTo>
                  <a:lnTo>
                    <a:pt x="48" y="752289"/>
                  </a:lnTo>
                  <a:lnTo>
                    <a:pt x="52" y="820679"/>
                  </a:lnTo>
                  <a:lnTo>
                    <a:pt x="56" y="889069"/>
                  </a:lnTo>
                  <a:lnTo>
                    <a:pt x="61" y="957459"/>
                  </a:lnTo>
                  <a:lnTo>
                    <a:pt x="65" y="1025849"/>
                  </a:lnTo>
                  <a:lnTo>
                    <a:pt x="69" y="1094238"/>
                  </a:lnTo>
                  <a:lnTo>
                    <a:pt x="74" y="1162628"/>
                  </a:lnTo>
                  <a:lnTo>
                    <a:pt x="78" y="1231018"/>
                  </a:lnTo>
                  <a:lnTo>
                    <a:pt x="83" y="1299408"/>
                  </a:lnTo>
                  <a:lnTo>
                    <a:pt x="87" y="136779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24" name="tx24"/>
            <p:cNvSpPr/>
            <p:nvPr/>
          </p:nvSpPr>
          <p:spPr>
            <a:xfrm>
              <a:off x="295413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3.4m</a:t>
              </a:r>
            </a:p>
          </p:txBody>
        </p:sp>
        <p:sp>
          <p:nvSpPr>
            <p:cNvPr id="25" name="tx25"/>
            <p:cNvSpPr/>
            <p:nvPr/>
          </p:nvSpPr>
          <p:spPr>
            <a:xfrm>
              <a:off x="5696635" y="1667406"/>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26" name="rc26"/>
            <p:cNvSpPr/>
            <p:nvPr/>
          </p:nvSpPr>
          <p:spPr>
            <a:xfrm>
              <a:off x="5705635" y="186075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7" name="rc27"/>
            <p:cNvSpPr/>
            <p:nvPr/>
          </p:nvSpPr>
          <p:spPr>
            <a:xfrm>
              <a:off x="5705635" y="208020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8" name="rc28"/>
            <p:cNvSpPr/>
            <p:nvPr/>
          </p:nvSpPr>
          <p:spPr>
            <a:xfrm>
              <a:off x="5705635" y="229966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29" name="rc29"/>
            <p:cNvSpPr/>
            <p:nvPr/>
          </p:nvSpPr>
          <p:spPr>
            <a:xfrm>
              <a:off x="5705635" y="251912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0" name="rc30"/>
            <p:cNvSpPr/>
            <p:nvPr/>
          </p:nvSpPr>
          <p:spPr>
            <a:xfrm>
              <a:off x="5705635" y="273857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1" name="rc31"/>
            <p:cNvSpPr/>
            <p:nvPr/>
          </p:nvSpPr>
          <p:spPr>
            <a:xfrm>
              <a:off x="5705635" y="295803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2" name="rc32"/>
            <p:cNvSpPr/>
            <p:nvPr/>
          </p:nvSpPr>
          <p:spPr>
            <a:xfrm>
              <a:off x="5705635" y="317748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3" name="rc33"/>
            <p:cNvSpPr/>
            <p:nvPr/>
          </p:nvSpPr>
          <p:spPr>
            <a:xfrm>
              <a:off x="5705635" y="339694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4" name="rc34"/>
            <p:cNvSpPr/>
            <p:nvPr/>
          </p:nvSpPr>
          <p:spPr>
            <a:xfrm>
              <a:off x="5705635" y="361640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5" name="rc35"/>
            <p:cNvSpPr/>
            <p:nvPr/>
          </p:nvSpPr>
          <p:spPr>
            <a:xfrm>
              <a:off x="5705635" y="383585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6" name="rc36"/>
            <p:cNvSpPr/>
            <p:nvPr/>
          </p:nvSpPr>
          <p:spPr>
            <a:xfrm>
              <a:off x="5705635" y="405531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7" name="rc37"/>
            <p:cNvSpPr/>
            <p:nvPr/>
          </p:nvSpPr>
          <p:spPr>
            <a:xfrm>
              <a:off x="5705635" y="427476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8" name="rc38"/>
            <p:cNvSpPr/>
            <p:nvPr/>
          </p:nvSpPr>
          <p:spPr>
            <a:xfrm>
              <a:off x="5705635" y="449422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9" name="rc39"/>
            <p:cNvSpPr/>
            <p:nvPr/>
          </p:nvSpPr>
          <p:spPr>
            <a:xfrm>
              <a:off x="5705635" y="471368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0" name="rc40"/>
            <p:cNvSpPr/>
            <p:nvPr/>
          </p:nvSpPr>
          <p:spPr>
            <a:xfrm>
              <a:off x="5705635" y="493313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1" name="rc41"/>
            <p:cNvSpPr/>
            <p:nvPr/>
          </p:nvSpPr>
          <p:spPr>
            <a:xfrm>
              <a:off x="5705635" y="515259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2" name="rc42"/>
            <p:cNvSpPr/>
            <p:nvPr/>
          </p:nvSpPr>
          <p:spPr>
            <a:xfrm>
              <a:off x="5705635" y="537204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3" name="rc43"/>
            <p:cNvSpPr/>
            <p:nvPr/>
          </p:nvSpPr>
          <p:spPr>
            <a:xfrm>
              <a:off x="5705635" y="559150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4" name="rc44"/>
            <p:cNvSpPr/>
            <p:nvPr/>
          </p:nvSpPr>
          <p:spPr>
            <a:xfrm>
              <a:off x="5705635" y="581096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5" name="rc45"/>
            <p:cNvSpPr/>
            <p:nvPr/>
          </p:nvSpPr>
          <p:spPr>
            <a:xfrm>
              <a:off x="5705635" y="603041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46" name="tx46"/>
            <p:cNvSpPr/>
            <p:nvPr/>
          </p:nvSpPr>
          <p:spPr>
            <a:xfrm>
              <a:off x="5985680" y="1921476"/>
              <a:ext cx="15720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ETHIOPIA: 935,000 (27.2%) </a:t>
              </a:r>
            </a:p>
          </p:txBody>
        </p:sp>
        <p:sp>
          <p:nvSpPr>
            <p:cNvPr id="47" name="tx47"/>
            <p:cNvSpPr/>
            <p:nvPr/>
          </p:nvSpPr>
          <p:spPr>
            <a:xfrm>
              <a:off x="5985680" y="2140932"/>
              <a:ext cx="18450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MADAGASCAR: 503,000 (14.6%) </a:t>
              </a:r>
            </a:p>
          </p:txBody>
        </p:sp>
        <p:sp>
          <p:nvSpPr>
            <p:cNvPr id="48" name="tx48"/>
            <p:cNvSpPr/>
            <p:nvPr/>
          </p:nvSpPr>
          <p:spPr>
            <a:xfrm>
              <a:off x="5985680" y="2360388"/>
              <a:ext cx="18140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MOZAMBIQUE: 439,000 (12.8%) </a:t>
              </a:r>
            </a:p>
          </p:txBody>
        </p:sp>
        <p:sp>
          <p:nvSpPr>
            <p:cNvPr id="49" name="tx49"/>
            <p:cNvSpPr/>
            <p:nvPr/>
          </p:nvSpPr>
          <p:spPr>
            <a:xfrm>
              <a:off x="5985680" y="2579844"/>
              <a:ext cx="186775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SOUTH AFRICA: 392,000 (11.4%) </a:t>
              </a:r>
            </a:p>
          </p:txBody>
        </p:sp>
        <p:sp>
          <p:nvSpPr>
            <p:cNvPr id="50" name="tx50"/>
            <p:cNvSpPr/>
            <p:nvPr/>
          </p:nvSpPr>
          <p:spPr>
            <a:xfrm>
              <a:off x="5985680" y="2799300"/>
              <a:ext cx="14909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TANZANIA: 378,000 (11%) </a:t>
              </a:r>
            </a:p>
          </p:txBody>
        </p:sp>
        <p:sp>
          <p:nvSpPr>
            <p:cNvPr id="51" name="tx51"/>
            <p:cNvSpPr/>
            <p:nvPr/>
          </p:nvSpPr>
          <p:spPr>
            <a:xfrm>
              <a:off x="5985680" y="3018756"/>
              <a:ext cx="135870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KENYA: 300,000 (8.7%) </a:t>
              </a:r>
            </a:p>
          </p:txBody>
        </p:sp>
        <p:sp>
          <p:nvSpPr>
            <p:cNvPr id="52" name="tx52"/>
            <p:cNvSpPr/>
            <p:nvPr/>
          </p:nvSpPr>
          <p:spPr>
            <a:xfrm>
              <a:off x="5985680" y="3238212"/>
              <a:ext cx="1466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UGANDA: 135,000 (3.9%) </a:t>
              </a:r>
            </a:p>
          </p:txBody>
        </p:sp>
        <p:sp>
          <p:nvSpPr>
            <p:cNvPr id="53" name="tx53"/>
            <p:cNvSpPr/>
            <p:nvPr/>
          </p:nvSpPr>
          <p:spPr>
            <a:xfrm>
              <a:off x="5985680" y="3457668"/>
              <a:ext cx="17391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SOUTH SUDAN: 95,000 (2.8%) </a:t>
              </a:r>
            </a:p>
          </p:txBody>
        </p:sp>
        <p:sp>
          <p:nvSpPr>
            <p:cNvPr id="54" name="tx54"/>
            <p:cNvSpPr/>
            <p:nvPr/>
          </p:nvSpPr>
          <p:spPr>
            <a:xfrm>
              <a:off x="5985680" y="3677124"/>
              <a:ext cx="13628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MALAWI: 80,000 (2.3%) </a:t>
              </a:r>
            </a:p>
          </p:txBody>
        </p:sp>
        <p:sp>
          <p:nvSpPr>
            <p:cNvPr id="55" name="tx55"/>
            <p:cNvSpPr/>
            <p:nvPr/>
          </p:nvSpPr>
          <p:spPr>
            <a:xfrm>
              <a:off x="5985680" y="3896580"/>
              <a:ext cx="140424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ZAMBIA: 55,000 (1.6%) </a:t>
              </a:r>
            </a:p>
          </p:txBody>
        </p:sp>
        <p:sp>
          <p:nvSpPr>
            <p:cNvPr id="56" name="tx56"/>
            <p:cNvSpPr/>
            <p:nvPr/>
          </p:nvSpPr>
          <p:spPr>
            <a:xfrm>
              <a:off x="5985680" y="4116036"/>
              <a:ext cx="1575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ZIMBABWE: 49,000 (1.4%) </a:t>
              </a:r>
            </a:p>
          </p:txBody>
        </p:sp>
        <p:sp>
          <p:nvSpPr>
            <p:cNvPr id="57" name="tx57"/>
            <p:cNvSpPr/>
            <p:nvPr/>
          </p:nvSpPr>
          <p:spPr>
            <a:xfrm>
              <a:off x="5985680" y="4335492"/>
              <a:ext cx="14506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RWANDA: 28,000 (&lt;1%) </a:t>
              </a:r>
            </a:p>
          </p:txBody>
        </p:sp>
        <p:sp>
          <p:nvSpPr>
            <p:cNvPr id="58" name="tx58"/>
            <p:cNvSpPr/>
            <p:nvPr/>
          </p:nvSpPr>
          <p:spPr>
            <a:xfrm>
              <a:off x="5985680" y="4554948"/>
              <a:ext cx="141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NAMIBIA: 12,000 (&lt;1%) </a:t>
              </a:r>
            </a:p>
          </p:txBody>
        </p:sp>
        <p:sp>
          <p:nvSpPr>
            <p:cNvPr id="59" name="tx59"/>
            <p:cNvSpPr/>
            <p:nvPr/>
          </p:nvSpPr>
          <p:spPr>
            <a:xfrm>
              <a:off x="5985680" y="4774404"/>
              <a:ext cx="14859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LESOTHO: 11,000 (&lt;1%) </a:t>
              </a:r>
            </a:p>
          </p:txBody>
        </p:sp>
        <p:sp>
          <p:nvSpPr>
            <p:cNvPr id="60" name="tx60"/>
            <p:cNvSpPr/>
            <p:nvPr/>
          </p:nvSpPr>
          <p:spPr>
            <a:xfrm>
              <a:off x="5985680" y="4993860"/>
              <a:ext cx="1595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BOTSWANA: 10,000 (&lt;1%) </a:t>
              </a:r>
            </a:p>
          </p:txBody>
        </p:sp>
        <p:sp>
          <p:nvSpPr>
            <p:cNvPr id="61" name="tx61"/>
            <p:cNvSpPr/>
            <p:nvPr/>
          </p:nvSpPr>
          <p:spPr>
            <a:xfrm>
              <a:off x="5985680" y="5213316"/>
              <a:ext cx="14879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COMOROS: 7,000 (&lt;1%) </a:t>
              </a:r>
            </a:p>
          </p:txBody>
        </p:sp>
        <p:sp>
          <p:nvSpPr>
            <p:cNvPr id="62" name="tx62"/>
            <p:cNvSpPr/>
            <p:nvPr/>
          </p:nvSpPr>
          <p:spPr>
            <a:xfrm>
              <a:off x="5985680" y="5432772"/>
              <a:ext cx="13822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ERITREA: 7,000 (&lt;1%) </a:t>
              </a:r>
            </a:p>
          </p:txBody>
        </p:sp>
        <p:sp>
          <p:nvSpPr>
            <p:cNvPr id="63" name="tx63"/>
            <p:cNvSpPr/>
            <p:nvPr/>
          </p:nvSpPr>
          <p:spPr>
            <a:xfrm>
              <a:off x="5985680" y="5652228"/>
              <a:ext cx="14257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ESWATINI: 3,000 (&lt;1%) </a:t>
              </a:r>
            </a:p>
          </p:txBody>
        </p:sp>
        <p:sp>
          <p:nvSpPr>
            <p:cNvPr id="64" name="tx64"/>
            <p:cNvSpPr/>
            <p:nvPr/>
          </p:nvSpPr>
          <p:spPr>
            <a:xfrm>
              <a:off x="5985680" y="5871684"/>
              <a:ext cx="14846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MAURITIUS: &lt;500 (&lt;1%) </a:t>
              </a:r>
            </a:p>
          </p:txBody>
        </p:sp>
        <p:sp>
          <p:nvSpPr>
            <p:cNvPr id="65" name="tx65"/>
            <p:cNvSpPr/>
            <p:nvPr/>
          </p:nvSpPr>
          <p:spPr>
            <a:xfrm>
              <a:off x="5985680" y="6091140"/>
              <a:ext cx="16029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SEYCHELLES: &lt;100 (&lt;1%) </a:t>
              </a:r>
            </a:p>
          </p:txBody>
        </p:sp>
        <p:sp>
          <p:nvSpPr>
            <p:cNvPr id="66" name="tx66"/>
            <p:cNvSpPr/>
            <p:nvPr/>
          </p:nvSpPr>
          <p:spPr>
            <a:xfrm>
              <a:off x="777499"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67" name="tx67"/>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1398918" y="6560637"/>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69" name="tx69"/>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(54.6%) of all children unprotected against measles in AFRO-East &amp; South.
ETHIOPIA had the highest number of children who did not receive MCV1 (n=935,000), which is approximately 27.2% of all children unprotected against measles in AFRO-East &amp; South (n=3.4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children unprotected against measles in AFRO-East &amp; South, with ETHIOPIA contributing the highest share.</a:t>
            </a:r>
          </a:p>
        </p:txBody>
      </p:sp>
      <p:grpSp xmlns:pic="http://schemas.openxmlformats.org/drawingml/2006/picture">
        <p:nvGrpSpPr>
          <p:cNvPr id="72" name=""/>
          <p:cNvGrpSpPr/>
          <p:nvPr/>
        </p:nvGrpSpPr>
        <p:grpSpPr>
          <a:xfrm>
            <a:off x="292608" y="914400"/>
            <a:ext cx="8595360" cy="28575"/>
            <a:chOff x="292608" y="914400"/>
            <a:chExt cx="8595360" cy="28575"/>
          </a:xfrm>
        </p:grpSpPr>
        <p:sp>
          <p:nvSpPr>
            <p:cNvPr id="7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63245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40609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348941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291789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234637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10" name="pl10"/>
            <p:cNvSpPr/>
            <p:nvPr/>
          </p:nvSpPr>
          <p:spPr>
            <a:xfrm>
              <a:off x="795849" y="491821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434669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377517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795849" y="320365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4" name="pl14"/>
            <p:cNvSpPr/>
            <p:nvPr/>
          </p:nvSpPr>
          <p:spPr>
            <a:xfrm>
              <a:off x="795849" y="263213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5" name="pl15"/>
            <p:cNvSpPr/>
            <p:nvPr/>
          </p:nvSpPr>
          <p:spPr>
            <a:xfrm>
              <a:off x="795849" y="206061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6" name="pl16"/>
            <p:cNvSpPr/>
            <p:nvPr/>
          </p:nvSpPr>
          <p:spPr>
            <a:xfrm>
              <a:off x="97056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6942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68281"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67139"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2622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508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485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70564" y="2289221"/>
              <a:ext cx="3494291" cy="1714558"/>
            </a:xfrm>
            <a:custGeom>
              <a:avLst/>
              <a:pathLst>
                <a:path w="3494291" h="1714558">
                  <a:moveTo>
                    <a:pt x="0" y="0"/>
                  </a:moveTo>
                  <a:lnTo>
                    <a:pt x="139771" y="114303"/>
                  </a:lnTo>
                  <a:lnTo>
                    <a:pt x="279543" y="228607"/>
                  </a:lnTo>
                  <a:lnTo>
                    <a:pt x="419315" y="342911"/>
                  </a:lnTo>
                  <a:lnTo>
                    <a:pt x="559086" y="571519"/>
                  </a:lnTo>
                  <a:lnTo>
                    <a:pt x="698858" y="914431"/>
                  </a:lnTo>
                  <a:lnTo>
                    <a:pt x="838630" y="1028735"/>
                  </a:lnTo>
                  <a:lnTo>
                    <a:pt x="978401" y="1028735"/>
                  </a:lnTo>
                  <a:lnTo>
                    <a:pt x="1118173" y="1143039"/>
                  </a:lnTo>
                  <a:lnTo>
                    <a:pt x="1257945" y="1371647"/>
                  </a:lnTo>
                  <a:lnTo>
                    <a:pt x="1397716" y="1485950"/>
                  </a:lnTo>
                  <a:lnTo>
                    <a:pt x="1537488" y="1371647"/>
                  </a:lnTo>
                  <a:lnTo>
                    <a:pt x="1677260" y="1371647"/>
                  </a:lnTo>
                  <a:lnTo>
                    <a:pt x="1817031" y="1600254"/>
                  </a:lnTo>
                  <a:lnTo>
                    <a:pt x="1956803" y="1485950"/>
                  </a:lnTo>
                  <a:lnTo>
                    <a:pt x="2096575" y="1485950"/>
                  </a:lnTo>
                  <a:lnTo>
                    <a:pt x="2236346" y="1600254"/>
                  </a:lnTo>
                  <a:lnTo>
                    <a:pt x="2376118" y="1600254"/>
                  </a:lnTo>
                  <a:lnTo>
                    <a:pt x="2515890" y="1714558"/>
                  </a:lnTo>
                  <a:lnTo>
                    <a:pt x="2655661" y="1714558"/>
                  </a:lnTo>
                  <a:lnTo>
                    <a:pt x="2795433" y="1600254"/>
                  </a:lnTo>
                  <a:lnTo>
                    <a:pt x="2935205" y="1485950"/>
                  </a:lnTo>
                  <a:lnTo>
                    <a:pt x="3074976" y="1371647"/>
                  </a:lnTo>
                  <a:lnTo>
                    <a:pt x="3214748" y="1485950"/>
                  </a:lnTo>
                  <a:lnTo>
                    <a:pt x="3354520" y="1600254"/>
                  </a:lnTo>
                  <a:lnTo>
                    <a:pt x="3494291" y="1600254"/>
                  </a:lnTo>
                </a:path>
              </a:pathLst>
            </a:custGeom>
            <a:ln w="27101" cap="flat">
              <a:solidFill>
                <a:srgbClr val="00377D">
                  <a:alpha val="50196"/>
                </a:srgbClr>
              </a:solidFill>
              <a:prstDash val="solid"/>
              <a:round/>
            </a:ln>
          </p:spPr>
          <p:txBody>
            <a:bodyPr/>
            <a:lstStyle/>
            <a:p/>
          </p:txBody>
        </p:sp>
        <p:sp>
          <p:nvSpPr>
            <p:cNvPr id="24" name="pl24"/>
            <p:cNvSpPr/>
            <p:nvPr/>
          </p:nvSpPr>
          <p:spPr>
            <a:xfrm>
              <a:off x="970564" y="2746437"/>
              <a:ext cx="3494291" cy="1600254"/>
            </a:xfrm>
            <a:custGeom>
              <a:avLst/>
              <a:pathLst>
                <a:path w="3494291" h="1600254">
                  <a:moveTo>
                    <a:pt x="0" y="0"/>
                  </a:moveTo>
                  <a:lnTo>
                    <a:pt x="139771" y="228607"/>
                  </a:lnTo>
                  <a:lnTo>
                    <a:pt x="279543" y="114303"/>
                  </a:lnTo>
                  <a:lnTo>
                    <a:pt x="419315" y="228607"/>
                  </a:lnTo>
                  <a:lnTo>
                    <a:pt x="559086" y="457215"/>
                  </a:lnTo>
                  <a:lnTo>
                    <a:pt x="698858" y="571519"/>
                  </a:lnTo>
                  <a:lnTo>
                    <a:pt x="838630" y="571519"/>
                  </a:lnTo>
                  <a:lnTo>
                    <a:pt x="978401" y="571519"/>
                  </a:lnTo>
                  <a:lnTo>
                    <a:pt x="1118173" y="800127"/>
                  </a:lnTo>
                  <a:lnTo>
                    <a:pt x="1257945" y="1028735"/>
                  </a:lnTo>
                  <a:lnTo>
                    <a:pt x="1397716" y="1028735"/>
                  </a:lnTo>
                  <a:lnTo>
                    <a:pt x="1537488" y="1028735"/>
                  </a:lnTo>
                  <a:lnTo>
                    <a:pt x="1677260" y="1143039"/>
                  </a:lnTo>
                  <a:lnTo>
                    <a:pt x="1817031" y="1257343"/>
                  </a:lnTo>
                  <a:lnTo>
                    <a:pt x="1956803" y="1257343"/>
                  </a:lnTo>
                  <a:lnTo>
                    <a:pt x="2096575" y="1257343"/>
                  </a:lnTo>
                  <a:lnTo>
                    <a:pt x="2236346" y="1485950"/>
                  </a:lnTo>
                  <a:lnTo>
                    <a:pt x="2376118" y="1485950"/>
                  </a:lnTo>
                  <a:lnTo>
                    <a:pt x="2515890" y="1600254"/>
                  </a:lnTo>
                  <a:lnTo>
                    <a:pt x="2655661" y="1600254"/>
                  </a:lnTo>
                  <a:lnTo>
                    <a:pt x="2795433" y="1485950"/>
                  </a:lnTo>
                  <a:lnTo>
                    <a:pt x="2935205" y="1371647"/>
                  </a:lnTo>
                  <a:lnTo>
                    <a:pt x="3074976" y="1371647"/>
                  </a:lnTo>
                  <a:lnTo>
                    <a:pt x="3214748" y="1485950"/>
                  </a:lnTo>
                  <a:lnTo>
                    <a:pt x="3354520" y="1485950"/>
                  </a:lnTo>
                  <a:lnTo>
                    <a:pt x="3494291" y="1600254"/>
                  </a:lnTo>
                </a:path>
              </a:pathLst>
            </a:custGeom>
            <a:ln w="27101" cap="flat">
              <a:solidFill>
                <a:srgbClr val="007F5F">
                  <a:alpha val="50196"/>
                </a:srgbClr>
              </a:solidFill>
              <a:prstDash val="solid"/>
              <a:round/>
            </a:ln>
          </p:spPr>
          <p:txBody>
            <a:bodyPr/>
            <a:lstStyle/>
            <a:p/>
          </p:txBody>
        </p:sp>
        <p:sp>
          <p:nvSpPr>
            <p:cNvPr id="25" name="pl25"/>
            <p:cNvSpPr/>
            <p:nvPr/>
          </p:nvSpPr>
          <p:spPr>
            <a:xfrm>
              <a:off x="970564" y="2746437"/>
              <a:ext cx="3494291" cy="1600254"/>
            </a:xfrm>
            <a:custGeom>
              <a:avLst/>
              <a:pathLst>
                <a:path w="3494291" h="1600254">
                  <a:moveTo>
                    <a:pt x="0" y="0"/>
                  </a:moveTo>
                  <a:lnTo>
                    <a:pt x="139771" y="228607"/>
                  </a:lnTo>
                  <a:lnTo>
                    <a:pt x="279543" y="114303"/>
                  </a:lnTo>
                  <a:lnTo>
                    <a:pt x="419315" y="228607"/>
                  </a:lnTo>
                  <a:lnTo>
                    <a:pt x="559086" y="457215"/>
                  </a:lnTo>
                  <a:lnTo>
                    <a:pt x="698858" y="571519"/>
                  </a:lnTo>
                  <a:lnTo>
                    <a:pt x="838630" y="571519"/>
                  </a:lnTo>
                  <a:lnTo>
                    <a:pt x="978401" y="571519"/>
                  </a:lnTo>
                  <a:lnTo>
                    <a:pt x="1118173" y="800127"/>
                  </a:lnTo>
                  <a:lnTo>
                    <a:pt x="1257945" y="1028735"/>
                  </a:lnTo>
                  <a:lnTo>
                    <a:pt x="1397716" y="1028735"/>
                  </a:lnTo>
                  <a:lnTo>
                    <a:pt x="1537488" y="1028735"/>
                  </a:lnTo>
                  <a:lnTo>
                    <a:pt x="1677260" y="1143039"/>
                  </a:lnTo>
                  <a:lnTo>
                    <a:pt x="1817031" y="1257343"/>
                  </a:lnTo>
                  <a:lnTo>
                    <a:pt x="1956803" y="1257343"/>
                  </a:lnTo>
                  <a:lnTo>
                    <a:pt x="2096575" y="1257343"/>
                  </a:lnTo>
                  <a:lnTo>
                    <a:pt x="2236346" y="1485950"/>
                  </a:lnTo>
                  <a:lnTo>
                    <a:pt x="2376118" y="1485950"/>
                  </a:lnTo>
                  <a:lnTo>
                    <a:pt x="2515890" y="1600254"/>
                  </a:lnTo>
                  <a:lnTo>
                    <a:pt x="2655661" y="1600254"/>
                  </a:lnTo>
                  <a:lnTo>
                    <a:pt x="2795433" y="1485950"/>
                  </a:lnTo>
                  <a:lnTo>
                    <a:pt x="2935205" y="1371647"/>
                  </a:lnTo>
                  <a:lnTo>
                    <a:pt x="3074976" y="1371647"/>
                  </a:lnTo>
                  <a:lnTo>
                    <a:pt x="3214748" y="1485950"/>
                  </a:lnTo>
                  <a:lnTo>
                    <a:pt x="3354520" y="1485950"/>
                  </a:lnTo>
                  <a:lnTo>
                    <a:pt x="3494291" y="1600254"/>
                  </a:lnTo>
                </a:path>
              </a:pathLst>
            </a:custGeom>
            <a:ln w="65043" cap="flat">
              <a:solidFill>
                <a:srgbClr val="000000">
                  <a:alpha val="100000"/>
                </a:srgbClr>
              </a:solidFill>
              <a:prstDash val="solid"/>
              <a:round/>
            </a:ln>
          </p:spPr>
          <p:txBody>
            <a:bodyPr/>
            <a:lstStyle/>
            <a:p/>
          </p:txBody>
        </p:sp>
        <p:sp>
          <p:nvSpPr>
            <p:cNvPr id="26" name="pl26"/>
            <p:cNvSpPr/>
            <p:nvPr/>
          </p:nvSpPr>
          <p:spPr>
            <a:xfrm>
              <a:off x="970564" y="2746437"/>
              <a:ext cx="3494291" cy="1600254"/>
            </a:xfrm>
            <a:custGeom>
              <a:avLst/>
              <a:pathLst>
                <a:path w="3494291" h="1600254">
                  <a:moveTo>
                    <a:pt x="0" y="0"/>
                  </a:moveTo>
                  <a:lnTo>
                    <a:pt x="139771" y="228607"/>
                  </a:lnTo>
                  <a:lnTo>
                    <a:pt x="279543" y="114303"/>
                  </a:lnTo>
                  <a:lnTo>
                    <a:pt x="419315" y="228607"/>
                  </a:lnTo>
                  <a:lnTo>
                    <a:pt x="559086" y="457215"/>
                  </a:lnTo>
                  <a:lnTo>
                    <a:pt x="698858" y="571519"/>
                  </a:lnTo>
                  <a:lnTo>
                    <a:pt x="838630" y="571519"/>
                  </a:lnTo>
                  <a:lnTo>
                    <a:pt x="978401" y="571519"/>
                  </a:lnTo>
                  <a:lnTo>
                    <a:pt x="1118173" y="800127"/>
                  </a:lnTo>
                  <a:lnTo>
                    <a:pt x="1257945" y="1028735"/>
                  </a:lnTo>
                  <a:lnTo>
                    <a:pt x="1397716" y="1028735"/>
                  </a:lnTo>
                  <a:lnTo>
                    <a:pt x="1537488" y="1028735"/>
                  </a:lnTo>
                  <a:lnTo>
                    <a:pt x="1677260" y="1143039"/>
                  </a:lnTo>
                  <a:lnTo>
                    <a:pt x="1817031" y="1257343"/>
                  </a:lnTo>
                  <a:lnTo>
                    <a:pt x="1956803" y="1257343"/>
                  </a:lnTo>
                  <a:lnTo>
                    <a:pt x="2096575" y="1257343"/>
                  </a:lnTo>
                  <a:lnTo>
                    <a:pt x="2236346" y="1485950"/>
                  </a:lnTo>
                  <a:lnTo>
                    <a:pt x="2376118" y="1485950"/>
                  </a:lnTo>
                  <a:lnTo>
                    <a:pt x="2515890" y="1600254"/>
                  </a:lnTo>
                  <a:lnTo>
                    <a:pt x="2655661" y="1600254"/>
                  </a:lnTo>
                  <a:lnTo>
                    <a:pt x="2795433" y="1485950"/>
                  </a:lnTo>
                  <a:lnTo>
                    <a:pt x="2935205" y="1371647"/>
                  </a:lnTo>
                  <a:lnTo>
                    <a:pt x="3074976" y="1371647"/>
                  </a:lnTo>
                  <a:lnTo>
                    <a:pt x="3214748" y="1485950"/>
                  </a:lnTo>
                  <a:lnTo>
                    <a:pt x="3354520" y="1485950"/>
                  </a:lnTo>
                  <a:lnTo>
                    <a:pt x="3494291" y="1600254"/>
                  </a:lnTo>
                </a:path>
              </a:pathLst>
            </a:custGeom>
            <a:ln w="40651" cap="flat">
              <a:solidFill>
                <a:srgbClr val="007F5F">
                  <a:alpha val="100000"/>
                </a:srgbClr>
              </a:solidFill>
              <a:prstDash val="solid"/>
              <a:round/>
            </a:ln>
          </p:spPr>
          <p:txBody>
            <a:bodyPr/>
            <a:lstStyle/>
            <a:p/>
          </p:txBody>
        </p:sp>
        <p:sp>
          <p:nvSpPr>
            <p:cNvPr id="27" name="pl27"/>
            <p:cNvSpPr/>
            <p:nvPr/>
          </p:nvSpPr>
          <p:spPr>
            <a:xfrm>
              <a:off x="795849" y="4918211"/>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8" name="pl28"/>
            <p:cNvSpPr/>
            <p:nvPr/>
          </p:nvSpPr>
          <p:spPr>
            <a:xfrm>
              <a:off x="970564" y="2312082"/>
              <a:ext cx="0" cy="434354"/>
            </a:xfrm>
            <a:custGeom>
              <a:avLst/>
              <a:pathLst>
                <a:path w="0" h="434354">
                  <a:moveTo>
                    <a:pt x="0" y="0"/>
                  </a:moveTo>
                  <a:lnTo>
                    <a:pt x="0" y="434354"/>
                  </a:lnTo>
                </a:path>
              </a:pathLst>
            </a:custGeom>
            <a:ln w="13550" cap="flat">
              <a:solidFill>
                <a:srgbClr val="000000">
                  <a:alpha val="100000"/>
                </a:srgbClr>
              </a:solidFill>
              <a:prstDash val="dot"/>
              <a:round/>
            </a:ln>
          </p:spPr>
          <p:txBody>
            <a:bodyPr/>
            <a:lstStyle/>
            <a:p/>
          </p:txBody>
        </p:sp>
        <p:sp>
          <p:nvSpPr>
            <p:cNvPr id="29" name="pl29"/>
            <p:cNvSpPr/>
            <p:nvPr/>
          </p:nvSpPr>
          <p:spPr>
            <a:xfrm>
              <a:off x="1669422" y="2997906"/>
              <a:ext cx="0" cy="320050"/>
            </a:xfrm>
            <a:custGeom>
              <a:avLst/>
              <a:pathLst>
                <a:path w="0" h="320050">
                  <a:moveTo>
                    <a:pt x="0" y="0"/>
                  </a:moveTo>
                  <a:lnTo>
                    <a:pt x="0" y="320050"/>
                  </a:lnTo>
                </a:path>
              </a:pathLst>
            </a:custGeom>
            <a:ln w="13550" cap="flat">
              <a:solidFill>
                <a:srgbClr val="000000">
                  <a:alpha val="100000"/>
                </a:srgbClr>
              </a:solidFill>
              <a:prstDash val="dot"/>
              <a:round/>
            </a:ln>
          </p:spPr>
          <p:txBody>
            <a:bodyPr/>
            <a:lstStyle/>
            <a:p/>
          </p:txBody>
        </p:sp>
        <p:sp>
          <p:nvSpPr>
            <p:cNvPr id="30" name="pl30"/>
            <p:cNvSpPr/>
            <p:nvPr/>
          </p:nvSpPr>
          <p:spPr>
            <a:xfrm>
              <a:off x="2368281" y="3546564"/>
              <a:ext cx="0" cy="228607"/>
            </a:xfrm>
            <a:custGeom>
              <a:avLst/>
              <a:pathLst>
                <a:path w="0" h="228607">
                  <a:moveTo>
                    <a:pt x="0" y="0"/>
                  </a:moveTo>
                  <a:lnTo>
                    <a:pt x="0" y="228607"/>
                  </a:lnTo>
                </a:path>
              </a:pathLst>
            </a:custGeom>
            <a:ln w="13550" cap="flat">
              <a:solidFill>
                <a:srgbClr val="000000">
                  <a:alpha val="100000"/>
                </a:srgbClr>
              </a:solidFill>
              <a:prstDash val="dot"/>
              <a:round/>
            </a:ln>
          </p:spPr>
          <p:txBody>
            <a:bodyPr/>
            <a:lstStyle/>
            <a:p/>
          </p:txBody>
        </p:sp>
        <p:sp>
          <p:nvSpPr>
            <p:cNvPr id="31" name="pl31"/>
            <p:cNvSpPr/>
            <p:nvPr/>
          </p:nvSpPr>
          <p:spPr>
            <a:xfrm>
              <a:off x="3067139" y="3820894"/>
              <a:ext cx="0" cy="182886"/>
            </a:xfrm>
            <a:custGeom>
              <a:avLst/>
              <a:pathLst>
                <a:path w="0" h="182886">
                  <a:moveTo>
                    <a:pt x="0" y="0"/>
                  </a:moveTo>
                  <a:lnTo>
                    <a:pt x="0" y="182886"/>
                  </a:lnTo>
                </a:path>
              </a:pathLst>
            </a:custGeom>
            <a:ln w="13550" cap="flat">
              <a:solidFill>
                <a:srgbClr val="000000">
                  <a:alpha val="100000"/>
                </a:srgbClr>
              </a:solidFill>
              <a:prstDash val="dot"/>
              <a:round/>
            </a:ln>
          </p:spPr>
          <p:txBody>
            <a:bodyPr/>
            <a:lstStyle/>
            <a:p/>
          </p:txBody>
        </p:sp>
        <p:sp>
          <p:nvSpPr>
            <p:cNvPr id="32" name="pl32"/>
            <p:cNvSpPr/>
            <p:nvPr/>
          </p:nvSpPr>
          <p:spPr>
            <a:xfrm>
              <a:off x="3626226" y="4232388"/>
              <a:ext cx="0" cy="114303"/>
            </a:xfrm>
            <a:custGeom>
              <a:avLst/>
              <a:pathLst>
                <a:path w="0" h="114303">
                  <a:moveTo>
                    <a:pt x="0" y="0"/>
                  </a:moveTo>
                  <a:lnTo>
                    <a:pt x="0" y="114303"/>
                  </a:lnTo>
                </a:path>
              </a:pathLst>
            </a:custGeom>
            <a:ln w="13550" cap="flat">
              <a:solidFill>
                <a:srgbClr val="000000">
                  <a:alpha val="100000"/>
                </a:srgbClr>
              </a:solidFill>
              <a:prstDash val="dot"/>
              <a:round/>
            </a:ln>
          </p:spPr>
          <p:txBody>
            <a:bodyPr/>
            <a:lstStyle/>
            <a:p/>
          </p:txBody>
        </p:sp>
        <p:sp>
          <p:nvSpPr>
            <p:cNvPr id="33" name="pl33"/>
            <p:cNvSpPr/>
            <p:nvPr/>
          </p:nvSpPr>
          <p:spPr>
            <a:xfrm>
              <a:off x="4325084" y="4095223"/>
              <a:ext cx="0" cy="137164"/>
            </a:xfrm>
            <a:custGeom>
              <a:avLst/>
              <a:pathLst>
                <a:path w="0" h="137164">
                  <a:moveTo>
                    <a:pt x="0" y="0"/>
                  </a:moveTo>
                  <a:lnTo>
                    <a:pt x="0" y="137164"/>
                  </a:lnTo>
                </a:path>
              </a:pathLst>
            </a:custGeom>
            <a:ln w="13550" cap="flat">
              <a:solidFill>
                <a:srgbClr val="000000">
                  <a:alpha val="100000"/>
                </a:srgbClr>
              </a:solidFill>
              <a:prstDash val="dot"/>
              <a:round/>
            </a:ln>
          </p:spPr>
          <p:txBody>
            <a:bodyPr/>
            <a:lstStyle/>
            <a:p/>
          </p:txBody>
        </p:sp>
        <p:sp>
          <p:nvSpPr>
            <p:cNvPr id="34" name="pl34"/>
            <p:cNvSpPr/>
            <p:nvPr/>
          </p:nvSpPr>
          <p:spPr>
            <a:xfrm>
              <a:off x="4464856" y="4232388"/>
              <a:ext cx="0" cy="114303"/>
            </a:xfrm>
            <a:custGeom>
              <a:avLst/>
              <a:pathLst>
                <a:path w="0" h="114303">
                  <a:moveTo>
                    <a:pt x="0" y="0"/>
                  </a:moveTo>
                  <a:lnTo>
                    <a:pt x="0" y="114303"/>
                  </a:lnTo>
                </a:path>
              </a:pathLst>
            </a:custGeom>
            <a:ln w="13550" cap="flat">
              <a:solidFill>
                <a:srgbClr val="000000">
                  <a:alpha val="100000"/>
                </a:srgbClr>
              </a:solidFill>
              <a:prstDash val="dot"/>
              <a:round/>
            </a:ln>
          </p:spPr>
          <p:txBody>
            <a:bodyPr/>
            <a:lstStyle/>
            <a:p/>
          </p:txBody>
        </p:sp>
        <p:sp>
          <p:nvSpPr>
            <p:cNvPr id="35" name="pg35"/>
            <p:cNvSpPr/>
            <p:nvPr/>
          </p:nvSpPr>
          <p:spPr>
            <a:xfrm>
              <a:off x="883975" y="245375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4328" y="2484112"/>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19</a:t>
              </a:r>
            </a:p>
          </p:txBody>
        </p:sp>
        <p:sp>
          <p:nvSpPr>
            <p:cNvPr id="37" name="pg37"/>
            <p:cNvSpPr/>
            <p:nvPr/>
          </p:nvSpPr>
          <p:spPr>
            <a:xfrm>
              <a:off x="1582833" y="3025278"/>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3187" y="3055631"/>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39" name="pg39"/>
            <p:cNvSpPr/>
            <p:nvPr/>
          </p:nvSpPr>
          <p:spPr>
            <a:xfrm>
              <a:off x="2281692" y="3482493"/>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12045" y="351284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41" name="pg41"/>
            <p:cNvSpPr/>
            <p:nvPr/>
          </p:nvSpPr>
          <p:spPr>
            <a:xfrm>
              <a:off x="3008668" y="371110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39021" y="374145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43" name="pg43"/>
            <p:cNvSpPr/>
            <p:nvPr/>
          </p:nvSpPr>
          <p:spPr>
            <a:xfrm>
              <a:off x="3567755" y="405401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8108" y="408436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5" name="pg45"/>
            <p:cNvSpPr/>
            <p:nvPr/>
          </p:nvSpPr>
          <p:spPr>
            <a:xfrm>
              <a:off x="4266613" y="3939709"/>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6966" y="397006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6</a:t>
              </a:r>
            </a:p>
          </p:txBody>
        </p:sp>
        <p:sp>
          <p:nvSpPr>
            <p:cNvPr id="47" name="pg47"/>
            <p:cNvSpPr/>
            <p:nvPr/>
          </p:nvSpPr>
          <p:spPr>
            <a:xfrm>
              <a:off x="4406385" y="405401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6738" y="408436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49" name="tx49"/>
            <p:cNvSpPr/>
            <p:nvPr/>
          </p:nvSpPr>
          <p:spPr>
            <a:xfrm>
              <a:off x="4584395" y="3844213"/>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9</a:t>
              </a:r>
            </a:p>
          </p:txBody>
        </p:sp>
        <p:sp>
          <p:nvSpPr>
            <p:cNvPr id="50" name="tx50"/>
            <p:cNvSpPr/>
            <p:nvPr/>
          </p:nvSpPr>
          <p:spPr>
            <a:xfrm>
              <a:off x="655495" y="486819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51" name="tx51"/>
            <p:cNvSpPr/>
            <p:nvPr/>
          </p:nvSpPr>
          <p:spPr>
            <a:xfrm>
              <a:off x="655495" y="429667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52" name="tx52"/>
            <p:cNvSpPr/>
            <p:nvPr/>
          </p:nvSpPr>
          <p:spPr>
            <a:xfrm>
              <a:off x="577771" y="372515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3" name="tx53"/>
            <p:cNvSpPr/>
            <p:nvPr/>
          </p:nvSpPr>
          <p:spPr>
            <a:xfrm>
              <a:off x="577771" y="31536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4" name="tx54"/>
            <p:cNvSpPr/>
            <p:nvPr/>
          </p:nvSpPr>
          <p:spPr>
            <a:xfrm>
              <a:off x="577771" y="258211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5" name="tx55"/>
            <p:cNvSpPr/>
            <p:nvPr/>
          </p:nvSpPr>
          <p:spPr>
            <a:xfrm>
              <a:off x="577771" y="20105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56" name="tx56"/>
            <p:cNvSpPr/>
            <p:nvPr/>
          </p:nvSpPr>
          <p:spPr>
            <a:xfrm rot="-5400000">
              <a:off x="82919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7" name="tx57"/>
            <p:cNvSpPr/>
            <p:nvPr/>
          </p:nvSpPr>
          <p:spPr>
            <a:xfrm rot="-5400000">
              <a:off x="1528056"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8" name="tx58"/>
            <p:cNvSpPr/>
            <p:nvPr/>
          </p:nvSpPr>
          <p:spPr>
            <a:xfrm rot="-5400000">
              <a:off x="222691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9" name="tx59"/>
            <p:cNvSpPr/>
            <p:nvPr/>
          </p:nvSpPr>
          <p:spPr>
            <a:xfrm rot="-5400000">
              <a:off x="2925773"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60" name="tx60"/>
            <p:cNvSpPr/>
            <p:nvPr/>
          </p:nvSpPr>
          <p:spPr>
            <a:xfrm rot="-5400000">
              <a:off x="348486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61" name="tx61"/>
            <p:cNvSpPr/>
            <p:nvPr/>
          </p:nvSpPr>
          <p:spPr>
            <a:xfrm rot="-5400000">
              <a:off x="418371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62" name="tx62"/>
            <p:cNvSpPr/>
            <p:nvPr/>
          </p:nvSpPr>
          <p:spPr>
            <a:xfrm rot="-5400000">
              <a:off x="432349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3" name="tx63"/>
            <p:cNvSpPr/>
            <p:nvPr/>
          </p:nvSpPr>
          <p:spPr>
            <a:xfrm rot="-5400000">
              <a:off x="-7630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4" name="pl64"/>
            <p:cNvSpPr/>
            <p:nvPr/>
          </p:nvSpPr>
          <p:spPr>
            <a:xfrm>
              <a:off x="1969958" y="5883507"/>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5" name="pl65"/>
            <p:cNvSpPr/>
            <p:nvPr/>
          </p:nvSpPr>
          <p:spPr>
            <a:xfrm>
              <a:off x="1969958" y="6172552"/>
              <a:ext cx="175564" cy="0"/>
            </a:xfrm>
            <a:custGeom>
              <a:avLst/>
              <a:pathLst>
                <a:path w="175564" h="0">
                  <a:moveTo>
                    <a:pt x="0" y="0"/>
                  </a:moveTo>
                  <a:lnTo>
                    <a:pt x="175564" y="0"/>
                  </a:lnTo>
                </a:path>
              </a:pathLst>
            </a:custGeom>
            <a:ln w="27101" cap="flat">
              <a:solidFill>
                <a:srgbClr val="007F5F">
                  <a:alpha val="50196"/>
                </a:srgbClr>
              </a:solidFill>
              <a:prstDash val="solid"/>
              <a:round/>
            </a:ln>
          </p:spPr>
          <p:txBody>
            <a:bodyPr/>
            <a:lstStyle/>
            <a:p/>
          </p:txBody>
        </p:sp>
        <p:sp>
          <p:nvSpPr>
            <p:cNvPr id="66" name="pl66"/>
            <p:cNvSpPr/>
            <p:nvPr/>
          </p:nvSpPr>
          <p:spPr>
            <a:xfrm>
              <a:off x="1969958" y="6172552"/>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67" name="tx67"/>
            <p:cNvSpPr/>
            <p:nvPr/>
          </p:nvSpPr>
          <p:spPr>
            <a:xfrm>
              <a:off x="2237057" y="5833490"/>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a:t>
              </a:r>
            </a:p>
          </p:txBody>
        </p:sp>
        <p:sp>
          <p:nvSpPr>
            <p:cNvPr id="68" name="tx68"/>
            <p:cNvSpPr/>
            <p:nvPr/>
          </p:nvSpPr>
          <p:spPr>
            <a:xfrm>
              <a:off x="2237057" y="6122535"/>
              <a:ext cx="12503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AFRO-East &amp; South</a:t>
              </a:r>
            </a:p>
          </p:txBody>
        </p:sp>
        <p:sp>
          <p:nvSpPr>
            <p:cNvPr id="69" name="tx69"/>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70" name="tx70"/>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71" name="pl71"/>
            <p:cNvSpPr/>
            <p:nvPr/>
          </p:nvSpPr>
          <p:spPr>
            <a:xfrm>
              <a:off x="5161100" y="463245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2" name="pl72"/>
            <p:cNvSpPr/>
            <p:nvPr/>
          </p:nvSpPr>
          <p:spPr>
            <a:xfrm>
              <a:off x="5161100" y="40609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3" name="pl73"/>
            <p:cNvSpPr/>
            <p:nvPr/>
          </p:nvSpPr>
          <p:spPr>
            <a:xfrm>
              <a:off x="5161100" y="348941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4" name="pl74"/>
            <p:cNvSpPr/>
            <p:nvPr/>
          </p:nvSpPr>
          <p:spPr>
            <a:xfrm>
              <a:off x="5161100" y="291789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5" name="pl75"/>
            <p:cNvSpPr/>
            <p:nvPr/>
          </p:nvSpPr>
          <p:spPr>
            <a:xfrm>
              <a:off x="5161100" y="234637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6" name="pl76"/>
            <p:cNvSpPr/>
            <p:nvPr/>
          </p:nvSpPr>
          <p:spPr>
            <a:xfrm>
              <a:off x="5161100" y="491821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7" name="pl77"/>
            <p:cNvSpPr/>
            <p:nvPr/>
          </p:nvSpPr>
          <p:spPr>
            <a:xfrm>
              <a:off x="5161100" y="434669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8" name="pl78"/>
            <p:cNvSpPr/>
            <p:nvPr/>
          </p:nvSpPr>
          <p:spPr>
            <a:xfrm>
              <a:off x="5161100" y="3775172"/>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9" name="pl79"/>
            <p:cNvSpPr/>
            <p:nvPr/>
          </p:nvSpPr>
          <p:spPr>
            <a:xfrm>
              <a:off x="5161100" y="320365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0" name="pl80"/>
            <p:cNvSpPr/>
            <p:nvPr/>
          </p:nvSpPr>
          <p:spPr>
            <a:xfrm>
              <a:off x="5161100" y="263213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1" name="pl81"/>
            <p:cNvSpPr/>
            <p:nvPr/>
          </p:nvSpPr>
          <p:spPr>
            <a:xfrm>
              <a:off x="5161100" y="2060613"/>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82" name="pl82"/>
            <p:cNvSpPr/>
            <p:nvPr/>
          </p:nvSpPr>
          <p:spPr>
            <a:xfrm>
              <a:off x="533581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34673"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3353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32390"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9147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9033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10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35815" y="2289221"/>
              <a:ext cx="3494291" cy="1485950"/>
            </a:xfrm>
            <a:custGeom>
              <a:avLst/>
              <a:pathLst>
                <a:path w="3494291" h="1485950">
                  <a:moveTo>
                    <a:pt x="0" y="0"/>
                  </a:moveTo>
                  <a:lnTo>
                    <a:pt x="139771" y="342911"/>
                  </a:lnTo>
                  <a:lnTo>
                    <a:pt x="279543" y="342911"/>
                  </a:lnTo>
                  <a:lnTo>
                    <a:pt x="419315" y="457215"/>
                  </a:lnTo>
                  <a:lnTo>
                    <a:pt x="559086" y="571519"/>
                  </a:lnTo>
                  <a:lnTo>
                    <a:pt x="698858" y="685823"/>
                  </a:lnTo>
                  <a:lnTo>
                    <a:pt x="838630" y="914431"/>
                  </a:lnTo>
                  <a:lnTo>
                    <a:pt x="978401" y="800127"/>
                  </a:lnTo>
                  <a:lnTo>
                    <a:pt x="1118173" y="914431"/>
                  </a:lnTo>
                  <a:lnTo>
                    <a:pt x="1257945" y="1143039"/>
                  </a:lnTo>
                  <a:lnTo>
                    <a:pt x="1397716" y="1485950"/>
                  </a:lnTo>
                  <a:lnTo>
                    <a:pt x="1537488" y="1257343"/>
                  </a:lnTo>
                  <a:lnTo>
                    <a:pt x="1677260" y="1371647"/>
                  </a:lnTo>
                  <a:lnTo>
                    <a:pt x="1817031" y="1485950"/>
                  </a:lnTo>
                  <a:lnTo>
                    <a:pt x="1956803" y="1257343"/>
                  </a:lnTo>
                  <a:lnTo>
                    <a:pt x="2096575" y="1143039"/>
                  </a:lnTo>
                  <a:lnTo>
                    <a:pt x="2236346" y="914431"/>
                  </a:lnTo>
                  <a:lnTo>
                    <a:pt x="2376118" y="1028735"/>
                  </a:lnTo>
                  <a:lnTo>
                    <a:pt x="2515890" y="1028735"/>
                  </a:lnTo>
                  <a:lnTo>
                    <a:pt x="2655661" y="1028735"/>
                  </a:lnTo>
                  <a:lnTo>
                    <a:pt x="2795433" y="1028735"/>
                  </a:lnTo>
                  <a:lnTo>
                    <a:pt x="2935205" y="800127"/>
                  </a:lnTo>
                  <a:lnTo>
                    <a:pt x="3074976" y="800127"/>
                  </a:lnTo>
                  <a:lnTo>
                    <a:pt x="3214748" y="800127"/>
                  </a:lnTo>
                  <a:lnTo>
                    <a:pt x="3354520" y="914431"/>
                  </a:lnTo>
                  <a:lnTo>
                    <a:pt x="3494291" y="914431"/>
                  </a:lnTo>
                </a:path>
              </a:pathLst>
            </a:custGeom>
            <a:ln w="27101" cap="flat">
              <a:solidFill>
                <a:srgbClr val="00377D">
                  <a:alpha val="50196"/>
                </a:srgbClr>
              </a:solidFill>
              <a:prstDash val="solid"/>
              <a:round/>
            </a:ln>
          </p:spPr>
          <p:txBody>
            <a:bodyPr/>
            <a:lstStyle/>
            <a:p/>
          </p:txBody>
        </p:sp>
        <p:sp>
          <p:nvSpPr>
            <p:cNvPr id="90" name="pl90"/>
            <p:cNvSpPr/>
            <p:nvPr/>
          </p:nvSpPr>
          <p:spPr>
            <a:xfrm>
              <a:off x="5335815" y="2632133"/>
              <a:ext cx="3494291" cy="1371647"/>
            </a:xfrm>
            <a:custGeom>
              <a:avLst/>
              <a:pathLst>
                <a:path w="3494291" h="1371647">
                  <a:moveTo>
                    <a:pt x="0" y="0"/>
                  </a:moveTo>
                  <a:lnTo>
                    <a:pt x="139771" y="0"/>
                  </a:lnTo>
                  <a:lnTo>
                    <a:pt x="279543" y="0"/>
                  </a:lnTo>
                  <a:lnTo>
                    <a:pt x="419315" y="114303"/>
                  </a:lnTo>
                  <a:lnTo>
                    <a:pt x="559086" y="228607"/>
                  </a:lnTo>
                  <a:lnTo>
                    <a:pt x="698858" y="228607"/>
                  </a:lnTo>
                  <a:lnTo>
                    <a:pt x="838630" y="342911"/>
                  </a:lnTo>
                  <a:lnTo>
                    <a:pt x="978401" y="571519"/>
                  </a:lnTo>
                  <a:lnTo>
                    <a:pt x="1118173" y="800127"/>
                  </a:lnTo>
                  <a:lnTo>
                    <a:pt x="1257945" y="1028735"/>
                  </a:lnTo>
                  <a:lnTo>
                    <a:pt x="1397716" y="1143039"/>
                  </a:lnTo>
                  <a:lnTo>
                    <a:pt x="1537488" y="1028735"/>
                  </a:lnTo>
                  <a:lnTo>
                    <a:pt x="1677260" y="1371647"/>
                  </a:lnTo>
                  <a:lnTo>
                    <a:pt x="1817031" y="1371647"/>
                  </a:lnTo>
                  <a:lnTo>
                    <a:pt x="1956803" y="1143039"/>
                  </a:lnTo>
                  <a:lnTo>
                    <a:pt x="2096575" y="1143039"/>
                  </a:lnTo>
                  <a:lnTo>
                    <a:pt x="2236346" y="1028735"/>
                  </a:lnTo>
                  <a:lnTo>
                    <a:pt x="2376118" y="1143039"/>
                  </a:lnTo>
                  <a:lnTo>
                    <a:pt x="2515890" y="1371647"/>
                  </a:lnTo>
                  <a:lnTo>
                    <a:pt x="2655661" y="1257343"/>
                  </a:lnTo>
                  <a:lnTo>
                    <a:pt x="2795433" y="1371647"/>
                  </a:lnTo>
                  <a:lnTo>
                    <a:pt x="2935205" y="1028735"/>
                  </a:lnTo>
                  <a:lnTo>
                    <a:pt x="3074976" y="1143039"/>
                  </a:lnTo>
                  <a:lnTo>
                    <a:pt x="3214748" y="1143039"/>
                  </a:lnTo>
                  <a:lnTo>
                    <a:pt x="3354520" y="1257343"/>
                  </a:lnTo>
                  <a:lnTo>
                    <a:pt x="3494291" y="1143039"/>
                  </a:lnTo>
                </a:path>
              </a:pathLst>
            </a:custGeom>
            <a:ln w="27101" cap="flat">
              <a:solidFill>
                <a:srgbClr val="007F5F">
                  <a:alpha val="50196"/>
                </a:srgbClr>
              </a:solidFill>
              <a:prstDash val="solid"/>
              <a:round/>
            </a:ln>
          </p:spPr>
          <p:txBody>
            <a:bodyPr/>
            <a:lstStyle/>
            <a:p/>
          </p:txBody>
        </p:sp>
        <p:sp>
          <p:nvSpPr>
            <p:cNvPr id="91" name="pl91"/>
            <p:cNvSpPr/>
            <p:nvPr/>
          </p:nvSpPr>
          <p:spPr>
            <a:xfrm>
              <a:off x="5335815" y="2632133"/>
              <a:ext cx="3494291" cy="1371647"/>
            </a:xfrm>
            <a:custGeom>
              <a:avLst/>
              <a:pathLst>
                <a:path w="3494291" h="1371647">
                  <a:moveTo>
                    <a:pt x="0" y="0"/>
                  </a:moveTo>
                  <a:lnTo>
                    <a:pt x="139771" y="0"/>
                  </a:lnTo>
                  <a:lnTo>
                    <a:pt x="279543" y="0"/>
                  </a:lnTo>
                  <a:lnTo>
                    <a:pt x="419315" y="114303"/>
                  </a:lnTo>
                  <a:lnTo>
                    <a:pt x="559086" y="228607"/>
                  </a:lnTo>
                  <a:lnTo>
                    <a:pt x="698858" y="228607"/>
                  </a:lnTo>
                  <a:lnTo>
                    <a:pt x="838630" y="342911"/>
                  </a:lnTo>
                  <a:lnTo>
                    <a:pt x="978401" y="571519"/>
                  </a:lnTo>
                  <a:lnTo>
                    <a:pt x="1118173" y="800127"/>
                  </a:lnTo>
                  <a:lnTo>
                    <a:pt x="1257945" y="1028735"/>
                  </a:lnTo>
                  <a:lnTo>
                    <a:pt x="1397716" y="1143039"/>
                  </a:lnTo>
                  <a:lnTo>
                    <a:pt x="1537488" y="1028735"/>
                  </a:lnTo>
                  <a:lnTo>
                    <a:pt x="1677260" y="1371647"/>
                  </a:lnTo>
                  <a:lnTo>
                    <a:pt x="1817031" y="1371647"/>
                  </a:lnTo>
                  <a:lnTo>
                    <a:pt x="1956803" y="1143039"/>
                  </a:lnTo>
                  <a:lnTo>
                    <a:pt x="2096575" y="1143039"/>
                  </a:lnTo>
                  <a:lnTo>
                    <a:pt x="2236346" y="1028735"/>
                  </a:lnTo>
                  <a:lnTo>
                    <a:pt x="2376118" y="1143039"/>
                  </a:lnTo>
                  <a:lnTo>
                    <a:pt x="2515890" y="1371647"/>
                  </a:lnTo>
                  <a:lnTo>
                    <a:pt x="2655661" y="1257343"/>
                  </a:lnTo>
                  <a:lnTo>
                    <a:pt x="2795433" y="1371647"/>
                  </a:lnTo>
                  <a:lnTo>
                    <a:pt x="2935205" y="1028735"/>
                  </a:lnTo>
                  <a:lnTo>
                    <a:pt x="3074976" y="1143039"/>
                  </a:lnTo>
                  <a:lnTo>
                    <a:pt x="3214748" y="1143039"/>
                  </a:lnTo>
                  <a:lnTo>
                    <a:pt x="3354520" y="1257343"/>
                  </a:lnTo>
                  <a:lnTo>
                    <a:pt x="3494291" y="1143039"/>
                  </a:lnTo>
                </a:path>
              </a:pathLst>
            </a:custGeom>
            <a:ln w="65043" cap="flat">
              <a:solidFill>
                <a:srgbClr val="000000">
                  <a:alpha val="100000"/>
                </a:srgbClr>
              </a:solidFill>
              <a:prstDash val="solid"/>
              <a:round/>
            </a:ln>
          </p:spPr>
          <p:txBody>
            <a:bodyPr/>
            <a:lstStyle/>
            <a:p/>
          </p:txBody>
        </p:sp>
        <p:sp>
          <p:nvSpPr>
            <p:cNvPr id="92" name="pl92"/>
            <p:cNvSpPr/>
            <p:nvPr/>
          </p:nvSpPr>
          <p:spPr>
            <a:xfrm>
              <a:off x="5335815" y="2632133"/>
              <a:ext cx="3494291" cy="1371647"/>
            </a:xfrm>
            <a:custGeom>
              <a:avLst/>
              <a:pathLst>
                <a:path w="3494291" h="1371647">
                  <a:moveTo>
                    <a:pt x="0" y="0"/>
                  </a:moveTo>
                  <a:lnTo>
                    <a:pt x="139771" y="0"/>
                  </a:lnTo>
                  <a:lnTo>
                    <a:pt x="279543" y="0"/>
                  </a:lnTo>
                  <a:lnTo>
                    <a:pt x="419315" y="114303"/>
                  </a:lnTo>
                  <a:lnTo>
                    <a:pt x="559086" y="228607"/>
                  </a:lnTo>
                  <a:lnTo>
                    <a:pt x="698858" y="228607"/>
                  </a:lnTo>
                  <a:lnTo>
                    <a:pt x="838630" y="342911"/>
                  </a:lnTo>
                  <a:lnTo>
                    <a:pt x="978401" y="571519"/>
                  </a:lnTo>
                  <a:lnTo>
                    <a:pt x="1118173" y="800127"/>
                  </a:lnTo>
                  <a:lnTo>
                    <a:pt x="1257945" y="1028735"/>
                  </a:lnTo>
                  <a:lnTo>
                    <a:pt x="1397716" y="1143039"/>
                  </a:lnTo>
                  <a:lnTo>
                    <a:pt x="1537488" y="1028735"/>
                  </a:lnTo>
                  <a:lnTo>
                    <a:pt x="1677260" y="1371647"/>
                  </a:lnTo>
                  <a:lnTo>
                    <a:pt x="1817031" y="1371647"/>
                  </a:lnTo>
                  <a:lnTo>
                    <a:pt x="1956803" y="1143039"/>
                  </a:lnTo>
                  <a:lnTo>
                    <a:pt x="2096575" y="1143039"/>
                  </a:lnTo>
                  <a:lnTo>
                    <a:pt x="2236346" y="1028735"/>
                  </a:lnTo>
                  <a:lnTo>
                    <a:pt x="2376118" y="1143039"/>
                  </a:lnTo>
                  <a:lnTo>
                    <a:pt x="2515890" y="1371647"/>
                  </a:lnTo>
                  <a:lnTo>
                    <a:pt x="2655661" y="1257343"/>
                  </a:lnTo>
                  <a:lnTo>
                    <a:pt x="2795433" y="1371647"/>
                  </a:lnTo>
                  <a:lnTo>
                    <a:pt x="2935205" y="1028735"/>
                  </a:lnTo>
                  <a:lnTo>
                    <a:pt x="3074976" y="1143039"/>
                  </a:lnTo>
                  <a:lnTo>
                    <a:pt x="3214748" y="1143039"/>
                  </a:lnTo>
                  <a:lnTo>
                    <a:pt x="3354520" y="1257343"/>
                  </a:lnTo>
                  <a:lnTo>
                    <a:pt x="3494291" y="1143039"/>
                  </a:lnTo>
                </a:path>
              </a:pathLst>
            </a:custGeom>
            <a:ln w="40651" cap="flat">
              <a:solidFill>
                <a:srgbClr val="007F5F">
                  <a:alpha val="100000"/>
                </a:srgbClr>
              </a:solidFill>
              <a:prstDash val="solid"/>
              <a:round/>
            </a:ln>
          </p:spPr>
          <p:txBody>
            <a:bodyPr/>
            <a:lstStyle/>
            <a:p/>
          </p:txBody>
        </p:sp>
        <p:sp>
          <p:nvSpPr>
            <p:cNvPr id="93" name="pl93"/>
            <p:cNvSpPr/>
            <p:nvPr/>
          </p:nvSpPr>
          <p:spPr>
            <a:xfrm>
              <a:off x="5161100" y="4918211"/>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94" name="pl94"/>
            <p:cNvSpPr/>
            <p:nvPr/>
          </p:nvSpPr>
          <p:spPr>
            <a:xfrm>
              <a:off x="5335815" y="2174917"/>
              <a:ext cx="0" cy="457215"/>
            </a:xfrm>
            <a:custGeom>
              <a:avLst/>
              <a:pathLst>
                <a:path w="0" h="457215">
                  <a:moveTo>
                    <a:pt x="0" y="0"/>
                  </a:moveTo>
                  <a:lnTo>
                    <a:pt x="0" y="457215"/>
                  </a:lnTo>
                </a:path>
              </a:pathLst>
            </a:custGeom>
            <a:ln w="13550" cap="flat">
              <a:solidFill>
                <a:srgbClr val="000000">
                  <a:alpha val="100000"/>
                </a:srgbClr>
              </a:solidFill>
              <a:prstDash val="dot"/>
              <a:round/>
            </a:ln>
          </p:spPr>
          <p:txBody>
            <a:bodyPr/>
            <a:lstStyle/>
            <a:p/>
          </p:txBody>
        </p:sp>
        <p:sp>
          <p:nvSpPr>
            <p:cNvPr id="95" name="pl95"/>
            <p:cNvSpPr/>
            <p:nvPr/>
          </p:nvSpPr>
          <p:spPr>
            <a:xfrm>
              <a:off x="6034673" y="2449247"/>
              <a:ext cx="0" cy="411494"/>
            </a:xfrm>
            <a:custGeom>
              <a:avLst/>
              <a:pathLst>
                <a:path w="0" h="411494">
                  <a:moveTo>
                    <a:pt x="0" y="0"/>
                  </a:moveTo>
                  <a:lnTo>
                    <a:pt x="0" y="411494"/>
                  </a:lnTo>
                </a:path>
              </a:pathLst>
            </a:custGeom>
            <a:ln w="13550" cap="flat">
              <a:solidFill>
                <a:srgbClr val="000000">
                  <a:alpha val="100000"/>
                </a:srgbClr>
              </a:solidFill>
              <a:prstDash val="dot"/>
              <a:round/>
            </a:ln>
          </p:spPr>
          <p:txBody>
            <a:bodyPr/>
            <a:lstStyle/>
            <a:p/>
          </p:txBody>
        </p:sp>
        <p:sp>
          <p:nvSpPr>
            <p:cNvPr id="96" name="pl96"/>
            <p:cNvSpPr/>
            <p:nvPr/>
          </p:nvSpPr>
          <p:spPr>
            <a:xfrm>
              <a:off x="6733532" y="3546564"/>
              <a:ext cx="0" cy="228607"/>
            </a:xfrm>
            <a:custGeom>
              <a:avLst/>
              <a:pathLst>
                <a:path w="0" h="228607">
                  <a:moveTo>
                    <a:pt x="0" y="0"/>
                  </a:moveTo>
                  <a:lnTo>
                    <a:pt x="0" y="228607"/>
                  </a:lnTo>
                </a:path>
              </a:pathLst>
            </a:custGeom>
            <a:ln w="13550" cap="flat">
              <a:solidFill>
                <a:srgbClr val="000000">
                  <a:alpha val="100000"/>
                </a:srgbClr>
              </a:solidFill>
              <a:prstDash val="dot"/>
              <a:round/>
            </a:ln>
          </p:spPr>
          <p:txBody>
            <a:bodyPr/>
            <a:lstStyle/>
            <a:p/>
          </p:txBody>
        </p:sp>
        <p:sp>
          <p:nvSpPr>
            <p:cNvPr id="97" name="pl97"/>
            <p:cNvSpPr/>
            <p:nvPr/>
          </p:nvSpPr>
          <p:spPr>
            <a:xfrm>
              <a:off x="7432390" y="3546564"/>
              <a:ext cx="0" cy="228607"/>
            </a:xfrm>
            <a:custGeom>
              <a:avLst/>
              <a:pathLst>
                <a:path w="0" h="228607">
                  <a:moveTo>
                    <a:pt x="0" y="0"/>
                  </a:moveTo>
                  <a:lnTo>
                    <a:pt x="0" y="228607"/>
                  </a:lnTo>
                </a:path>
              </a:pathLst>
            </a:custGeom>
            <a:ln w="13550" cap="flat">
              <a:solidFill>
                <a:srgbClr val="000000">
                  <a:alpha val="100000"/>
                </a:srgbClr>
              </a:solidFill>
              <a:prstDash val="dot"/>
              <a:round/>
            </a:ln>
          </p:spPr>
          <p:txBody>
            <a:bodyPr/>
            <a:lstStyle/>
            <a:p/>
          </p:txBody>
        </p:sp>
        <p:sp>
          <p:nvSpPr>
            <p:cNvPr id="98" name="pl98"/>
            <p:cNvSpPr/>
            <p:nvPr/>
          </p:nvSpPr>
          <p:spPr>
            <a:xfrm>
              <a:off x="7991477" y="3683729"/>
              <a:ext cx="0" cy="205747"/>
            </a:xfrm>
            <a:custGeom>
              <a:avLst/>
              <a:pathLst>
                <a:path w="0" h="205747">
                  <a:moveTo>
                    <a:pt x="0" y="0"/>
                  </a:moveTo>
                  <a:lnTo>
                    <a:pt x="0" y="205747"/>
                  </a:lnTo>
                </a:path>
              </a:pathLst>
            </a:custGeom>
            <a:ln w="13550" cap="flat">
              <a:solidFill>
                <a:srgbClr val="000000">
                  <a:alpha val="100000"/>
                </a:srgbClr>
              </a:solidFill>
              <a:prstDash val="dot"/>
              <a:round/>
            </a:ln>
          </p:spPr>
          <p:txBody>
            <a:bodyPr/>
            <a:lstStyle/>
            <a:p/>
          </p:txBody>
        </p:sp>
        <p:sp>
          <p:nvSpPr>
            <p:cNvPr id="99" name="pl99"/>
            <p:cNvSpPr/>
            <p:nvPr/>
          </p:nvSpPr>
          <p:spPr>
            <a:xfrm>
              <a:off x="8690335" y="3683729"/>
              <a:ext cx="0" cy="205747"/>
            </a:xfrm>
            <a:custGeom>
              <a:avLst/>
              <a:pathLst>
                <a:path w="0" h="205747">
                  <a:moveTo>
                    <a:pt x="0" y="0"/>
                  </a:moveTo>
                  <a:lnTo>
                    <a:pt x="0" y="205747"/>
                  </a:lnTo>
                </a:path>
              </a:pathLst>
            </a:custGeom>
            <a:ln w="13550" cap="flat">
              <a:solidFill>
                <a:srgbClr val="000000">
                  <a:alpha val="100000"/>
                </a:srgbClr>
              </a:solidFill>
              <a:prstDash val="dot"/>
              <a:round/>
            </a:ln>
          </p:spPr>
          <p:txBody>
            <a:bodyPr/>
            <a:lstStyle/>
            <a:p/>
          </p:txBody>
        </p:sp>
        <p:sp>
          <p:nvSpPr>
            <p:cNvPr id="100" name="pl100"/>
            <p:cNvSpPr/>
            <p:nvPr/>
          </p:nvSpPr>
          <p:spPr>
            <a:xfrm>
              <a:off x="8830107" y="3546564"/>
              <a:ext cx="0" cy="228607"/>
            </a:xfrm>
            <a:custGeom>
              <a:avLst/>
              <a:pathLst>
                <a:path w="0" h="228607">
                  <a:moveTo>
                    <a:pt x="0" y="0"/>
                  </a:moveTo>
                  <a:lnTo>
                    <a:pt x="0" y="228607"/>
                  </a:lnTo>
                </a:path>
              </a:pathLst>
            </a:custGeom>
            <a:ln w="13550" cap="flat">
              <a:solidFill>
                <a:srgbClr val="000000">
                  <a:alpha val="100000"/>
                </a:srgbClr>
              </a:solidFill>
              <a:prstDash val="dot"/>
              <a:round/>
            </a:ln>
          </p:spPr>
          <p:txBody>
            <a:bodyPr/>
            <a:lstStyle/>
            <a:p/>
          </p:txBody>
        </p:sp>
        <p:sp>
          <p:nvSpPr>
            <p:cNvPr id="101" name="pg101"/>
            <p:cNvSpPr/>
            <p:nvPr/>
          </p:nvSpPr>
          <p:spPr>
            <a:xfrm>
              <a:off x="5249226" y="2339454"/>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5279579" y="236980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20</a:t>
              </a:r>
            </a:p>
          </p:txBody>
        </p:sp>
        <p:sp>
          <p:nvSpPr>
            <p:cNvPr id="103" name="pg103"/>
            <p:cNvSpPr/>
            <p:nvPr/>
          </p:nvSpPr>
          <p:spPr>
            <a:xfrm>
              <a:off x="5948084" y="2568062"/>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5978438" y="259841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18</a:t>
              </a:r>
            </a:p>
          </p:txBody>
        </p:sp>
        <p:sp>
          <p:nvSpPr>
            <p:cNvPr id="105" name="pg105"/>
            <p:cNvSpPr/>
            <p:nvPr/>
          </p:nvSpPr>
          <p:spPr>
            <a:xfrm>
              <a:off x="6646943" y="3482493"/>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6677296" y="351284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107" name="pg107"/>
            <p:cNvSpPr/>
            <p:nvPr/>
          </p:nvSpPr>
          <p:spPr>
            <a:xfrm>
              <a:off x="7345801" y="3482493"/>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7376154" y="351284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109" name="pg109"/>
            <p:cNvSpPr/>
            <p:nvPr/>
          </p:nvSpPr>
          <p:spPr>
            <a:xfrm>
              <a:off x="7933006" y="359679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7963359" y="3627151"/>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111" name="pg111"/>
            <p:cNvSpPr/>
            <p:nvPr/>
          </p:nvSpPr>
          <p:spPr>
            <a:xfrm>
              <a:off x="8631864" y="359679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8662217" y="3627151"/>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113" name="pg113"/>
            <p:cNvSpPr/>
            <p:nvPr/>
          </p:nvSpPr>
          <p:spPr>
            <a:xfrm>
              <a:off x="8743518" y="3482493"/>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773871" y="351284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115" name="tx115"/>
            <p:cNvSpPr/>
            <p:nvPr/>
          </p:nvSpPr>
          <p:spPr>
            <a:xfrm>
              <a:off x="9069186" y="315839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15</a:t>
              </a:r>
            </a:p>
          </p:txBody>
        </p:sp>
        <p:sp>
          <p:nvSpPr>
            <p:cNvPr id="116" name="tx116"/>
            <p:cNvSpPr/>
            <p:nvPr/>
          </p:nvSpPr>
          <p:spPr>
            <a:xfrm>
              <a:off x="5020746" y="486819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7" name="tx117"/>
            <p:cNvSpPr/>
            <p:nvPr/>
          </p:nvSpPr>
          <p:spPr>
            <a:xfrm>
              <a:off x="5020746" y="429667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18" name="tx118"/>
            <p:cNvSpPr/>
            <p:nvPr/>
          </p:nvSpPr>
          <p:spPr>
            <a:xfrm>
              <a:off x="4943022" y="372515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9" name="tx119"/>
            <p:cNvSpPr/>
            <p:nvPr/>
          </p:nvSpPr>
          <p:spPr>
            <a:xfrm>
              <a:off x="4943022" y="31536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20" name="tx120"/>
            <p:cNvSpPr/>
            <p:nvPr/>
          </p:nvSpPr>
          <p:spPr>
            <a:xfrm>
              <a:off x="4943022" y="258211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21" name="tx121"/>
            <p:cNvSpPr/>
            <p:nvPr/>
          </p:nvSpPr>
          <p:spPr>
            <a:xfrm>
              <a:off x="4943022" y="20105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2" name="tx122"/>
            <p:cNvSpPr/>
            <p:nvPr/>
          </p:nvSpPr>
          <p:spPr>
            <a:xfrm rot="-5400000">
              <a:off x="519444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23" name="tx123"/>
            <p:cNvSpPr/>
            <p:nvPr/>
          </p:nvSpPr>
          <p:spPr>
            <a:xfrm rot="-5400000">
              <a:off x="5893307"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24" name="tx124"/>
            <p:cNvSpPr/>
            <p:nvPr/>
          </p:nvSpPr>
          <p:spPr>
            <a:xfrm rot="-5400000">
              <a:off x="6592165"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25" name="tx125"/>
            <p:cNvSpPr/>
            <p:nvPr/>
          </p:nvSpPr>
          <p:spPr>
            <a:xfrm rot="-5400000">
              <a:off x="729102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6" name="tx126"/>
            <p:cNvSpPr/>
            <p:nvPr/>
          </p:nvSpPr>
          <p:spPr>
            <a:xfrm rot="-5400000">
              <a:off x="785011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7" name="tx127"/>
            <p:cNvSpPr/>
            <p:nvPr/>
          </p:nvSpPr>
          <p:spPr>
            <a:xfrm rot="-5400000">
              <a:off x="854896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8" name="tx128"/>
            <p:cNvSpPr/>
            <p:nvPr/>
          </p:nvSpPr>
          <p:spPr>
            <a:xfrm rot="-5400000">
              <a:off x="868874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9" name="tx129"/>
            <p:cNvSpPr/>
            <p:nvPr/>
          </p:nvSpPr>
          <p:spPr>
            <a:xfrm rot="-5400000">
              <a:off x="428895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30" name="pl130"/>
            <p:cNvSpPr/>
            <p:nvPr/>
          </p:nvSpPr>
          <p:spPr>
            <a:xfrm>
              <a:off x="6335209" y="5883507"/>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31" name="pl131"/>
            <p:cNvSpPr/>
            <p:nvPr/>
          </p:nvSpPr>
          <p:spPr>
            <a:xfrm>
              <a:off x="6335209" y="6172552"/>
              <a:ext cx="175564" cy="0"/>
            </a:xfrm>
            <a:custGeom>
              <a:avLst/>
              <a:pathLst>
                <a:path w="175564" h="0">
                  <a:moveTo>
                    <a:pt x="0" y="0"/>
                  </a:moveTo>
                  <a:lnTo>
                    <a:pt x="175564" y="0"/>
                  </a:lnTo>
                </a:path>
              </a:pathLst>
            </a:custGeom>
            <a:ln w="27101" cap="flat">
              <a:solidFill>
                <a:srgbClr val="007F5F">
                  <a:alpha val="50196"/>
                </a:srgbClr>
              </a:solidFill>
              <a:prstDash val="solid"/>
              <a:round/>
            </a:ln>
          </p:spPr>
          <p:txBody>
            <a:bodyPr/>
            <a:lstStyle/>
            <a:p/>
          </p:txBody>
        </p:sp>
        <p:sp>
          <p:nvSpPr>
            <p:cNvPr id="132" name="pl132"/>
            <p:cNvSpPr/>
            <p:nvPr/>
          </p:nvSpPr>
          <p:spPr>
            <a:xfrm>
              <a:off x="6335209" y="6172552"/>
              <a:ext cx="175564" cy="0"/>
            </a:xfrm>
            <a:custGeom>
              <a:avLst/>
              <a:pathLst>
                <a:path w="175564" h="0">
                  <a:moveTo>
                    <a:pt x="0" y="0"/>
                  </a:moveTo>
                  <a:lnTo>
                    <a:pt x="175564" y="0"/>
                  </a:lnTo>
                </a:path>
              </a:pathLst>
            </a:custGeom>
            <a:ln w="40651" cap="flat">
              <a:solidFill>
                <a:srgbClr val="007F5F">
                  <a:alpha val="100000"/>
                </a:srgbClr>
              </a:solidFill>
              <a:prstDash val="solid"/>
              <a:round/>
            </a:ln>
          </p:spPr>
          <p:txBody>
            <a:bodyPr/>
            <a:lstStyle/>
            <a:p/>
          </p:txBody>
        </p:sp>
        <p:sp>
          <p:nvSpPr>
            <p:cNvPr id="133" name="tx133"/>
            <p:cNvSpPr/>
            <p:nvPr/>
          </p:nvSpPr>
          <p:spPr>
            <a:xfrm>
              <a:off x="6602308" y="5833490"/>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a:t>
              </a:r>
            </a:p>
          </p:txBody>
        </p:sp>
        <p:sp>
          <p:nvSpPr>
            <p:cNvPr id="134" name="tx134"/>
            <p:cNvSpPr/>
            <p:nvPr/>
          </p:nvSpPr>
          <p:spPr>
            <a:xfrm>
              <a:off x="6602308" y="6122535"/>
              <a:ext cx="12503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AFRO-East &amp; South</a:t>
              </a:r>
            </a:p>
          </p:txBody>
        </p:sp>
        <p:sp>
          <p:nvSpPr>
            <p:cNvPr id="135" name="tx135"/>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36" name="tx136"/>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37" name="tx137"/>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39" name="tx139"/>
            <p:cNvSpPr/>
            <p:nvPr/>
          </p:nvSpPr>
          <p:spPr>
            <a:xfrm>
              <a:off x="2843555" y="1368037"/>
              <a:ext cx="37312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AFRO-East &amp; South, 2000-2025</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5% of children who received DTP1 did not receive DTP3 (left), and 10%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2025, AFRO-East &amp; South DTP drop-out was NA and DTP-MCV drop-out was NA than global drop-out rates, respectively.</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moderate in AFRO-East &amp; South</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6449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384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4417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0351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68815" y="1734421"/>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20" name="pl20"/>
            <p:cNvSpPr/>
            <p:nvPr/>
          </p:nvSpPr>
          <p:spPr>
            <a:xfrm>
              <a:off x="768815" y="1653110"/>
              <a:ext cx="1472887" cy="146359"/>
            </a:xfrm>
            <a:custGeom>
              <a:avLst/>
              <a:pathLst>
                <a:path w="1472887" h="146359">
                  <a:moveTo>
                    <a:pt x="0" y="146359"/>
                  </a:moveTo>
                  <a:lnTo>
                    <a:pt x="210412" y="146359"/>
                  </a:lnTo>
                  <a:lnTo>
                    <a:pt x="420825" y="146359"/>
                  </a:lnTo>
                  <a:lnTo>
                    <a:pt x="631237" y="146359"/>
                  </a:lnTo>
                  <a:lnTo>
                    <a:pt x="841650" y="0"/>
                  </a:lnTo>
                  <a:lnTo>
                    <a:pt x="1052062" y="146359"/>
                  </a:lnTo>
                  <a:lnTo>
                    <a:pt x="1262475" y="146359"/>
                  </a:lnTo>
                  <a:lnTo>
                    <a:pt x="1472887" y="146359"/>
                  </a:lnTo>
                </a:path>
              </a:pathLst>
            </a:custGeom>
            <a:ln w="40651" cap="flat">
              <a:solidFill>
                <a:srgbClr val="BEBEBE">
                  <a:alpha val="69803"/>
                </a:srgbClr>
              </a:solidFill>
              <a:prstDash val="solid"/>
              <a:round/>
            </a:ln>
          </p:spPr>
          <p:txBody>
            <a:bodyPr/>
            <a:lstStyle/>
            <a:p/>
          </p:txBody>
        </p:sp>
        <p:sp>
          <p:nvSpPr>
            <p:cNvPr id="21" name="pl21"/>
            <p:cNvSpPr/>
            <p:nvPr/>
          </p:nvSpPr>
          <p:spPr>
            <a:xfrm>
              <a:off x="768815" y="1653110"/>
              <a:ext cx="1472887" cy="146359"/>
            </a:xfrm>
            <a:custGeom>
              <a:avLst/>
              <a:pathLst>
                <a:path w="1472887" h="146359">
                  <a:moveTo>
                    <a:pt x="0" y="146359"/>
                  </a:moveTo>
                  <a:lnTo>
                    <a:pt x="210412" y="146359"/>
                  </a:lnTo>
                  <a:lnTo>
                    <a:pt x="420825" y="146359"/>
                  </a:lnTo>
                  <a:lnTo>
                    <a:pt x="631237" y="146359"/>
                  </a:lnTo>
                  <a:lnTo>
                    <a:pt x="841650" y="0"/>
                  </a:lnTo>
                  <a:lnTo>
                    <a:pt x="1052062" y="146359"/>
                  </a:lnTo>
                  <a:lnTo>
                    <a:pt x="1262475" y="146359"/>
                  </a:lnTo>
                  <a:lnTo>
                    <a:pt x="1472887" y="146359"/>
                  </a:lnTo>
                </a:path>
              </a:pathLst>
            </a:custGeom>
            <a:ln w="35231" cap="flat">
              <a:solidFill>
                <a:srgbClr val="BEBEBE">
                  <a:alpha val="69803"/>
                </a:srgbClr>
              </a:solidFill>
              <a:prstDash val="solid"/>
              <a:round/>
            </a:ln>
          </p:spPr>
          <p:txBody>
            <a:bodyPr/>
            <a:lstStyle/>
            <a:p/>
          </p:txBody>
        </p:sp>
        <p:sp>
          <p:nvSpPr>
            <p:cNvPr id="22" name="pl22"/>
            <p:cNvSpPr/>
            <p:nvPr/>
          </p:nvSpPr>
          <p:spPr>
            <a:xfrm>
              <a:off x="768815" y="1734421"/>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23" name="pl23"/>
            <p:cNvSpPr/>
            <p:nvPr/>
          </p:nvSpPr>
          <p:spPr>
            <a:xfrm>
              <a:off x="768815" y="1653110"/>
              <a:ext cx="1472887" cy="146359"/>
            </a:xfrm>
            <a:custGeom>
              <a:avLst/>
              <a:pathLst>
                <a:path w="1472887" h="146359">
                  <a:moveTo>
                    <a:pt x="0" y="146359"/>
                  </a:moveTo>
                  <a:lnTo>
                    <a:pt x="210412" y="146359"/>
                  </a:lnTo>
                  <a:lnTo>
                    <a:pt x="420825" y="146359"/>
                  </a:lnTo>
                  <a:lnTo>
                    <a:pt x="631237" y="146359"/>
                  </a:lnTo>
                  <a:lnTo>
                    <a:pt x="841650" y="0"/>
                  </a:lnTo>
                  <a:lnTo>
                    <a:pt x="1052062" y="146359"/>
                  </a:lnTo>
                  <a:lnTo>
                    <a:pt x="1262475" y="146359"/>
                  </a:lnTo>
                  <a:lnTo>
                    <a:pt x="1472887" y="146359"/>
                  </a:lnTo>
                </a:path>
              </a:pathLst>
            </a:custGeom>
            <a:ln w="40651" cap="flat">
              <a:solidFill>
                <a:srgbClr val="000000">
                  <a:alpha val="100000"/>
                </a:srgbClr>
              </a:solidFill>
              <a:prstDash val="solid"/>
              <a:round/>
            </a:ln>
          </p:spPr>
          <p:txBody>
            <a:bodyPr/>
            <a:lstStyle/>
            <a:p/>
          </p:txBody>
        </p:sp>
        <p:sp>
          <p:nvSpPr>
            <p:cNvPr id="24" name="pl24"/>
            <p:cNvSpPr/>
            <p:nvPr/>
          </p:nvSpPr>
          <p:spPr>
            <a:xfrm>
              <a:off x="768815" y="1653110"/>
              <a:ext cx="1472887" cy="146359"/>
            </a:xfrm>
            <a:custGeom>
              <a:avLst/>
              <a:pathLst>
                <a:path w="1472887" h="146359">
                  <a:moveTo>
                    <a:pt x="0" y="146359"/>
                  </a:moveTo>
                  <a:lnTo>
                    <a:pt x="210412" y="146359"/>
                  </a:lnTo>
                  <a:lnTo>
                    <a:pt x="420825" y="146359"/>
                  </a:lnTo>
                  <a:lnTo>
                    <a:pt x="631237" y="146359"/>
                  </a:lnTo>
                  <a:lnTo>
                    <a:pt x="841650" y="0"/>
                  </a:lnTo>
                  <a:lnTo>
                    <a:pt x="1052062" y="146359"/>
                  </a:lnTo>
                  <a:lnTo>
                    <a:pt x="1262475" y="146359"/>
                  </a:lnTo>
                  <a:lnTo>
                    <a:pt x="1472887" y="146359"/>
                  </a:lnTo>
                </a:path>
              </a:pathLst>
            </a:custGeom>
            <a:ln w="35231" cap="flat">
              <a:solidFill>
                <a:srgbClr val="F26A21">
                  <a:alpha val="100000"/>
                </a:srgbClr>
              </a:solidFill>
              <a:prstDash val="solid"/>
              <a:round/>
            </a:ln>
          </p:spPr>
          <p:txBody>
            <a:bodyPr/>
            <a:lstStyle/>
            <a:p/>
          </p:txBody>
        </p:sp>
        <p:sp>
          <p:nvSpPr>
            <p:cNvPr id="25" name="pl25"/>
            <p:cNvSpPr/>
            <p:nvPr/>
          </p:nvSpPr>
          <p:spPr>
            <a:xfrm>
              <a:off x="695171"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 name="tx26"/>
            <p:cNvSpPr/>
            <p:nvPr/>
          </p:nvSpPr>
          <p:spPr>
            <a:xfrm>
              <a:off x="738686" y="1636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 name="tx27"/>
            <p:cNvSpPr/>
            <p:nvPr/>
          </p:nvSpPr>
          <p:spPr>
            <a:xfrm>
              <a:off x="949098" y="1636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 name="tx28"/>
            <p:cNvSpPr/>
            <p:nvPr/>
          </p:nvSpPr>
          <p:spPr>
            <a:xfrm>
              <a:off x="1159511" y="1636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 name="tx29"/>
            <p:cNvSpPr/>
            <p:nvPr/>
          </p:nvSpPr>
          <p:spPr>
            <a:xfrm>
              <a:off x="1369923" y="1636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 name="tx30"/>
            <p:cNvSpPr/>
            <p:nvPr/>
          </p:nvSpPr>
          <p:spPr>
            <a:xfrm>
              <a:off x="1550206" y="14900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1" name="tx31"/>
            <p:cNvSpPr/>
            <p:nvPr/>
          </p:nvSpPr>
          <p:spPr>
            <a:xfrm>
              <a:off x="1790748" y="1636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 name="tx32"/>
            <p:cNvSpPr/>
            <p:nvPr/>
          </p:nvSpPr>
          <p:spPr>
            <a:xfrm>
              <a:off x="2001161" y="1636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tx33"/>
            <p:cNvSpPr/>
            <p:nvPr/>
          </p:nvSpPr>
          <p:spPr>
            <a:xfrm>
              <a:off x="2211573" y="16364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 name="rc34"/>
            <p:cNvSpPr/>
            <p:nvPr/>
          </p:nvSpPr>
          <p:spPr>
            <a:xfrm>
              <a:off x="695171" y="2179046"/>
              <a:ext cx="1620176" cy="1019640"/>
            </a:xfrm>
            <a:prstGeom prst="rect">
              <a:avLst/>
            </a:prstGeom>
            <a:solidFill>
              <a:srgbClr val="EBEBEB">
                <a:alpha val="100000"/>
              </a:srgbClr>
            </a:solidFill>
          </p:spPr>
          <p:txBody>
            <a:bodyPr/>
            <a:lstStyle/>
            <a:p/>
          </p:txBody>
        </p:sp>
        <p:sp>
          <p:nvSpPr>
            <p:cNvPr id="35" name="pl35"/>
            <p:cNvSpPr/>
            <p:nvPr/>
          </p:nvSpPr>
          <p:spPr>
            <a:xfrm>
              <a:off x="695171" y="29490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54250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695171" y="274578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33922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68815" y="3038503"/>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49" name="pl49"/>
            <p:cNvSpPr/>
            <p:nvPr/>
          </p:nvSpPr>
          <p:spPr>
            <a:xfrm>
              <a:off x="768815" y="3071027"/>
              <a:ext cx="1472887" cy="48786"/>
            </a:xfrm>
            <a:custGeom>
              <a:avLst/>
              <a:pathLst>
                <a:path w="1472887" h="48786">
                  <a:moveTo>
                    <a:pt x="0" y="48786"/>
                  </a:moveTo>
                  <a:lnTo>
                    <a:pt x="210412" y="32524"/>
                  </a:lnTo>
                  <a:lnTo>
                    <a:pt x="420825" y="16262"/>
                  </a:lnTo>
                  <a:lnTo>
                    <a:pt x="631237" y="16262"/>
                  </a:lnTo>
                  <a:lnTo>
                    <a:pt x="841650" y="0"/>
                  </a:lnTo>
                  <a:lnTo>
                    <a:pt x="1052062" y="16262"/>
                  </a:lnTo>
                  <a:lnTo>
                    <a:pt x="1262475" y="48786"/>
                  </a:lnTo>
                  <a:lnTo>
                    <a:pt x="1472887" y="32524"/>
                  </a:lnTo>
                </a:path>
              </a:pathLst>
            </a:custGeom>
            <a:ln w="40651" cap="flat">
              <a:solidFill>
                <a:srgbClr val="BEBEBE">
                  <a:alpha val="69803"/>
                </a:srgbClr>
              </a:solidFill>
              <a:prstDash val="solid"/>
              <a:round/>
            </a:ln>
          </p:spPr>
          <p:txBody>
            <a:bodyPr/>
            <a:lstStyle/>
            <a:p/>
          </p:txBody>
        </p:sp>
        <p:sp>
          <p:nvSpPr>
            <p:cNvPr id="50" name="pl50"/>
            <p:cNvSpPr/>
            <p:nvPr/>
          </p:nvSpPr>
          <p:spPr>
            <a:xfrm>
              <a:off x="768815" y="3071027"/>
              <a:ext cx="1472887" cy="48786"/>
            </a:xfrm>
            <a:custGeom>
              <a:avLst/>
              <a:pathLst>
                <a:path w="1472887" h="48786">
                  <a:moveTo>
                    <a:pt x="0" y="48786"/>
                  </a:moveTo>
                  <a:lnTo>
                    <a:pt x="210412" y="32524"/>
                  </a:lnTo>
                  <a:lnTo>
                    <a:pt x="420825" y="16262"/>
                  </a:lnTo>
                  <a:lnTo>
                    <a:pt x="631237" y="16262"/>
                  </a:lnTo>
                  <a:lnTo>
                    <a:pt x="841650" y="0"/>
                  </a:lnTo>
                  <a:lnTo>
                    <a:pt x="1052062" y="16262"/>
                  </a:lnTo>
                  <a:lnTo>
                    <a:pt x="1262475" y="48786"/>
                  </a:lnTo>
                  <a:lnTo>
                    <a:pt x="1472887" y="32524"/>
                  </a:lnTo>
                </a:path>
              </a:pathLst>
            </a:custGeom>
            <a:ln w="35231" cap="flat">
              <a:solidFill>
                <a:srgbClr val="BEBEBE">
                  <a:alpha val="69803"/>
                </a:srgbClr>
              </a:solidFill>
              <a:prstDash val="solid"/>
              <a:round/>
            </a:ln>
          </p:spPr>
          <p:txBody>
            <a:bodyPr/>
            <a:lstStyle/>
            <a:p/>
          </p:txBody>
        </p:sp>
        <p:sp>
          <p:nvSpPr>
            <p:cNvPr id="51" name="pl51"/>
            <p:cNvSpPr/>
            <p:nvPr/>
          </p:nvSpPr>
          <p:spPr>
            <a:xfrm>
              <a:off x="768815" y="3038503"/>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52" name="pl52"/>
            <p:cNvSpPr/>
            <p:nvPr/>
          </p:nvSpPr>
          <p:spPr>
            <a:xfrm>
              <a:off x="768815" y="3071027"/>
              <a:ext cx="1472887" cy="48786"/>
            </a:xfrm>
            <a:custGeom>
              <a:avLst/>
              <a:pathLst>
                <a:path w="1472887" h="48786">
                  <a:moveTo>
                    <a:pt x="0" y="48786"/>
                  </a:moveTo>
                  <a:lnTo>
                    <a:pt x="210412" y="32524"/>
                  </a:lnTo>
                  <a:lnTo>
                    <a:pt x="420825" y="16262"/>
                  </a:lnTo>
                  <a:lnTo>
                    <a:pt x="631237" y="16262"/>
                  </a:lnTo>
                  <a:lnTo>
                    <a:pt x="841650" y="0"/>
                  </a:lnTo>
                  <a:lnTo>
                    <a:pt x="1052062" y="16262"/>
                  </a:lnTo>
                  <a:lnTo>
                    <a:pt x="1262475" y="48786"/>
                  </a:lnTo>
                  <a:lnTo>
                    <a:pt x="1472887" y="32524"/>
                  </a:lnTo>
                </a:path>
              </a:pathLst>
            </a:custGeom>
            <a:ln w="40651" cap="flat">
              <a:solidFill>
                <a:srgbClr val="000000">
                  <a:alpha val="100000"/>
                </a:srgbClr>
              </a:solidFill>
              <a:prstDash val="solid"/>
              <a:round/>
            </a:ln>
          </p:spPr>
          <p:txBody>
            <a:bodyPr/>
            <a:lstStyle/>
            <a:p/>
          </p:txBody>
        </p:sp>
        <p:sp>
          <p:nvSpPr>
            <p:cNvPr id="53" name="pl53"/>
            <p:cNvSpPr/>
            <p:nvPr/>
          </p:nvSpPr>
          <p:spPr>
            <a:xfrm>
              <a:off x="768815" y="3071027"/>
              <a:ext cx="1472887" cy="48786"/>
            </a:xfrm>
            <a:custGeom>
              <a:avLst/>
              <a:pathLst>
                <a:path w="1472887" h="48786">
                  <a:moveTo>
                    <a:pt x="0" y="48786"/>
                  </a:moveTo>
                  <a:lnTo>
                    <a:pt x="210412" y="32524"/>
                  </a:lnTo>
                  <a:lnTo>
                    <a:pt x="420825" y="16262"/>
                  </a:lnTo>
                  <a:lnTo>
                    <a:pt x="631237" y="16262"/>
                  </a:lnTo>
                  <a:lnTo>
                    <a:pt x="841650" y="0"/>
                  </a:lnTo>
                  <a:lnTo>
                    <a:pt x="1052062" y="16262"/>
                  </a:lnTo>
                  <a:lnTo>
                    <a:pt x="1262475" y="48786"/>
                  </a:lnTo>
                  <a:lnTo>
                    <a:pt x="1472887" y="32524"/>
                  </a:lnTo>
                </a:path>
              </a:pathLst>
            </a:custGeom>
            <a:ln w="35231" cap="flat">
              <a:solidFill>
                <a:srgbClr val="F26A21">
                  <a:alpha val="100000"/>
                </a:srgbClr>
              </a:solidFill>
              <a:prstDash val="solid"/>
              <a:round/>
            </a:ln>
          </p:spPr>
          <p:txBody>
            <a:bodyPr/>
            <a:lstStyle/>
            <a:p/>
          </p:txBody>
        </p:sp>
        <p:sp>
          <p:nvSpPr>
            <p:cNvPr id="54" name="pl54"/>
            <p:cNvSpPr/>
            <p:nvPr/>
          </p:nvSpPr>
          <p:spPr>
            <a:xfrm>
              <a:off x="695171"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 name="tx55"/>
            <p:cNvSpPr/>
            <p:nvPr/>
          </p:nvSpPr>
          <p:spPr>
            <a:xfrm>
              <a:off x="738686" y="29567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 name="tx56"/>
            <p:cNvSpPr/>
            <p:nvPr/>
          </p:nvSpPr>
          <p:spPr>
            <a:xfrm>
              <a:off x="949098" y="29405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7" name="tx57"/>
            <p:cNvSpPr/>
            <p:nvPr/>
          </p:nvSpPr>
          <p:spPr>
            <a:xfrm>
              <a:off x="1159511" y="2924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8" name="tx58"/>
            <p:cNvSpPr/>
            <p:nvPr/>
          </p:nvSpPr>
          <p:spPr>
            <a:xfrm>
              <a:off x="1369923" y="2924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 name="tx59"/>
            <p:cNvSpPr/>
            <p:nvPr/>
          </p:nvSpPr>
          <p:spPr>
            <a:xfrm>
              <a:off x="1580336" y="29079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0" name="tx60"/>
            <p:cNvSpPr/>
            <p:nvPr/>
          </p:nvSpPr>
          <p:spPr>
            <a:xfrm>
              <a:off x="1790748" y="2924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1" name="tx61"/>
            <p:cNvSpPr/>
            <p:nvPr/>
          </p:nvSpPr>
          <p:spPr>
            <a:xfrm>
              <a:off x="2001161" y="29567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2" name="tx62"/>
            <p:cNvSpPr/>
            <p:nvPr/>
          </p:nvSpPr>
          <p:spPr>
            <a:xfrm>
              <a:off x="2211573" y="29405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3" name="rc63"/>
            <p:cNvSpPr/>
            <p:nvPr/>
          </p:nvSpPr>
          <p:spPr>
            <a:xfrm>
              <a:off x="695171" y="3483127"/>
              <a:ext cx="1620176" cy="1019640"/>
            </a:xfrm>
            <a:prstGeom prst="rect">
              <a:avLst/>
            </a:prstGeom>
            <a:solidFill>
              <a:srgbClr val="EBEBEB">
                <a:alpha val="100000"/>
              </a:srgbClr>
            </a:solidFill>
          </p:spPr>
          <p:txBody>
            <a:bodyPr/>
            <a:lstStyle/>
            <a:p/>
          </p:txBody>
        </p:sp>
        <p:sp>
          <p:nvSpPr>
            <p:cNvPr id="64" name="pl64"/>
            <p:cNvSpPr/>
            <p:nvPr/>
          </p:nvSpPr>
          <p:spPr>
            <a:xfrm>
              <a:off x="695171" y="42531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5" name="pl65"/>
            <p:cNvSpPr/>
            <p:nvPr/>
          </p:nvSpPr>
          <p:spPr>
            <a:xfrm>
              <a:off x="695171" y="384658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 name="pl66"/>
            <p:cNvSpPr/>
            <p:nvPr/>
          </p:nvSpPr>
          <p:spPr>
            <a:xfrm>
              <a:off x="695171"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 name="pl67"/>
            <p:cNvSpPr/>
            <p:nvPr/>
          </p:nvSpPr>
          <p:spPr>
            <a:xfrm>
              <a:off x="695171" y="40498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364331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9" name="pl69"/>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68815" y="4342585"/>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78" name="pl78"/>
            <p:cNvSpPr/>
            <p:nvPr/>
          </p:nvSpPr>
          <p:spPr>
            <a:xfrm>
              <a:off x="768815" y="3936030"/>
              <a:ext cx="1472887" cy="422817"/>
            </a:xfrm>
            <a:custGeom>
              <a:avLst/>
              <a:pathLst>
                <a:path w="1472887" h="422817">
                  <a:moveTo>
                    <a:pt x="0" y="422817"/>
                  </a:moveTo>
                  <a:lnTo>
                    <a:pt x="210412" y="422817"/>
                  </a:lnTo>
                  <a:lnTo>
                    <a:pt x="420825" y="292719"/>
                  </a:lnTo>
                  <a:lnTo>
                    <a:pt x="631237" y="97573"/>
                  </a:lnTo>
                  <a:lnTo>
                    <a:pt x="841650" y="0"/>
                  </a:lnTo>
                  <a:lnTo>
                    <a:pt x="1052062" y="162622"/>
                  </a:lnTo>
                  <a:lnTo>
                    <a:pt x="1262475" y="162622"/>
                  </a:lnTo>
                  <a:lnTo>
                    <a:pt x="1472887" y="162622"/>
                  </a:lnTo>
                </a:path>
              </a:pathLst>
            </a:custGeom>
            <a:ln w="40651" cap="flat">
              <a:solidFill>
                <a:srgbClr val="BEBEBE">
                  <a:alpha val="69803"/>
                </a:srgbClr>
              </a:solidFill>
              <a:prstDash val="solid"/>
              <a:round/>
            </a:ln>
          </p:spPr>
          <p:txBody>
            <a:bodyPr/>
            <a:lstStyle/>
            <a:p/>
          </p:txBody>
        </p:sp>
        <p:sp>
          <p:nvSpPr>
            <p:cNvPr id="79" name="pl79"/>
            <p:cNvSpPr/>
            <p:nvPr/>
          </p:nvSpPr>
          <p:spPr>
            <a:xfrm>
              <a:off x="768815" y="3936030"/>
              <a:ext cx="1472887" cy="422817"/>
            </a:xfrm>
            <a:custGeom>
              <a:avLst/>
              <a:pathLst>
                <a:path w="1472887" h="422817">
                  <a:moveTo>
                    <a:pt x="0" y="422817"/>
                  </a:moveTo>
                  <a:lnTo>
                    <a:pt x="210412" y="422817"/>
                  </a:lnTo>
                  <a:lnTo>
                    <a:pt x="420825" y="292719"/>
                  </a:lnTo>
                  <a:lnTo>
                    <a:pt x="631237" y="97573"/>
                  </a:lnTo>
                  <a:lnTo>
                    <a:pt x="841650" y="0"/>
                  </a:lnTo>
                  <a:lnTo>
                    <a:pt x="1052062" y="162622"/>
                  </a:lnTo>
                  <a:lnTo>
                    <a:pt x="1262475" y="162622"/>
                  </a:lnTo>
                  <a:lnTo>
                    <a:pt x="1472887" y="162622"/>
                  </a:lnTo>
                </a:path>
              </a:pathLst>
            </a:custGeom>
            <a:ln w="35231" cap="flat">
              <a:solidFill>
                <a:srgbClr val="BEBEBE">
                  <a:alpha val="69803"/>
                </a:srgbClr>
              </a:solidFill>
              <a:prstDash val="solid"/>
              <a:round/>
            </a:ln>
          </p:spPr>
          <p:txBody>
            <a:bodyPr/>
            <a:lstStyle/>
            <a:p/>
          </p:txBody>
        </p:sp>
        <p:sp>
          <p:nvSpPr>
            <p:cNvPr id="80" name="pl80"/>
            <p:cNvSpPr/>
            <p:nvPr/>
          </p:nvSpPr>
          <p:spPr>
            <a:xfrm>
              <a:off x="768815" y="4342585"/>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81" name="pl81"/>
            <p:cNvSpPr/>
            <p:nvPr/>
          </p:nvSpPr>
          <p:spPr>
            <a:xfrm>
              <a:off x="768815" y="3936030"/>
              <a:ext cx="1472887" cy="422817"/>
            </a:xfrm>
            <a:custGeom>
              <a:avLst/>
              <a:pathLst>
                <a:path w="1472887" h="422817">
                  <a:moveTo>
                    <a:pt x="0" y="422817"/>
                  </a:moveTo>
                  <a:lnTo>
                    <a:pt x="210412" y="422817"/>
                  </a:lnTo>
                  <a:lnTo>
                    <a:pt x="420825" y="292719"/>
                  </a:lnTo>
                  <a:lnTo>
                    <a:pt x="631237" y="97573"/>
                  </a:lnTo>
                  <a:lnTo>
                    <a:pt x="841650" y="0"/>
                  </a:lnTo>
                  <a:lnTo>
                    <a:pt x="1052062" y="162622"/>
                  </a:lnTo>
                  <a:lnTo>
                    <a:pt x="1262475" y="162622"/>
                  </a:lnTo>
                  <a:lnTo>
                    <a:pt x="1472887" y="162622"/>
                  </a:lnTo>
                </a:path>
              </a:pathLst>
            </a:custGeom>
            <a:ln w="40651" cap="flat">
              <a:solidFill>
                <a:srgbClr val="000000">
                  <a:alpha val="100000"/>
                </a:srgbClr>
              </a:solidFill>
              <a:prstDash val="solid"/>
              <a:round/>
            </a:ln>
          </p:spPr>
          <p:txBody>
            <a:bodyPr/>
            <a:lstStyle/>
            <a:p/>
          </p:txBody>
        </p:sp>
        <p:sp>
          <p:nvSpPr>
            <p:cNvPr id="82" name="pl82"/>
            <p:cNvSpPr/>
            <p:nvPr/>
          </p:nvSpPr>
          <p:spPr>
            <a:xfrm>
              <a:off x="768815" y="3936030"/>
              <a:ext cx="1472887" cy="422817"/>
            </a:xfrm>
            <a:custGeom>
              <a:avLst/>
              <a:pathLst>
                <a:path w="1472887" h="422817">
                  <a:moveTo>
                    <a:pt x="0" y="422817"/>
                  </a:moveTo>
                  <a:lnTo>
                    <a:pt x="210412" y="422817"/>
                  </a:lnTo>
                  <a:lnTo>
                    <a:pt x="420825" y="292719"/>
                  </a:lnTo>
                  <a:lnTo>
                    <a:pt x="631237" y="97573"/>
                  </a:lnTo>
                  <a:lnTo>
                    <a:pt x="841650" y="0"/>
                  </a:lnTo>
                  <a:lnTo>
                    <a:pt x="1052062" y="162622"/>
                  </a:lnTo>
                  <a:lnTo>
                    <a:pt x="1262475" y="162622"/>
                  </a:lnTo>
                  <a:lnTo>
                    <a:pt x="1472887" y="162622"/>
                  </a:lnTo>
                </a:path>
              </a:pathLst>
            </a:custGeom>
            <a:ln w="35231" cap="flat">
              <a:solidFill>
                <a:srgbClr val="F26A21">
                  <a:alpha val="100000"/>
                </a:srgbClr>
              </a:solidFill>
              <a:prstDash val="solid"/>
              <a:round/>
            </a:ln>
          </p:spPr>
          <p:txBody>
            <a:bodyPr/>
            <a:lstStyle/>
            <a:p/>
          </p:txBody>
        </p:sp>
        <p:sp>
          <p:nvSpPr>
            <p:cNvPr id="83" name="pl83"/>
            <p:cNvSpPr/>
            <p:nvPr/>
          </p:nvSpPr>
          <p:spPr>
            <a:xfrm>
              <a:off x="695171"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4" name="tx84"/>
            <p:cNvSpPr/>
            <p:nvPr/>
          </p:nvSpPr>
          <p:spPr>
            <a:xfrm>
              <a:off x="738686" y="41958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5" name="tx85"/>
            <p:cNvSpPr/>
            <p:nvPr/>
          </p:nvSpPr>
          <p:spPr>
            <a:xfrm>
              <a:off x="949098" y="41958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6" name="tx86"/>
            <p:cNvSpPr/>
            <p:nvPr/>
          </p:nvSpPr>
          <p:spPr>
            <a:xfrm>
              <a:off x="1129381" y="4065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87" name="tx87"/>
            <p:cNvSpPr/>
            <p:nvPr/>
          </p:nvSpPr>
          <p:spPr>
            <a:xfrm>
              <a:off x="1339794" y="38705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88" name="tx88"/>
            <p:cNvSpPr/>
            <p:nvPr/>
          </p:nvSpPr>
          <p:spPr>
            <a:xfrm>
              <a:off x="1550206" y="377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89" name="tx89"/>
            <p:cNvSpPr/>
            <p:nvPr/>
          </p:nvSpPr>
          <p:spPr>
            <a:xfrm>
              <a:off x="1760619" y="3935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90" name="tx90"/>
            <p:cNvSpPr/>
            <p:nvPr/>
          </p:nvSpPr>
          <p:spPr>
            <a:xfrm>
              <a:off x="1971031" y="3935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91" name="tx91"/>
            <p:cNvSpPr/>
            <p:nvPr/>
          </p:nvSpPr>
          <p:spPr>
            <a:xfrm>
              <a:off x="2181444" y="3935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92" name="rc92"/>
            <p:cNvSpPr/>
            <p:nvPr/>
          </p:nvSpPr>
          <p:spPr>
            <a:xfrm>
              <a:off x="695171" y="4787209"/>
              <a:ext cx="1620176" cy="1019640"/>
            </a:xfrm>
            <a:prstGeom prst="rect">
              <a:avLst/>
            </a:prstGeom>
            <a:solidFill>
              <a:srgbClr val="EBEBEB">
                <a:alpha val="100000"/>
              </a:srgbClr>
            </a:solidFill>
          </p:spPr>
          <p:txBody>
            <a:bodyPr/>
            <a:lstStyle/>
            <a:p/>
          </p:txBody>
        </p:sp>
        <p:sp>
          <p:nvSpPr>
            <p:cNvPr id="93" name="pl93"/>
            <p:cNvSpPr/>
            <p:nvPr/>
          </p:nvSpPr>
          <p:spPr>
            <a:xfrm>
              <a:off x="695171" y="55572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4" name="pl94"/>
            <p:cNvSpPr/>
            <p:nvPr/>
          </p:nvSpPr>
          <p:spPr>
            <a:xfrm>
              <a:off x="695171" y="51506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5" name="pl95"/>
            <p:cNvSpPr/>
            <p:nvPr/>
          </p:nvSpPr>
          <p:spPr>
            <a:xfrm>
              <a:off x="695171"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6" name="pl96"/>
            <p:cNvSpPr/>
            <p:nvPr/>
          </p:nvSpPr>
          <p:spPr>
            <a:xfrm>
              <a:off x="695171" y="5353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7" name="pl97"/>
            <p:cNvSpPr/>
            <p:nvPr/>
          </p:nvSpPr>
          <p:spPr>
            <a:xfrm>
              <a:off x="695171" y="49473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8" name="pl98"/>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768815" y="5646667"/>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107" name="pl107"/>
            <p:cNvSpPr/>
            <p:nvPr/>
          </p:nvSpPr>
          <p:spPr>
            <a:xfrm>
              <a:off x="768815" y="5565356"/>
              <a:ext cx="1472887" cy="130097"/>
            </a:xfrm>
            <a:custGeom>
              <a:avLst/>
              <a:pathLst>
                <a:path w="1472887" h="130097">
                  <a:moveTo>
                    <a:pt x="0" y="0"/>
                  </a:moveTo>
                  <a:lnTo>
                    <a:pt x="210412" y="32524"/>
                  </a:lnTo>
                  <a:lnTo>
                    <a:pt x="420825" y="97573"/>
                  </a:lnTo>
                  <a:lnTo>
                    <a:pt x="631237" y="113835"/>
                  </a:lnTo>
                  <a:lnTo>
                    <a:pt x="841650" y="130097"/>
                  </a:lnTo>
                  <a:lnTo>
                    <a:pt x="1052062" y="130097"/>
                  </a:lnTo>
                  <a:lnTo>
                    <a:pt x="1262475" y="130097"/>
                  </a:lnTo>
                  <a:lnTo>
                    <a:pt x="1472887" y="130097"/>
                  </a:lnTo>
                </a:path>
              </a:pathLst>
            </a:custGeom>
            <a:ln w="40651" cap="flat">
              <a:solidFill>
                <a:srgbClr val="BEBEBE">
                  <a:alpha val="69803"/>
                </a:srgbClr>
              </a:solidFill>
              <a:prstDash val="solid"/>
              <a:round/>
            </a:ln>
          </p:spPr>
          <p:txBody>
            <a:bodyPr/>
            <a:lstStyle/>
            <a:p/>
          </p:txBody>
        </p:sp>
        <p:sp>
          <p:nvSpPr>
            <p:cNvPr id="108" name="pl108"/>
            <p:cNvSpPr/>
            <p:nvPr/>
          </p:nvSpPr>
          <p:spPr>
            <a:xfrm>
              <a:off x="768815" y="5565356"/>
              <a:ext cx="1472887" cy="130097"/>
            </a:xfrm>
            <a:custGeom>
              <a:avLst/>
              <a:pathLst>
                <a:path w="1472887" h="130097">
                  <a:moveTo>
                    <a:pt x="0" y="0"/>
                  </a:moveTo>
                  <a:lnTo>
                    <a:pt x="210412" y="32524"/>
                  </a:lnTo>
                  <a:lnTo>
                    <a:pt x="420825" y="97573"/>
                  </a:lnTo>
                  <a:lnTo>
                    <a:pt x="631237" y="113835"/>
                  </a:lnTo>
                  <a:lnTo>
                    <a:pt x="841650" y="130097"/>
                  </a:lnTo>
                  <a:lnTo>
                    <a:pt x="1052062" y="130097"/>
                  </a:lnTo>
                  <a:lnTo>
                    <a:pt x="1262475" y="130097"/>
                  </a:lnTo>
                  <a:lnTo>
                    <a:pt x="1472887" y="130097"/>
                  </a:lnTo>
                </a:path>
              </a:pathLst>
            </a:custGeom>
            <a:ln w="35231" cap="flat">
              <a:solidFill>
                <a:srgbClr val="BEBEBE">
                  <a:alpha val="69803"/>
                </a:srgbClr>
              </a:solidFill>
              <a:prstDash val="solid"/>
              <a:round/>
            </a:ln>
          </p:spPr>
          <p:txBody>
            <a:bodyPr/>
            <a:lstStyle/>
            <a:p/>
          </p:txBody>
        </p:sp>
        <p:sp>
          <p:nvSpPr>
            <p:cNvPr id="109" name="pl109"/>
            <p:cNvSpPr/>
            <p:nvPr/>
          </p:nvSpPr>
          <p:spPr>
            <a:xfrm>
              <a:off x="768815" y="5646667"/>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110" name="pl110"/>
            <p:cNvSpPr/>
            <p:nvPr/>
          </p:nvSpPr>
          <p:spPr>
            <a:xfrm>
              <a:off x="768815" y="5565356"/>
              <a:ext cx="1472887" cy="130097"/>
            </a:xfrm>
            <a:custGeom>
              <a:avLst/>
              <a:pathLst>
                <a:path w="1472887" h="130097">
                  <a:moveTo>
                    <a:pt x="0" y="0"/>
                  </a:moveTo>
                  <a:lnTo>
                    <a:pt x="210412" y="32524"/>
                  </a:lnTo>
                  <a:lnTo>
                    <a:pt x="420825" y="97573"/>
                  </a:lnTo>
                  <a:lnTo>
                    <a:pt x="631237" y="113835"/>
                  </a:lnTo>
                  <a:lnTo>
                    <a:pt x="841650" y="130097"/>
                  </a:lnTo>
                  <a:lnTo>
                    <a:pt x="1052062" y="130097"/>
                  </a:lnTo>
                  <a:lnTo>
                    <a:pt x="1262475" y="130097"/>
                  </a:lnTo>
                  <a:lnTo>
                    <a:pt x="1472887" y="130097"/>
                  </a:lnTo>
                </a:path>
              </a:pathLst>
            </a:custGeom>
            <a:ln w="40651" cap="flat">
              <a:solidFill>
                <a:srgbClr val="000000">
                  <a:alpha val="100000"/>
                </a:srgbClr>
              </a:solidFill>
              <a:prstDash val="solid"/>
              <a:round/>
            </a:ln>
          </p:spPr>
          <p:txBody>
            <a:bodyPr/>
            <a:lstStyle/>
            <a:p/>
          </p:txBody>
        </p:sp>
        <p:sp>
          <p:nvSpPr>
            <p:cNvPr id="111" name="pl111"/>
            <p:cNvSpPr/>
            <p:nvPr/>
          </p:nvSpPr>
          <p:spPr>
            <a:xfrm>
              <a:off x="768815" y="5565356"/>
              <a:ext cx="1472887" cy="130097"/>
            </a:xfrm>
            <a:custGeom>
              <a:avLst/>
              <a:pathLst>
                <a:path w="1472887" h="130097">
                  <a:moveTo>
                    <a:pt x="0" y="0"/>
                  </a:moveTo>
                  <a:lnTo>
                    <a:pt x="210412" y="32524"/>
                  </a:lnTo>
                  <a:lnTo>
                    <a:pt x="420825" y="97573"/>
                  </a:lnTo>
                  <a:lnTo>
                    <a:pt x="631237" y="113835"/>
                  </a:lnTo>
                  <a:lnTo>
                    <a:pt x="841650" y="130097"/>
                  </a:lnTo>
                  <a:lnTo>
                    <a:pt x="1052062" y="130097"/>
                  </a:lnTo>
                  <a:lnTo>
                    <a:pt x="1262475" y="130097"/>
                  </a:lnTo>
                  <a:lnTo>
                    <a:pt x="1472887" y="130097"/>
                  </a:lnTo>
                </a:path>
              </a:pathLst>
            </a:custGeom>
            <a:ln w="35231" cap="flat">
              <a:solidFill>
                <a:srgbClr val="F26A21">
                  <a:alpha val="100000"/>
                </a:srgbClr>
              </a:solidFill>
              <a:prstDash val="solid"/>
              <a:round/>
            </a:ln>
          </p:spPr>
          <p:txBody>
            <a:bodyPr/>
            <a:lstStyle/>
            <a:p/>
          </p:txBody>
        </p:sp>
        <p:sp>
          <p:nvSpPr>
            <p:cNvPr id="112" name="pl112"/>
            <p:cNvSpPr/>
            <p:nvPr/>
          </p:nvSpPr>
          <p:spPr>
            <a:xfrm>
              <a:off x="695171"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3" name="tx113"/>
            <p:cNvSpPr/>
            <p:nvPr/>
          </p:nvSpPr>
          <p:spPr>
            <a:xfrm>
              <a:off x="708556" y="54023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14" name="tx114"/>
            <p:cNvSpPr/>
            <p:nvPr/>
          </p:nvSpPr>
          <p:spPr>
            <a:xfrm>
              <a:off x="918969" y="5434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15" name="tx115"/>
            <p:cNvSpPr/>
            <p:nvPr/>
          </p:nvSpPr>
          <p:spPr>
            <a:xfrm>
              <a:off x="1159511" y="54999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6" name="tx116"/>
            <p:cNvSpPr/>
            <p:nvPr/>
          </p:nvSpPr>
          <p:spPr>
            <a:xfrm>
              <a:off x="1369923" y="5516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7" name="tx117"/>
            <p:cNvSpPr/>
            <p:nvPr/>
          </p:nvSpPr>
          <p:spPr>
            <a:xfrm>
              <a:off x="1580336" y="5532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8" name="tx118"/>
            <p:cNvSpPr/>
            <p:nvPr/>
          </p:nvSpPr>
          <p:spPr>
            <a:xfrm>
              <a:off x="1790748" y="5532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9" name="tx119"/>
            <p:cNvSpPr/>
            <p:nvPr/>
          </p:nvSpPr>
          <p:spPr>
            <a:xfrm>
              <a:off x="2001161" y="5532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0" name="tx120"/>
            <p:cNvSpPr/>
            <p:nvPr/>
          </p:nvSpPr>
          <p:spPr>
            <a:xfrm>
              <a:off x="2211573" y="5532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1" name="rc121"/>
            <p:cNvSpPr/>
            <p:nvPr/>
          </p:nvSpPr>
          <p:spPr>
            <a:xfrm>
              <a:off x="2384936" y="874964"/>
              <a:ext cx="1620176" cy="1019640"/>
            </a:xfrm>
            <a:prstGeom prst="rect">
              <a:avLst/>
            </a:prstGeom>
            <a:solidFill>
              <a:srgbClr val="EBEBEB">
                <a:alpha val="100000"/>
              </a:srgbClr>
            </a:solidFill>
          </p:spPr>
          <p:txBody>
            <a:bodyPr/>
            <a:lstStyle/>
            <a:p/>
          </p:txBody>
        </p:sp>
        <p:sp>
          <p:nvSpPr>
            <p:cNvPr id="122" name="pl122"/>
            <p:cNvSpPr/>
            <p:nvPr/>
          </p:nvSpPr>
          <p:spPr>
            <a:xfrm>
              <a:off x="2384936" y="16449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3" name="pl123"/>
            <p:cNvSpPr/>
            <p:nvPr/>
          </p:nvSpPr>
          <p:spPr>
            <a:xfrm>
              <a:off x="2384936" y="12384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4" name="pl124"/>
            <p:cNvSpPr/>
            <p:nvPr/>
          </p:nvSpPr>
          <p:spPr>
            <a:xfrm>
              <a:off x="2384936"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5" name="pl125"/>
            <p:cNvSpPr/>
            <p:nvPr/>
          </p:nvSpPr>
          <p:spPr>
            <a:xfrm>
              <a:off x="2384936" y="14417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6" name="pl126"/>
            <p:cNvSpPr/>
            <p:nvPr/>
          </p:nvSpPr>
          <p:spPr>
            <a:xfrm>
              <a:off x="2384936" y="10351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7" name="pl127"/>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458581" y="1734421"/>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136" name="pl136"/>
            <p:cNvSpPr/>
            <p:nvPr/>
          </p:nvSpPr>
          <p:spPr>
            <a:xfrm>
              <a:off x="2458581" y="1685635"/>
              <a:ext cx="1472887" cy="97573"/>
            </a:xfrm>
            <a:custGeom>
              <a:avLst/>
              <a:pathLst>
                <a:path w="1472887" h="97573">
                  <a:moveTo>
                    <a:pt x="0" y="97573"/>
                  </a:moveTo>
                  <a:lnTo>
                    <a:pt x="210412" y="97573"/>
                  </a:lnTo>
                  <a:lnTo>
                    <a:pt x="420825" y="81311"/>
                  </a:lnTo>
                  <a:lnTo>
                    <a:pt x="631237" y="0"/>
                  </a:lnTo>
                  <a:lnTo>
                    <a:pt x="841650" y="32524"/>
                  </a:lnTo>
                  <a:lnTo>
                    <a:pt x="1052062" y="65048"/>
                  </a:lnTo>
                  <a:lnTo>
                    <a:pt x="1262475" y="65048"/>
                  </a:lnTo>
                  <a:lnTo>
                    <a:pt x="1472887" y="65048"/>
                  </a:lnTo>
                </a:path>
              </a:pathLst>
            </a:custGeom>
            <a:ln w="40651" cap="flat">
              <a:solidFill>
                <a:srgbClr val="BEBEBE">
                  <a:alpha val="69803"/>
                </a:srgbClr>
              </a:solidFill>
              <a:prstDash val="solid"/>
              <a:round/>
            </a:ln>
          </p:spPr>
          <p:txBody>
            <a:bodyPr/>
            <a:lstStyle/>
            <a:p/>
          </p:txBody>
        </p:sp>
        <p:sp>
          <p:nvSpPr>
            <p:cNvPr id="137" name="pl137"/>
            <p:cNvSpPr/>
            <p:nvPr/>
          </p:nvSpPr>
          <p:spPr>
            <a:xfrm>
              <a:off x="2458581" y="1685635"/>
              <a:ext cx="1472887" cy="97573"/>
            </a:xfrm>
            <a:custGeom>
              <a:avLst/>
              <a:pathLst>
                <a:path w="1472887" h="97573">
                  <a:moveTo>
                    <a:pt x="0" y="97573"/>
                  </a:moveTo>
                  <a:lnTo>
                    <a:pt x="210412" y="97573"/>
                  </a:lnTo>
                  <a:lnTo>
                    <a:pt x="420825" y="81311"/>
                  </a:lnTo>
                  <a:lnTo>
                    <a:pt x="631237" y="0"/>
                  </a:lnTo>
                  <a:lnTo>
                    <a:pt x="841650" y="32524"/>
                  </a:lnTo>
                  <a:lnTo>
                    <a:pt x="1052062" y="65048"/>
                  </a:lnTo>
                  <a:lnTo>
                    <a:pt x="1262475" y="65048"/>
                  </a:lnTo>
                  <a:lnTo>
                    <a:pt x="1472887" y="65048"/>
                  </a:lnTo>
                </a:path>
              </a:pathLst>
            </a:custGeom>
            <a:ln w="35231" cap="flat">
              <a:solidFill>
                <a:srgbClr val="BEBEBE">
                  <a:alpha val="69803"/>
                </a:srgbClr>
              </a:solidFill>
              <a:prstDash val="solid"/>
              <a:round/>
            </a:ln>
          </p:spPr>
          <p:txBody>
            <a:bodyPr/>
            <a:lstStyle/>
            <a:p/>
          </p:txBody>
        </p:sp>
        <p:sp>
          <p:nvSpPr>
            <p:cNvPr id="138" name="pl138"/>
            <p:cNvSpPr/>
            <p:nvPr/>
          </p:nvSpPr>
          <p:spPr>
            <a:xfrm>
              <a:off x="2458581" y="1734421"/>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139" name="pl139"/>
            <p:cNvSpPr/>
            <p:nvPr/>
          </p:nvSpPr>
          <p:spPr>
            <a:xfrm>
              <a:off x="2458581" y="1685635"/>
              <a:ext cx="1472887" cy="97573"/>
            </a:xfrm>
            <a:custGeom>
              <a:avLst/>
              <a:pathLst>
                <a:path w="1472887" h="97573">
                  <a:moveTo>
                    <a:pt x="0" y="97573"/>
                  </a:moveTo>
                  <a:lnTo>
                    <a:pt x="210412" y="97573"/>
                  </a:lnTo>
                  <a:lnTo>
                    <a:pt x="420825" y="81311"/>
                  </a:lnTo>
                  <a:lnTo>
                    <a:pt x="631237" y="0"/>
                  </a:lnTo>
                  <a:lnTo>
                    <a:pt x="841650" y="32524"/>
                  </a:lnTo>
                  <a:lnTo>
                    <a:pt x="1052062" y="65048"/>
                  </a:lnTo>
                  <a:lnTo>
                    <a:pt x="1262475" y="65048"/>
                  </a:lnTo>
                  <a:lnTo>
                    <a:pt x="1472887" y="65048"/>
                  </a:lnTo>
                </a:path>
              </a:pathLst>
            </a:custGeom>
            <a:ln w="40651" cap="flat">
              <a:solidFill>
                <a:srgbClr val="000000">
                  <a:alpha val="100000"/>
                </a:srgbClr>
              </a:solidFill>
              <a:prstDash val="solid"/>
              <a:round/>
            </a:ln>
          </p:spPr>
          <p:txBody>
            <a:bodyPr/>
            <a:lstStyle/>
            <a:p/>
          </p:txBody>
        </p:sp>
        <p:sp>
          <p:nvSpPr>
            <p:cNvPr id="140" name="pl140"/>
            <p:cNvSpPr/>
            <p:nvPr/>
          </p:nvSpPr>
          <p:spPr>
            <a:xfrm>
              <a:off x="2458581" y="1685635"/>
              <a:ext cx="1472887" cy="97573"/>
            </a:xfrm>
            <a:custGeom>
              <a:avLst/>
              <a:pathLst>
                <a:path w="1472887" h="97573">
                  <a:moveTo>
                    <a:pt x="0" y="97573"/>
                  </a:moveTo>
                  <a:lnTo>
                    <a:pt x="210412" y="97573"/>
                  </a:lnTo>
                  <a:lnTo>
                    <a:pt x="420825" y="81311"/>
                  </a:lnTo>
                  <a:lnTo>
                    <a:pt x="631237" y="0"/>
                  </a:lnTo>
                  <a:lnTo>
                    <a:pt x="841650" y="32524"/>
                  </a:lnTo>
                  <a:lnTo>
                    <a:pt x="1052062" y="65048"/>
                  </a:lnTo>
                  <a:lnTo>
                    <a:pt x="1262475" y="65048"/>
                  </a:lnTo>
                  <a:lnTo>
                    <a:pt x="1472887" y="65048"/>
                  </a:lnTo>
                </a:path>
              </a:pathLst>
            </a:custGeom>
            <a:ln w="35231" cap="flat">
              <a:solidFill>
                <a:srgbClr val="F26A21">
                  <a:alpha val="100000"/>
                </a:srgbClr>
              </a:solidFill>
              <a:prstDash val="solid"/>
              <a:round/>
            </a:ln>
          </p:spPr>
          <p:txBody>
            <a:bodyPr/>
            <a:lstStyle/>
            <a:p/>
          </p:txBody>
        </p:sp>
        <p:sp>
          <p:nvSpPr>
            <p:cNvPr id="141" name="pl141"/>
            <p:cNvSpPr/>
            <p:nvPr/>
          </p:nvSpPr>
          <p:spPr>
            <a:xfrm>
              <a:off x="2384936"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2" name="tx142"/>
            <p:cNvSpPr/>
            <p:nvPr/>
          </p:nvSpPr>
          <p:spPr>
            <a:xfrm>
              <a:off x="2428451" y="1620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3" name="tx143"/>
            <p:cNvSpPr/>
            <p:nvPr/>
          </p:nvSpPr>
          <p:spPr>
            <a:xfrm>
              <a:off x="2638864" y="1620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4" name="tx144"/>
            <p:cNvSpPr/>
            <p:nvPr/>
          </p:nvSpPr>
          <p:spPr>
            <a:xfrm>
              <a:off x="2849276" y="1603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5" name="tx145"/>
            <p:cNvSpPr/>
            <p:nvPr/>
          </p:nvSpPr>
          <p:spPr>
            <a:xfrm>
              <a:off x="3029560" y="1522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46" name="tx146"/>
            <p:cNvSpPr/>
            <p:nvPr/>
          </p:nvSpPr>
          <p:spPr>
            <a:xfrm>
              <a:off x="3270102" y="15551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7" name="tx147"/>
            <p:cNvSpPr/>
            <p:nvPr/>
          </p:nvSpPr>
          <p:spPr>
            <a:xfrm>
              <a:off x="3480514" y="15876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8" name="tx148"/>
            <p:cNvSpPr/>
            <p:nvPr/>
          </p:nvSpPr>
          <p:spPr>
            <a:xfrm>
              <a:off x="3690927" y="15876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9" name="tx149"/>
            <p:cNvSpPr/>
            <p:nvPr/>
          </p:nvSpPr>
          <p:spPr>
            <a:xfrm>
              <a:off x="3901339" y="15876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50" name="rc150"/>
            <p:cNvSpPr/>
            <p:nvPr/>
          </p:nvSpPr>
          <p:spPr>
            <a:xfrm>
              <a:off x="2384936" y="2179046"/>
              <a:ext cx="1620176" cy="1019640"/>
            </a:xfrm>
            <a:prstGeom prst="rect">
              <a:avLst/>
            </a:prstGeom>
            <a:solidFill>
              <a:srgbClr val="EBEBEB">
                <a:alpha val="100000"/>
              </a:srgbClr>
            </a:solidFill>
          </p:spPr>
          <p:txBody>
            <a:bodyPr/>
            <a:lstStyle/>
            <a:p/>
          </p:txBody>
        </p:sp>
        <p:sp>
          <p:nvSpPr>
            <p:cNvPr id="151" name="pl151"/>
            <p:cNvSpPr/>
            <p:nvPr/>
          </p:nvSpPr>
          <p:spPr>
            <a:xfrm>
              <a:off x="2384936" y="29490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2" name="pl152"/>
            <p:cNvSpPr/>
            <p:nvPr/>
          </p:nvSpPr>
          <p:spPr>
            <a:xfrm>
              <a:off x="2384936" y="254250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3" name="pl153"/>
            <p:cNvSpPr/>
            <p:nvPr/>
          </p:nvSpPr>
          <p:spPr>
            <a:xfrm>
              <a:off x="2384936"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4" name="pl154"/>
            <p:cNvSpPr/>
            <p:nvPr/>
          </p:nvSpPr>
          <p:spPr>
            <a:xfrm>
              <a:off x="2384936" y="274578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5" name="pl155"/>
            <p:cNvSpPr/>
            <p:nvPr/>
          </p:nvSpPr>
          <p:spPr>
            <a:xfrm>
              <a:off x="2384936" y="233922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6" name="pl156"/>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458581" y="3038503"/>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165" name="pl165"/>
            <p:cNvSpPr/>
            <p:nvPr/>
          </p:nvSpPr>
          <p:spPr>
            <a:xfrm>
              <a:off x="2458581" y="3103552"/>
              <a:ext cx="1472887" cy="48786"/>
            </a:xfrm>
            <a:custGeom>
              <a:avLst/>
              <a:pathLst>
                <a:path w="1472887" h="48786">
                  <a:moveTo>
                    <a:pt x="0" y="0"/>
                  </a:moveTo>
                  <a:lnTo>
                    <a:pt x="210412" y="48786"/>
                  </a:lnTo>
                  <a:lnTo>
                    <a:pt x="420825" y="48786"/>
                  </a:lnTo>
                  <a:lnTo>
                    <a:pt x="631237" y="48786"/>
                  </a:lnTo>
                  <a:lnTo>
                    <a:pt x="841650" y="16262"/>
                  </a:lnTo>
                  <a:lnTo>
                    <a:pt x="1052062" y="48786"/>
                  </a:lnTo>
                  <a:lnTo>
                    <a:pt x="1262475" y="48786"/>
                  </a:lnTo>
                  <a:lnTo>
                    <a:pt x="1472887" y="48786"/>
                  </a:lnTo>
                </a:path>
              </a:pathLst>
            </a:custGeom>
            <a:ln w="40651" cap="flat">
              <a:solidFill>
                <a:srgbClr val="BEBEBE">
                  <a:alpha val="69803"/>
                </a:srgbClr>
              </a:solidFill>
              <a:prstDash val="solid"/>
              <a:round/>
            </a:ln>
          </p:spPr>
          <p:txBody>
            <a:bodyPr/>
            <a:lstStyle/>
            <a:p/>
          </p:txBody>
        </p:sp>
        <p:sp>
          <p:nvSpPr>
            <p:cNvPr id="166" name="pl166"/>
            <p:cNvSpPr/>
            <p:nvPr/>
          </p:nvSpPr>
          <p:spPr>
            <a:xfrm>
              <a:off x="2458581" y="3103552"/>
              <a:ext cx="1472887" cy="48786"/>
            </a:xfrm>
            <a:custGeom>
              <a:avLst/>
              <a:pathLst>
                <a:path w="1472887" h="48786">
                  <a:moveTo>
                    <a:pt x="0" y="0"/>
                  </a:moveTo>
                  <a:lnTo>
                    <a:pt x="210412" y="48786"/>
                  </a:lnTo>
                  <a:lnTo>
                    <a:pt x="420825" y="48786"/>
                  </a:lnTo>
                  <a:lnTo>
                    <a:pt x="631237" y="48786"/>
                  </a:lnTo>
                  <a:lnTo>
                    <a:pt x="841650" y="16262"/>
                  </a:lnTo>
                  <a:lnTo>
                    <a:pt x="1052062" y="48786"/>
                  </a:lnTo>
                  <a:lnTo>
                    <a:pt x="1262475" y="48786"/>
                  </a:lnTo>
                  <a:lnTo>
                    <a:pt x="1472887" y="48786"/>
                  </a:lnTo>
                </a:path>
              </a:pathLst>
            </a:custGeom>
            <a:ln w="35231" cap="flat">
              <a:solidFill>
                <a:srgbClr val="BEBEBE">
                  <a:alpha val="69803"/>
                </a:srgbClr>
              </a:solidFill>
              <a:prstDash val="solid"/>
              <a:round/>
            </a:ln>
          </p:spPr>
          <p:txBody>
            <a:bodyPr/>
            <a:lstStyle/>
            <a:p/>
          </p:txBody>
        </p:sp>
        <p:sp>
          <p:nvSpPr>
            <p:cNvPr id="167" name="pl167"/>
            <p:cNvSpPr/>
            <p:nvPr/>
          </p:nvSpPr>
          <p:spPr>
            <a:xfrm>
              <a:off x="2458581" y="3038503"/>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168" name="pl168"/>
            <p:cNvSpPr/>
            <p:nvPr/>
          </p:nvSpPr>
          <p:spPr>
            <a:xfrm>
              <a:off x="2458581" y="3103552"/>
              <a:ext cx="1472887" cy="48786"/>
            </a:xfrm>
            <a:custGeom>
              <a:avLst/>
              <a:pathLst>
                <a:path w="1472887" h="48786">
                  <a:moveTo>
                    <a:pt x="0" y="0"/>
                  </a:moveTo>
                  <a:lnTo>
                    <a:pt x="210412" y="48786"/>
                  </a:lnTo>
                  <a:lnTo>
                    <a:pt x="420825" y="48786"/>
                  </a:lnTo>
                  <a:lnTo>
                    <a:pt x="631237" y="48786"/>
                  </a:lnTo>
                  <a:lnTo>
                    <a:pt x="841650" y="16262"/>
                  </a:lnTo>
                  <a:lnTo>
                    <a:pt x="1052062" y="48786"/>
                  </a:lnTo>
                  <a:lnTo>
                    <a:pt x="1262475" y="48786"/>
                  </a:lnTo>
                  <a:lnTo>
                    <a:pt x="1472887" y="48786"/>
                  </a:lnTo>
                </a:path>
              </a:pathLst>
            </a:custGeom>
            <a:ln w="40651" cap="flat">
              <a:solidFill>
                <a:srgbClr val="000000">
                  <a:alpha val="100000"/>
                </a:srgbClr>
              </a:solidFill>
              <a:prstDash val="solid"/>
              <a:round/>
            </a:ln>
          </p:spPr>
          <p:txBody>
            <a:bodyPr/>
            <a:lstStyle/>
            <a:p/>
          </p:txBody>
        </p:sp>
        <p:sp>
          <p:nvSpPr>
            <p:cNvPr id="169" name="pl169"/>
            <p:cNvSpPr/>
            <p:nvPr/>
          </p:nvSpPr>
          <p:spPr>
            <a:xfrm>
              <a:off x="2458581" y="3103552"/>
              <a:ext cx="1472887" cy="48786"/>
            </a:xfrm>
            <a:custGeom>
              <a:avLst/>
              <a:pathLst>
                <a:path w="1472887" h="48786">
                  <a:moveTo>
                    <a:pt x="0" y="0"/>
                  </a:moveTo>
                  <a:lnTo>
                    <a:pt x="210412" y="48786"/>
                  </a:lnTo>
                  <a:lnTo>
                    <a:pt x="420825" y="48786"/>
                  </a:lnTo>
                  <a:lnTo>
                    <a:pt x="631237" y="48786"/>
                  </a:lnTo>
                  <a:lnTo>
                    <a:pt x="841650" y="16262"/>
                  </a:lnTo>
                  <a:lnTo>
                    <a:pt x="1052062" y="48786"/>
                  </a:lnTo>
                  <a:lnTo>
                    <a:pt x="1262475" y="48786"/>
                  </a:lnTo>
                  <a:lnTo>
                    <a:pt x="1472887" y="48786"/>
                  </a:lnTo>
                </a:path>
              </a:pathLst>
            </a:custGeom>
            <a:ln w="35231" cap="flat">
              <a:solidFill>
                <a:srgbClr val="F26A21">
                  <a:alpha val="100000"/>
                </a:srgbClr>
              </a:solidFill>
              <a:prstDash val="solid"/>
              <a:round/>
            </a:ln>
          </p:spPr>
          <p:txBody>
            <a:bodyPr/>
            <a:lstStyle/>
            <a:p/>
          </p:txBody>
        </p:sp>
        <p:sp>
          <p:nvSpPr>
            <p:cNvPr id="170" name="pl170"/>
            <p:cNvSpPr/>
            <p:nvPr/>
          </p:nvSpPr>
          <p:spPr>
            <a:xfrm>
              <a:off x="2384936"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1" name="tx171"/>
            <p:cNvSpPr/>
            <p:nvPr/>
          </p:nvSpPr>
          <p:spPr>
            <a:xfrm>
              <a:off x="2428451" y="29405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2" name="tx172"/>
            <p:cNvSpPr/>
            <p:nvPr/>
          </p:nvSpPr>
          <p:spPr>
            <a:xfrm>
              <a:off x="2638864"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2849276"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4" name="tx174"/>
            <p:cNvSpPr/>
            <p:nvPr/>
          </p:nvSpPr>
          <p:spPr>
            <a:xfrm>
              <a:off x="3059689"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5" name="tx175"/>
            <p:cNvSpPr/>
            <p:nvPr/>
          </p:nvSpPr>
          <p:spPr>
            <a:xfrm>
              <a:off x="3270102" y="29567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6" name="tx176"/>
            <p:cNvSpPr/>
            <p:nvPr/>
          </p:nvSpPr>
          <p:spPr>
            <a:xfrm>
              <a:off x="3480514"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7" name="tx177"/>
            <p:cNvSpPr/>
            <p:nvPr/>
          </p:nvSpPr>
          <p:spPr>
            <a:xfrm>
              <a:off x="3690927"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8" name="tx178"/>
            <p:cNvSpPr/>
            <p:nvPr/>
          </p:nvSpPr>
          <p:spPr>
            <a:xfrm>
              <a:off x="3901339"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9" name="rc179"/>
            <p:cNvSpPr/>
            <p:nvPr/>
          </p:nvSpPr>
          <p:spPr>
            <a:xfrm>
              <a:off x="2384936" y="3483127"/>
              <a:ext cx="1620176" cy="1019640"/>
            </a:xfrm>
            <a:prstGeom prst="rect">
              <a:avLst/>
            </a:prstGeom>
            <a:solidFill>
              <a:srgbClr val="EBEBEB">
                <a:alpha val="100000"/>
              </a:srgbClr>
            </a:solidFill>
          </p:spPr>
          <p:txBody>
            <a:bodyPr/>
            <a:lstStyle/>
            <a:p/>
          </p:txBody>
        </p:sp>
        <p:sp>
          <p:nvSpPr>
            <p:cNvPr id="180" name="pl180"/>
            <p:cNvSpPr/>
            <p:nvPr/>
          </p:nvSpPr>
          <p:spPr>
            <a:xfrm>
              <a:off x="2384936" y="42531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1" name="pl181"/>
            <p:cNvSpPr/>
            <p:nvPr/>
          </p:nvSpPr>
          <p:spPr>
            <a:xfrm>
              <a:off x="2384936" y="384658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2" name="pl182"/>
            <p:cNvSpPr/>
            <p:nvPr/>
          </p:nvSpPr>
          <p:spPr>
            <a:xfrm>
              <a:off x="2384936"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3" name="pl183"/>
            <p:cNvSpPr/>
            <p:nvPr/>
          </p:nvSpPr>
          <p:spPr>
            <a:xfrm>
              <a:off x="2384936" y="40498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4" name="pl184"/>
            <p:cNvSpPr/>
            <p:nvPr/>
          </p:nvSpPr>
          <p:spPr>
            <a:xfrm>
              <a:off x="2384936" y="364331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5" name="pl185"/>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458581" y="4342585"/>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194" name="pl194"/>
            <p:cNvSpPr/>
            <p:nvPr/>
          </p:nvSpPr>
          <p:spPr>
            <a:xfrm>
              <a:off x="2458581" y="4342585"/>
              <a:ext cx="1472887" cy="113835"/>
            </a:xfrm>
            <a:custGeom>
              <a:avLst/>
              <a:pathLst>
                <a:path w="1472887" h="113835">
                  <a:moveTo>
                    <a:pt x="0" y="32524"/>
                  </a:moveTo>
                  <a:lnTo>
                    <a:pt x="210412" y="32524"/>
                  </a:lnTo>
                  <a:lnTo>
                    <a:pt x="420825" y="113835"/>
                  </a:lnTo>
                  <a:lnTo>
                    <a:pt x="631237" y="113835"/>
                  </a:lnTo>
                  <a:lnTo>
                    <a:pt x="841650" y="0"/>
                  </a:lnTo>
                  <a:lnTo>
                    <a:pt x="1052062" y="16262"/>
                  </a:lnTo>
                  <a:lnTo>
                    <a:pt x="1262475" y="16262"/>
                  </a:lnTo>
                  <a:lnTo>
                    <a:pt x="1472887" y="32524"/>
                  </a:lnTo>
                </a:path>
              </a:pathLst>
            </a:custGeom>
            <a:ln w="40651" cap="flat">
              <a:solidFill>
                <a:srgbClr val="BEBEBE">
                  <a:alpha val="69803"/>
                </a:srgbClr>
              </a:solidFill>
              <a:prstDash val="solid"/>
              <a:round/>
            </a:ln>
          </p:spPr>
          <p:txBody>
            <a:bodyPr/>
            <a:lstStyle/>
            <a:p/>
          </p:txBody>
        </p:sp>
        <p:sp>
          <p:nvSpPr>
            <p:cNvPr id="195" name="pl195"/>
            <p:cNvSpPr/>
            <p:nvPr/>
          </p:nvSpPr>
          <p:spPr>
            <a:xfrm>
              <a:off x="2458581" y="4342585"/>
              <a:ext cx="1472887" cy="113835"/>
            </a:xfrm>
            <a:custGeom>
              <a:avLst/>
              <a:pathLst>
                <a:path w="1472887" h="113835">
                  <a:moveTo>
                    <a:pt x="0" y="32524"/>
                  </a:moveTo>
                  <a:lnTo>
                    <a:pt x="210412" y="32524"/>
                  </a:lnTo>
                  <a:lnTo>
                    <a:pt x="420825" y="113835"/>
                  </a:lnTo>
                  <a:lnTo>
                    <a:pt x="631237" y="113835"/>
                  </a:lnTo>
                  <a:lnTo>
                    <a:pt x="841650" y="0"/>
                  </a:lnTo>
                  <a:lnTo>
                    <a:pt x="1052062" y="16262"/>
                  </a:lnTo>
                  <a:lnTo>
                    <a:pt x="1262475" y="16262"/>
                  </a:lnTo>
                  <a:lnTo>
                    <a:pt x="1472887" y="32524"/>
                  </a:lnTo>
                </a:path>
              </a:pathLst>
            </a:custGeom>
            <a:ln w="35231" cap="flat">
              <a:solidFill>
                <a:srgbClr val="BEBEBE">
                  <a:alpha val="69803"/>
                </a:srgbClr>
              </a:solidFill>
              <a:prstDash val="solid"/>
              <a:round/>
            </a:ln>
          </p:spPr>
          <p:txBody>
            <a:bodyPr/>
            <a:lstStyle/>
            <a:p/>
          </p:txBody>
        </p:sp>
        <p:sp>
          <p:nvSpPr>
            <p:cNvPr id="196" name="pl196"/>
            <p:cNvSpPr/>
            <p:nvPr/>
          </p:nvSpPr>
          <p:spPr>
            <a:xfrm>
              <a:off x="2458581" y="4342585"/>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197" name="pl197"/>
            <p:cNvSpPr/>
            <p:nvPr/>
          </p:nvSpPr>
          <p:spPr>
            <a:xfrm>
              <a:off x="2458581" y="4342585"/>
              <a:ext cx="1472887" cy="113835"/>
            </a:xfrm>
            <a:custGeom>
              <a:avLst/>
              <a:pathLst>
                <a:path w="1472887" h="113835">
                  <a:moveTo>
                    <a:pt x="0" y="32524"/>
                  </a:moveTo>
                  <a:lnTo>
                    <a:pt x="210412" y="32524"/>
                  </a:lnTo>
                  <a:lnTo>
                    <a:pt x="420825" y="113835"/>
                  </a:lnTo>
                  <a:lnTo>
                    <a:pt x="631237" y="113835"/>
                  </a:lnTo>
                  <a:lnTo>
                    <a:pt x="841650" y="0"/>
                  </a:lnTo>
                  <a:lnTo>
                    <a:pt x="1052062" y="16262"/>
                  </a:lnTo>
                  <a:lnTo>
                    <a:pt x="1262475" y="16262"/>
                  </a:lnTo>
                  <a:lnTo>
                    <a:pt x="1472887" y="32524"/>
                  </a:lnTo>
                </a:path>
              </a:pathLst>
            </a:custGeom>
            <a:ln w="40651" cap="flat">
              <a:solidFill>
                <a:srgbClr val="000000">
                  <a:alpha val="100000"/>
                </a:srgbClr>
              </a:solidFill>
              <a:prstDash val="solid"/>
              <a:round/>
            </a:ln>
          </p:spPr>
          <p:txBody>
            <a:bodyPr/>
            <a:lstStyle/>
            <a:p/>
          </p:txBody>
        </p:sp>
        <p:sp>
          <p:nvSpPr>
            <p:cNvPr id="198" name="pl198"/>
            <p:cNvSpPr/>
            <p:nvPr/>
          </p:nvSpPr>
          <p:spPr>
            <a:xfrm>
              <a:off x="2458581" y="4342585"/>
              <a:ext cx="1472887" cy="113835"/>
            </a:xfrm>
            <a:custGeom>
              <a:avLst/>
              <a:pathLst>
                <a:path w="1472887" h="113835">
                  <a:moveTo>
                    <a:pt x="0" y="32524"/>
                  </a:moveTo>
                  <a:lnTo>
                    <a:pt x="210412" y="32524"/>
                  </a:lnTo>
                  <a:lnTo>
                    <a:pt x="420825" y="113835"/>
                  </a:lnTo>
                  <a:lnTo>
                    <a:pt x="631237" y="113835"/>
                  </a:lnTo>
                  <a:lnTo>
                    <a:pt x="841650" y="0"/>
                  </a:lnTo>
                  <a:lnTo>
                    <a:pt x="1052062" y="16262"/>
                  </a:lnTo>
                  <a:lnTo>
                    <a:pt x="1262475" y="16262"/>
                  </a:lnTo>
                  <a:lnTo>
                    <a:pt x="1472887" y="32524"/>
                  </a:lnTo>
                </a:path>
              </a:pathLst>
            </a:custGeom>
            <a:ln w="35231" cap="flat">
              <a:solidFill>
                <a:srgbClr val="F26A21">
                  <a:alpha val="100000"/>
                </a:srgbClr>
              </a:solidFill>
              <a:prstDash val="solid"/>
              <a:round/>
            </a:ln>
          </p:spPr>
          <p:txBody>
            <a:bodyPr/>
            <a:lstStyle/>
            <a:p/>
          </p:txBody>
        </p:sp>
        <p:sp>
          <p:nvSpPr>
            <p:cNvPr id="199" name="pl199"/>
            <p:cNvSpPr/>
            <p:nvPr/>
          </p:nvSpPr>
          <p:spPr>
            <a:xfrm>
              <a:off x="2384936"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0" name="tx200"/>
            <p:cNvSpPr/>
            <p:nvPr/>
          </p:nvSpPr>
          <p:spPr>
            <a:xfrm>
              <a:off x="2428451" y="4212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1" name="tx201"/>
            <p:cNvSpPr/>
            <p:nvPr/>
          </p:nvSpPr>
          <p:spPr>
            <a:xfrm>
              <a:off x="2638864" y="4212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2" name="tx202"/>
            <p:cNvSpPr/>
            <p:nvPr/>
          </p:nvSpPr>
          <p:spPr>
            <a:xfrm>
              <a:off x="2849276"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3" name="tx203"/>
            <p:cNvSpPr/>
            <p:nvPr/>
          </p:nvSpPr>
          <p:spPr>
            <a:xfrm>
              <a:off x="3059689"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4" name="tx204"/>
            <p:cNvSpPr/>
            <p:nvPr/>
          </p:nvSpPr>
          <p:spPr>
            <a:xfrm>
              <a:off x="3270102" y="41795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5" name="tx205"/>
            <p:cNvSpPr/>
            <p:nvPr/>
          </p:nvSpPr>
          <p:spPr>
            <a:xfrm>
              <a:off x="3480514" y="41958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6" name="tx206"/>
            <p:cNvSpPr/>
            <p:nvPr/>
          </p:nvSpPr>
          <p:spPr>
            <a:xfrm>
              <a:off x="3690927" y="41958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7" name="tx207"/>
            <p:cNvSpPr/>
            <p:nvPr/>
          </p:nvSpPr>
          <p:spPr>
            <a:xfrm>
              <a:off x="3901339" y="4212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8" name="rc208"/>
            <p:cNvSpPr/>
            <p:nvPr/>
          </p:nvSpPr>
          <p:spPr>
            <a:xfrm>
              <a:off x="2384936" y="4787209"/>
              <a:ext cx="1620176" cy="1019640"/>
            </a:xfrm>
            <a:prstGeom prst="rect">
              <a:avLst/>
            </a:prstGeom>
            <a:solidFill>
              <a:srgbClr val="EBEBEB">
                <a:alpha val="100000"/>
              </a:srgbClr>
            </a:solidFill>
          </p:spPr>
          <p:txBody>
            <a:bodyPr/>
            <a:lstStyle/>
            <a:p/>
          </p:txBody>
        </p:sp>
        <p:sp>
          <p:nvSpPr>
            <p:cNvPr id="209" name="pl209"/>
            <p:cNvSpPr/>
            <p:nvPr/>
          </p:nvSpPr>
          <p:spPr>
            <a:xfrm>
              <a:off x="2384936" y="55572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0" name="pl210"/>
            <p:cNvSpPr/>
            <p:nvPr/>
          </p:nvSpPr>
          <p:spPr>
            <a:xfrm>
              <a:off x="2384936" y="51506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1" name="pl211"/>
            <p:cNvSpPr/>
            <p:nvPr/>
          </p:nvSpPr>
          <p:spPr>
            <a:xfrm>
              <a:off x="2384936"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2" name="pl212"/>
            <p:cNvSpPr/>
            <p:nvPr/>
          </p:nvSpPr>
          <p:spPr>
            <a:xfrm>
              <a:off x="2384936" y="5353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3" name="pl213"/>
            <p:cNvSpPr/>
            <p:nvPr/>
          </p:nvSpPr>
          <p:spPr>
            <a:xfrm>
              <a:off x="2384936" y="49473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5646667"/>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223" name="pl223"/>
            <p:cNvSpPr/>
            <p:nvPr/>
          </p:nvSpPr>
          <p:spPr>
            <a:xfrm>
              <a:off x="2458581" y="5679191"/>
              <a:ext cx="1472887" cy="48786"/>
            </a:xfrm>
            <a:custGeom>
              <a:avLst/>
              <a:pathLst>
                <a:path w="1472887" h="48786">
                  <a:moveTo>
                    <a:pt x="0" y="48786"/>
                  </a:moveTo>
                  <a:lnTo>
                    <a:pt x="210412" y="16262"/>
                  </a:lnTo>
                  <a:lnTo>
                    <a:pt x="420825" y="16262"/>
                  </a:lnTo>
                  <a:lnTo>
                    <a:pt x="631237" y="16262"/>
                  </a:lnTo>
                  <a:lnTo>
                    <a:pt x="841650" y="16262"/>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24" name="pl224"/>
            <p:cNvSpPr/>
            <p:nvPr/>
          </p:nvSpPr>
          <p:spPr>
            <a:xfrm>
              <a:off x="2458581" y="5679191"/>
              <a:ext cx="1472887" cy="48786"/>
            </a:xfrm>
            <a:custGeom>
              <a:avLst/>
              <a:pathLst>
                <a:path w="1472887" h="48786">
                  <a:moveTo>
                    <a:pt x="0" y="48786"/>
                  </a:moveTo>
                  <a:lnTo>
                    <a:pt x="210412" y="16262"/>
                  </a:lnTo>
                  <a:lnTo>
                    <a:pt x="420825" y="16262"/>
                  </a:lnTo>
                  <a:lnTo>
                    <a:pt x="631237" y="16262"/>
                  </a:lnTo>
                  <a:lnTo>
                    <a:pt x="841650" y="16262"/>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25" name="pl225"/>
            <p:cNvSpPr/>
            <p:nvPr/>
          </p:nvSpPr>
          <p:spPr>
            <a:xfrm>
              <a:off x="2458581" y="5646667"/>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226" name="pl226"/>
            <p:cNvSpPr/>
            <p:nvPr/>
          </p:nvSpPr>
          <p:spPr>
            <a:xfrm>
              <a:off x="2458581" y="5679191"/>
              <a:ext cx="1472887" cy="48786"/>
            </a:xfrm>
            <a:custGeom>
              <a:avLst/>
              <a:pathLst>
                <a:path w="1472887" h="48786">
                  <a:moveTo>
                    <a:pt x="0" y="48786"/>
                  </a:moveTo>
                  <a:lnTo>
                    <a:pt x="210412" y="16262"/>
                  </a:lnTo>
                  <a:lnTo>
                    <a:pt x="420825" y="16262"/>
                  </a:lnTo>
                  <a:lnTo>
                    <a:pt x="631237" y="16262"/>
                  </a:lnTo>
                  <a:lnTo>
                    <a:pt x="841650" y="16262"/>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27" name="pl227"/>
            <p:cNvSpPr/>
            <p:nvPr/>
          </p:nvSpPr>
          <p:spPr>
            <a:xfrm>
              <a:off x="2458581" y="5679191"/>
              <a:ext cx="1472887" cy="48786"/>
            </a:xfrm>
            <a:custGeom>
              <a:avLst/>
              <a:pathLst>
                <a:path w="1472887" h="48786">
                  <a:moveTo>
                    <a:pt x="0" y="48786"/>
                  </a:moveTo>
                  <a:lnTo>
                    <a:pt x="210412" y="16262"/>
                  </a:lnTo>
                  <a:lnTo>
                    <a:pt x="420825" y="16262"/>
                  </a:lnTo>
                  <a:lnTo>
                    <a:pt x="631237" y="16262"/>
                  </a:lnTo>
                  <a:lnTo>
                    <a:pt x="841650" y="16262"/>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228" name="pl228"/>
            <p:cNvSpPr/>
            <p:nvPr/>
          </p:nvSpPr>
          <p:spPr>
            <a:xfrm>
              <a:off x="2384936"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9" name="tx229"/>
            <p:cNvSpPr/>
            <p:nvPr/>
          </p:nvSpPr>
          <p:spPr>
            <a:xfrm>
              <a:off x="2428451" y="5564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0" name="tx230"/>
            <p:cNvSpPr/>
            <p:nvPr/>
          </p:nvSpPr>
          <p:spPr>
            <a:xfrm>
              <a:off x="2638864" y="5532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31" name="tx231"/>
            <p:cNvSpPr/>
            <p:nvPr/>
          </p:nvSpPr>
          <p:spPr>
            <a:xfrm>
              <a:off x="2849276" y="5532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32" name="tx232"/>
            <p:cNvSpPr/>
            <p:nvPr/>
          </p:nvSpPr>
          <p:spPr>
            <a:xfrm>
              <a:off x="3059689" y="5532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33" name="tx233"/>
            <p:cNvSpPr/>
            <p:nvPr/>
          </p:nvSpPr>
          <p:spPr>
            <a:xfrm>
              <a:off x="3270102" y="5532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34" name="tx234"/>
            <p:cNvSpPr/>
            <p:nvPr/>
          </p:nvSpPr>
          <p:spPr>
            <a:xfrm>
              <a:off x="3480514" y="5516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5" name="tx235"/>
            <p:cNvSpPr/>
            <p:nvPr/>
          </p:nvSpPr>
          <p:spPr>
            <a:xfrm>
              <a:off x="3690927" y="5516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6" name="tx236"/>
            <p:cNvSpPr/>
            <p:nvPr/>
          </p:nvSpPr>
          <p:spPr>
            <a:xfrm>
              <a:off x="3901339" y="5516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37" name="rc237"/>
            <p:cNvSpPr/>
            <p:nvPr/>
          </p:nvSpPr>
          <p:spPr>
            <a:xfrm>
              <a:off x="4074702" y="874964"/>
              <a:ext cx="1620176" cy="1019640"/>
            </a:xfrm>
            <a:prstGeom prst="rect">
              <a:avLst/>
            </a:prstGeom>
            <a:solidFill>
              <a:srgbClr val="EBEBEB">
                <a:alpha val="100000"/>
              </a:srgbClr>
            </a:solidFill>
          </p:spPr>
          <p:txBody>
            <a:bodyPr/>
            <a:lstStyle/>
            <a:p/>
          </p:txBody>
        </p:sp>
        <p:sp>
          <p:nvSpPr>
            <p:cNvPr id="238" name="pl238"/>
            <p:cNvSpPr/>
            <p:nvPr/>
          </p:nvSpPr>
          <p:spPr>
            <a:xfrm>
              <a:off x="4074702" y="16449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9" name="pl239"/>
            <p:cNvSpPr/>
            <p:nvPr/>
          </p:nvSpPr>
          <p:spPr>
            <a:xfrm>
              <a:off x="4074702" y="12384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0" name="pl240"/>
            <p:cNvSpPr/>
            <p:nvPr/>
          </p:nvSpPr>
          <p:spPr>
            <a:xfrm>
              <a:off x="4074702"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1" name="pl241"/>
            <p:cNvSpPr/>
            <p:nvPr/>
          </p:nvSpPr>
          <p:spPr>
            <a:xfrm>
              <a:off x="4074702" y="14417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2" name="pl242"/>
            <p:cNvSpPr/>
            <p:nvPr/>
          </p:nvSpPr>
          <p:spPr>
            <a:xfrm>
              <a:off x="4074702" y="10351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3" name="pl243"/>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4148347" y="1734421"/>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252" name="pl252"/>
            <p:cNvSpPr/>
            <p:nvPr/>
          </p:nvSpPr>
          <p:spPr>
            <a:xfrm>
              <a:off x="4148347" y="181573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53" name="pl253"/>
            <p:cNvSpPr/>
            <p:nvPr/>
          </p:nvSpPr>
          <p:spPr>
            <a:xfrm>
              <a:off x="4148347" y="181573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54" name="pl254"/>
            <p:cNvSpPr/>
            <p:nvPr/>
          </p:nvSpPr>
          <p:spPr>
            <a:xfrm>
              <a:off x="4148347" y="1734421"/>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255" name="pl255"/>
            <p:cNvSpPr/>
            <p:nvPr/>
          </p:nvSpPr>
          <p:spPr>
            <a:xfrm>
              <a:off x="4148347" y="181573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56" name="pl256"/>
            <p:cNvSpPr/>
            <p:nvPr/>
          </p:nvSpPr>
          <p:spPr>
            <a:xfrm>
              <a:off x="4148347" y="1815732"/>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257" name="pl257"/>
            <p:cNvSpPr/>
            <p:nvPr/>
          </p:nvSpPr>
          <p:spPr>
            <a:xfrm>
              <a:off x="4074702"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8" name="tx258"/>
            <p:cNvSpPr/>
            <p:nvPr/>
          </p:nvSpPr>
          <p:spPr>
            <a:xfrm>
              <a:off x="4118217" y="1652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9" name="tx259"/>
            <p:cNvSpPr/>
            <p:nvPr/>
          </p:nvSpPr>
          <p:spPr>
            <a:xfrm>
              <a:off x="4328630" y="1652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0" name="tx260"/>
            <p:cNvSpPr/>
            <p:nvPr/>
          </p:nvSpPr>
          <p:spPr>
            <a:xfrm>
              <a:off x="4539042" y="1652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1" name="tx261"/>
            <p:cNvSpPr/>
            <p:nvPr/>
          </p:nvSpPr>
          <p:spPr>
            <a:xfrm>
              <a:off x="4749455" y="1652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2" name="tx262"/>
            <p:cNvSpPr/>
            <p:nvPr/>
          </p:nvSpPr>
          <p:spPr>
            <a:xfrm>
              <a:off x="4959867" y="1652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3" name="tx263"/>
            <p:cNvSpPr/>
            <p:nvPr/>
          </p:nvSpPr>
          <p:spPr>
            <a:xfrm>
              <a:off x="5170280" y="1652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4" name="tx264"/>
            <p:cNvSpPr/>
            <p:nvPr/>
          </p:nvSpPr>
          <p:spPr>
            <a:xfrm>
              <a:off x="5380692" y="1652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5" name="tx265"/>
            <p:cNvSpPr/>
            <p:nvPr/>
          </p:nvSpPr>
          <p:spPr>
            <a:xfrm>
              <a:off x="5591105" y="1652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6" name="rc266"/>
            <p:cNvSpPr/>
            <p:nvPr/>
          </p:nvSpPr>
          <p:spPr>
            <a:xfrm>
              <a:off x="4074702" y="2179046"/>
              <a:ext cx="1620176" cy="1019640"/>
            </a:xfrm>
            <a:prstGeom prst="rect">
              <a:avLst/>
            </a:prstGeom>
            <a:solidFill>
              <a:srgbClr val="EBEBEB">
                <a:alpha val="100000"/>
              </a:srgbClr>
            </a:solidFill>
          </p:spPr>
          <p:txBody>
            <a:bodyPr/>
            <a:lstStyle/>
            <a:p/>
          </p:txBody>
        </p:sp>
        <p:sp>
          <p:nvSpPr>
            <p:cNvPr id="267" name="pl267"/>
            <p:cNvSpPr/>
            <p:nvPr/>
          </p:nvSpPr>
          <p:spPr>
            <a:xfrm>
              <a:off x="4074702" y="29490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8" name="pl268"/>
            <p:cNvSpPr/>
            <p:nvPr/>
          </p:nvSpPr>
          <p:spPr>
            <a:xfrm>
              <a:off x="4074702" y="254250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9" name="pl269"/>
            <p:cNvSpPr/>
            <p:nvPr/>
          </p:nvSpPr>
          <p:spPr>
            <a:xfrm>
              <a:off x="4074702"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0" name="pl270"/>
            <p:cNvSpPr/>
            <p:nvPr/>
          </p:nvSpPr>
          <p:spPr>
            <a:xfrm>
              <a:off x="4074702" y="274578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1" name="pl271"/>
            <p:cNvSpPr/>
            <p:nvPr/>
          </p:nvSpPr>
          <p:spPr>
            <a:xfrm>
              <a:off x="4074702" y="233922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2" name="pl27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4148347" y="3038503"/>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281" name="pl281"/>
            <p:cNvSpPr/>
            <p:nvPr/>
          </p:nvSpPr>
          <p:spPr>
            <a:xfrm>
              <a:off x="4148347" y="2924668"/>
              <a:ext cx="1472887" cy="162622"/>
            </a:xfrm>
            <a:custGeom>
              <a:avLst/>
              <a:pathLst>
                <a:path w="1472887" h="162622">
                  <a:moveTo>
                    <a:pt x="0" y="162622"/>
                  </a:moveTo>
                  <a:lnTo>
                    <a:pt x="210412" y="65048"/>
                  </a:lnTo>
                  <a:lnTo>
                    <a:pt x="420825" y="16262"/>
                  </a:lnTo>
                  <a:lnTo>
                    <a:pt x="631237" y="0"/>
                  </a:lnTo>
                  <a:lnTo>
                    <a:pt x="841650" y="0"/>
                  </a:lnTo>
                  <a:lnTo>
                    <a:pt x="1052062" y="32524"/>
                  </a:lnTo>
                  <a:lnTo>
                    <a:pt x="1262475" y="0"/>
                  </a:lnTo>
                  <a:lnTo>
                    <a:pt x="1472887" y="0"/>
                  </a:lnTo>
                </a:path>
              </a:pathLst>
            </a:custGeom>
            <a:ln w="40651" cap="flat">
              <a:solidFill>
                <a:srgbClr val="BEBEBE">
                  <a:alpha val="69803"/>
                </a:srgbClr>
              </a:solidFill>
              <a:prstDash val="solid"/>
              <a:round/>
            </a:ln>
          </p:spPr>
          <p:txBody>
            <a:bodyPr/>
            <a:lstStyle/>
            <a:p/>
          </p:txBody>
        </p:sp>
        <p:sp>
          <p:nvSpPr>
            <p:cNvPr id="282" name="pl282"/>
            <p:cNvSpPr/>
            <p:nvPr/>
          </p:nvSpPr>
          <p:spPr>
            <a:xfrm>
              <a:off x="4148347" y="2924668"/>
              <a:ext cx="1472887" cy="162622"/>
            </a:xfrm>
            <a:custGeom>
              <a:avLst/>
              <a:pathLst>
                <a:path w="1472887" h="162622">
                  <a:moveTo>
                    <a:pt x="0" y="162622"/>
                  </a:moveTo>
                  <a:lnTo>
                    <a:pt x="210412" y="65048"/>
                  </a:lnTo>
                  <a:lnTo>
                    <a:pt x="420825" y="16262"/>
                  </a:lnTo>
                  <a:lnTo>
                    <a:pt x="631237" y="0"/>
                  </a:lnTo>
                  <a:lnTo>
                    <a:pt x="841650" y="0"/>
                  </a:lnTo>
                  <a:lnTo>
                    <a:pt x="1052062" y="32524"/>
                  </a:lnTo>
                  <a:lnTo>
                    <a:pt x="1262475" y="0"/>
                  </a:lnTo>
                  <a:lnTo>
                    <a:pt x="1472887" y="0"/>
                  </a:lnTo>
                </a:path>
              </a:pathLst>
            </a:custGeom>
            <a:ln w="35231" cap="flat">
              <a:solidFill>
                <a:srgbClr val="BEBEBE">
                  <a:alpha val="69803"/>
                </a:srgbClr>
              </a:solidFill>
              <a:prstDash val="solid"/>
              <a:round/>
            </a:ln>
          </p:spPr>
          <p:txBody>
            <a:bodyPr/>
            <a:lstStyle/>
            <a:p/>
          </p:txBody>
        </p:sp>
        <p:sp>
          <p:nvSpPr>
            <p:cNvPr id="283" name="pl283"/>
            <p:cNvSpPr/>
            <p:nvPr/>
          </p:nvSpPr>
          <p:spPr>
            <a:xfrm>
              <a:off x="4148347" y="3038503"/>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284" name="pl284"/>
            <p:cNvSpPr/>
            <p:nvPr/>
          </p:nvSpPr>
          <p:spPr>
            <a:xfrm>
              <a:off x="4148347" y="2924668"/>
              <a:ext cx="1472887" cy="162622"/>
            </a:xfrm>
            <a:custGeom>
              <a:avLst/>
              <a:pathLst>
                <a:path w="1472887" h="162622">
                  <a:moveTo>
                    <a:pt x="0" y="162622"/>
                  </a:moveTo>
                  <a:lnTo>
                    <a:pt x="210412" y="65048"/>
                  </a:lnTo>
                  <a:lnTo>
                    <a:pt x="420825" y="16262"/>
                  </a:lnTo>
                  <a:lnTo>
                    <a:pt x="631237" y="0"/>
                  </a:lnTo>
                  <a:lnTo>
                    <a:pt x="841650" y="0"/>
                  </a:lnTo>
                  <a:lnTo>
                    <a:pt x="1052062" y="32524"/>
                  </a:lnTo>
                  <a:lnTo>
                    <a:pt x="1262475" y="0"/>
                  </a:lnTo>
                  <a:lnTo>
                    <a:pt x="1472887" y="0"/>
                  </a:lnTo>
                </a:path>
              </a:pathLst>
            </a:custGeom>
            <a:ln w="40651" cap="flat">
              <a:solidFill>
                <a:srgbClr val="000000">
                  <a:alpha val="100000"/>
                </a:srgbClr>
              </a:solidFill>
              <a:prstDash val="solid"/>
              <a:round/>
            </a:ln>
          </p:spPr>
          <p:txBody>
            <a:bodyPr/>
            <a:lstStyle/>
            <a:p/>
          </p:txBody>
        </p:sp>
        <p:sp>
          <p:nvSpPr>
            <p:cNvPr id="285" name="pl285"/>
            <p:cNvSpPr/>
            <p:nvPr/>
          </p:nvSpPr>
          <p:spPr>
            <a:xfrm>
              <a:off x="4148347" y="2924668"/>
              <a:ext cx="1472887" cy="162622"/>
            </a:xfrm>
            <a:custGeom>
              <a:avLst/>
              <a:pathLst>
                <a:path w="1472887" h="162622">
                  <a:moveTo>
                    <a:pt x="0" y="162622"/>
                  </a:moveTo>
                  <a:lnTo>
                    <a:pt x="210412" y="65048"/>
                  </a:lnTo>
                  <a:lnTo>
                    <a:pt x="420825" y="16262"/>
                  </a:lnTo>
                  <a:lnTo>
                    <a:pt x="631237" y="0"/>
                  </a:lnTo>
                  <a:lnTo>
                    <a:pt x="841650" y="0"/>
                  </a:lnTo>
                  <a:lnTo>
                    <a:pt x="1052062" y="32524"/>
                  </a:lnTo>
                  <a:lnTo>
                    <a:pt x="1262475" y="0"/>
                  </a:lnTo>
                  <a:lnTo>
                    <a:pt x="1472887" y="0"/>
                  </a:lnTo>
                </a:path>
              </a:pathLst>
            </a:custGeom>
            <a:ln w="35231" cap="flat">
              <a:solidFill>
                <a:srgbClr val="F26A21">
                  <a:alpha val="100000"/>
                </a:srgbClr>
              </a:solidFill>
              <a:prstDash val="solid"/>
              <a:round/>
            </a:ln>
          </p:spPr>
          <p:txBody>
            <a:bodyPr/>
            <a:lstStyle/>
            <a:p/>
          </p:txBody>
        </p:sp>
        <p:sp>
          <p:nvSpPr>
            <p:cNvPr id="286" name="pl286"/>
            <p:cNvSpPr/>
            <p:nvPr/>
          </p:nvSpPr>
          <p:spPr>
            <a:xfrm>
              <a:off x="4074702"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87" name="tx287"/>
            <p:cNvSpPr/>
            <p:nvPr/>
          </p:nvSpPr>
          <p:spPr>
            <a:xfrm>
              <a:off x="4118217" y="2924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8" name="tx288"/>
            <p:cNvSpPr/>
            <p:nvPr/>
          </p:nvSpPr>
          <p:spPr>
            <a:xfrm>
              <a:off x="4298500" y="2826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89" name="tx289"/>
            <p:cNvSpPr/>
            <p:nvPr/>
          </p:nvSpPr>
          <p:spPr>
            <a:xfrm>
              <a:off x="4508913" y="27779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90" name="tx290"/>
            <p:cNvSpPr/>
            <p:nvPr/>
          </p:nvSpPr>
          <p:spPr>
            <a:xfrm>
              <a:off x="4719325" y="27616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91" name="tx291"/>
            <p:cNvSpPr/>
            <p:nvPr/>
          </p:nvSpPr>
          <p:spPr>
            <a:xfrm>
              <a:off x="4929738" y="27616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92" name="tx292"/>
            <p:cNvSpPr/>
            <p:nvPr/>
          </p:nvSpPr>
          <p:spPr>
            <a:xfrm>
              <a:off x="5140150" y="2794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93" name="tx293"/>
            <p:cNvSpPr/>
            <p:nvPr/>
          </p:nvSpPr>
          <p:spPr>
            <a:xfrm>
              <a:off x="5350563" y="27616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94" name="tx294"/>
            <p:cNvSpPr/>
            <p:nvPr/>
          </p:nvSpPr>
          <p:spPr>
            <a:xfrm>
              <a:off x="5560976" y="27616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95" name="rc295"/>
            <p:cNvSpPr/>
            <p:nvPr/>
          </p:nvSpPr>
          <p:spPr>
            <a:xfrm>
              <a:off x="4074702" y="3483127"/>
              <a:ext cx="1620176" cy="1019640"/>
            </a:xfrm>
            <a:prstGeom prst="rect">
              <a:avLst/>
            </a:prstGeom>
            <a:solidFill>
              <a:srgbClr val="EBEBEB">
                <a:alpha val="100000"/>
              </a:srgbClr>
            </a:solidFill>
          </p:spPr>
          <p:txBody>
            <a:bodyPr/>
            <a:lstStyle/>
            <a:p/>
          </p:txBody>
        </p:sp>
        <p:sp>
          <p:nvSpPr>
            <p:cNvPr id="296" name="pl296"/>
            <p:cNvSpPr/>
            <p:nvPr/>
          </p:nvSpPr>
          <p:spPr>
            <a:xfrm>
              <a:off x="4074702" y="42531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7" name="pl297"/>
            <p:cNvSpPr/>
            <p:nvPr/>
          </p:nvSpPr>
          <p:spPr>
            <a:xfrm>
              <a:off x="4074702" y="384658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8" name="pl298"/>
            <p:cNvSpPr/>
            <p:nvPr/>
          </p:nvSpPr>
          <p:spPr>
            <a:xfrm>
              <a:off x="4074702"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9" name="pl299"/>
            <p:cNvSpPr/>
            <p:nvPr/>
          </p:nvSpPr>
          <p:spPr>
            <a:xfrm>
              <a:off x="4074702" y="40498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0" name="pl300"/>
            <p:cNvSpPr/>
            <p:nvPr/>
          </p:nvSpPr>
          <p:spPr>
            <a:xfrm>
              <a:off x="4074702" y="364331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1" name="pl301"/>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148347" y="4342585"/>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310" name="pl310"/>
            <p:cNvSpPr/>
            <p:nvPr/>
          </p:nvSpPr>
          <p:spPr>
            <a:xfrm>
              <a:off x="4148347" y="4358847"/>
              <a:ext cx="1472887" cy="97573"/>
            </a:xfrm>
            <a:custGeom>
              <a:avLst/>
              <a:pathLst>
                <a:path w="1472887" h="97573">
                  <a:moveTo>
                    <a:pt x="0" y="81311"/>
                  </a:moveTo>
                  <a:lnTo>
                    <a:pt x="210412" y="81311"/>
                  </a:lnTo>
                  <a:lnTo>
                    <a:pt x="420825" y="48786"/>
                  </a:lnTo>
                  <a:lnTo>
                    <a:pt x="631237" y="0"/>
                  </a:lnTo>
                  <a:lnTo>
                    <a:pt x="841650" y="97573"/>
                  </a:lnTo>
                  <a:lnTo>
                    <a:pt x="1052062" y="97573"/>
                  </a:lnTo>
                  <a:lnTo>
                    <a:pt x="1262475" y="81311"/>
                  </a:lnTo>
                  <a:lnTo>
                    <a:pt x="1472887" y="48786"/>
                  </a:lnTo>
                </a:path>
              </a:pathLst>
            </a:custGeom>
            <a:ln w="40651" cap="flat">
              <a:solidFill>
                <a:srgbClr val="BEBEBE">
                  <a:alpha val="69803"/>
                </a:srgbClr>
              </a:solidFill>
              <a:prstDash val="solid"/>
              <a:round/>
            </a:ln>
          </p:spPr>
          <p:txBody>
            <a:bodyPr/>
            <a:lstStyle/>
            <a:p/>
          </p:txBody>
        </p:sp>
        <p:sp>
          <p:nvSpPr>
            <p:cNvPr id="311" name="pl311"/>
            <p:cNvSpPr/>
            <p:nvPr/>
          </p:nvSpPr>
          <p:spPr>
            <a:xfrm>
              <a:off x="4148347" y="4358847"/>
              <a:ext cx="1472887" cy="97573"/>
            </a:xfrm>
            <a:custGeom>
              <a:avLst/>
              <a:pathLst>
                <a:path w="1472887" h="97573">
                  <a:moveTo>
                    <a:pt x="0" y="81311"/>
                  </a:moveTo>
                  <a:lnTo>
                    <a:pt x="210412" y="81311"/>
                  </a:lnTo>
                  <a:lnTo>
                    <a:pt x="420825" y="48786"/>
                  </a:lnTo>
                  <a:lnTo>
                    <a:pt x="631237" y="0"/>
                  </a:lnTo>
                  <a:lnTo>
                    <a:pt x="841650" y="97573"/>
                  </a:lnTo>
                  <a:lnTo>
                    <a:pt x="1052062" y="97573"/>
                  </a:lnTo>
                  <a:lnTo>
                    <a:pt x="1262475" y="81311"/>
                  </a:lnTo>
                  <a:lnTo>
                    <a:pt x="1472887" y="48786"/>
                  </a:lnTo>
                </a:path>
              </a:pathLst>
            </a:custGeom>
            <a:ln w="35231" cap="flat">
              <a:solidFill>
                <a:srgbClr val="BEBEBE">
                  <a:alpha val="69803"/>
                </a:srgbClr>
              </a:solidFill>
              <a:prstDash val="solid"/>
              <a:round/>
            </a:ln>
          </p:spPr>
          <p:txBody>
            <a:bodyPr/>
            <a:lstStyle/>
            <a:p/>
          </p:txBody>
        </p:sp>
        <p:sp>
          <p:nvSpPr>
            <p:cNvPr id="312" name="pl312"/>
            <p:cNvSpPr/>
            <p:nvPr/>
          </p:nvSpPr>
          <p:spPr>
            <a:xfrm>
              <a:off x="4148347" y="4342585"/>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313" name="pl313"/>
            <p:cNvSpPr/>
            <p:nvPr/>
          </p:nvSpPr>
          <p:spPr>
            <a:xfrm>
              <a:off x="4148347" y="4358847"/>
              <a:ext cx="1472887" cy="97573"/>
            </a:xfrm>
            <a:custGeom>
              <a:avLst/>
              <a:pathLst>
                <a:path w="1472887" h="97573">
                  <a:moveTo>
                    <a:pt x="0" y="81311"/>
                  </a:moveTo>
                  <a:lnTo>
                    <a:pt x="210412" y="81311"/>
                  </a:lnTo>
                  <a:lnTo>
                    <a:pt x="420825" y="48786"/>
                  </a:lnTo>
                  <a:lnTo>
                    <a:pt x="631237" y="0"/>
                  </a:lnTo>
                  <a:lnTo>
                    <a:pt x="841650" y="97573"/>
                  </a:lnTo>
                  <a:lnTo>
                    <a:pt x="1052062" y="97573"/>
                  </a:lnTo>
                  <a:lnTo>
                    <a:pt x="1262475" y="81311"/>
                  </a:lnTo>
                  <a:lnTo>
                    <a:pt x="1472887" y="48786"/>
                  </a:lnTo>
                </a:path>
              </a:pathLst>
            </a:custGeom>
            <a:ln w="40651" cap="flat">
              <a:solidFill>
                <a:srgbClr val="000000">
                  <a:alpha val="100000"/>
                </a:srgbClr>
              </a:solidFill>
              <a:prstDash val="solid"/>
              <a:round/>
            </a:ln>
          </p:spPr>
          <p:txBody>
            <a:bodyPr/>
            <a:lstStyle/>
            <a:p/>
          </p:txBody>
        </p:sp>
        <p:sp>
          <p:nvSpPr>
            <p:cNvPr id="314" name="pl314"/>
            <p:cNvSpPr/>
            <p:nvPr/>
          </p:nvSpPr>
          <p:spPr>
            <a:xfrm>
              <a:off x="4148347" y="4358847"/>
              <a:ext cx="1472887" cy="97573"/>
            </a:xfrm>
            <a:custGeom>
              <a:avLst/>
              <a:pathLst>
                <a:path w="1472887" h="97573">
                  <a:moveTo>
                    <a:pt x="0" y="81311"/>
                  </a:moveTo>
                  <a:lnTo>
                    <a:pt x="210412" y="81311"/>
                  </a:lnTo>
                  <a:lnTo>
                    <a:pt x="420825" y="48786"/>
                  </a:lnTo>
                  <a:lnTo>
                    <a:pt x="631237" y="0"/>
                  </a:lnTo>
                  <a:lnTo>
                    <a:pt x="841650" y="97573"/>
                  </a:lnTo>
                  <a:lnTo>
                    <a:pt x="1052062" y="97573"/>
                  </a:lnTo>
                  <a:lnTo>
                    <a:pt x="1262475" y="81311"/>
                  </a:lnTo>
                  <a:lnTo>
                    <a:pt x="1472887" y="48786"/>
                  </a:lnTo>
                </a:path>
              </a:pathLst>
            </a:custGeom>
            <a:ln w="35231" cap="flat">
              <a:solidFill>
                <a:srgbClr val="F26A21">
                  <a:alpha val="100000"/>
                </a:srgbClr>
              </a:solidFill>
              <a:prstDash val="solid"/>
              <a:round/>
            </a:ln>
          </p:spPr>
          <p:txBody>
            <a:bodyPr/>
            <a:lstStyle/>
            <a:p/>
          </p:txBody>
        </p:sp>
        <p:sp>
          <p:nvSpPr>
            <p:cNvPr id="315" name="pl315"/>
            <p:cNvSpPr/>
            <p:nvPr/>
          </p:nvSpPr>
          <p:spPr>
            <a:xfrm>
              <a:off x="4074702"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16" name="tx316"/>
            <p:cNvSpPr/>
            <p:nvPr/>
          </p:nvSpPr>
          <p:spPr>
            <a:xfrm>
              <a:off x="4118217" y="42771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7" name="tx317"/>
            <p:cNvSpPr/>
            <p:nvPr/>
          </p:nvSpPr>
          <p:spPr>
            <a:xfrm>
              <a:off x="4328630" y="42771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8" name="tx318"/>
            <p:cNvSpPr/>
            <p:nvPr/>
          </p:nvSpPr>
          <p:spPr>
            <a:xfrm>
              <a:off x="4539042" y="424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9" name="tx319"/>
            <p:cNvSpPr/>
            <p:nvPr/>
          </p:nvSpPr>
          <p:spPr>
            <a:xfrm>
              <a:off x="4749455" y="41958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20" name="tx320"/>
            <p:cNvSpPr/>
            <p:nvPr/>
          </p:nvSpPr>
          <p:spPr>
            <a:xfrm>
              <a:off x="4959867"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1" name="tx321"/>
            <p:cNvSpPr/>
            <p:nvPr/>
          </p:nvSpPr>
          <p:spPr>
            <a:xfrm>
              <a:off x="5170280"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2" name="tx322"/>
            <p:cNvSpPr/>
            <p:nvPr/>
          </p:nvSpPr>
          <p:spPr>
            <a:xfrm>
              <a:off x="5380692" y="42771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3" name="tx323"/>
            <p:cNvSpPr/>
            <p:nvPr/>
          </p:nvSpPr>
          <p:spPr>
            <a:xfrm>
              <a:off x="5591105" y="424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24" name="rc324"/>
            <p:cNvSpPr/>
            <p:nvPr/>
          </p:nvSpPr>
          <p:spPr>
            <a:xfrm>
              <a:off x="4074702" y="4787209"/>
              <a:ext cx="1620176" cy="1019640"/>
            </a:xfrm>
            <a:prstGeom prst="rect">
              <a:avLst/>
            </a:prstGeom>
            <a:solidFill>
              <a:srgbClr val="EBEBEB">
                <a:alpha val="100000"/>
              </a:srgbClr>
            </a:solidFill>
          </p:spPr>
          <p:txBody>
            <a:bodyPr/>
            <a:lstStyle/>
            <a:p/>
          </p:txBody>
        </p:sp>
        <p:sp>
          <p:nvSpPr>
            <p:cNvPr id="325" name="pl325"/>
            <p:cNvSpPr/>
            <p:nvPr/>
          </p:nvSpPr>
          <p:spPr>
            <a:xfrm>
              <a:off x="4074702" y="55572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6" name="pl326"/>
            <p:cNvSpPr/>
            <p:nvPr/>
          </p:nvSpPr>
          <p:spPr>
            <a:xfrm>
              <a:off x="4074702" y="51506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7" name="pl327"/>
            <p:cNvSpPr/>
            <p:nvPr/>
          </p:nvSpPr>
          <p:spPr>
            <a:xfrm>
              <a:off x="4074702"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8" name="pl328"/>
            <p:cNvSpPr/>
            <p:nvPr/>
          </p:nvSpPr>
          <p:spPr>
            <a:xfrm>
              <a:off x="4074702" y="5353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9" name="pl329"/>
            <p:cNvSpPr/>
            <p:nvPr/>
          </p:nvSpPr>
          <p:spPr>
            <a:xfrm>
              <a:off x="4074702" y="49473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30" name="pl330"/>
            <p:cNvSpPr/>
            <p:nvPr/>
          </p:nvSpPr>
          <p:spPr>
            <a:xfrm>
              <a:off x="41483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3587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56917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7795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498999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20040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4108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62123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4148347" y="5646667"/>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339" name="pl339"/>
            <p:cNvSpPr/>
            <p:nvPr/>
          </p:nvSpPr>
          <p:spPr>
            <a:xfrm>
              <a:off x="4148347" y="5662929"/>
              <a:ext cx="1472887" cy="81311"/>
            </a:xfrm>
            <a:custGeom>
              <a:avLst/>
              <a:pathLst>
                <a:path w="1472887" h="81311">
                  <a:moveTo>
                    <a:pt x="0" y="32524"/>
                  </a:moveTo>
                  <a:lnTo>
                    <a:pt x="210412" y="48786"/>
                  </a:lnTo>
                  <a:lnTo>
                    <a:pt x="420825" y="16262"/>
                  </a:lnTo>
                  <a:lnTo>
                    <a:pt x="631237" y="0"/>
                  </a:lnTo>
                  <a:lnTo>
                    <a:pt x="841650" y="16262"/>
                  </a:lnTo>
                  <a:lnTo>
                    <a:pt x="1052062" y="32524"/>
                  </a:lnTo>
                  <a:lnTo>
                    <a:pt x="1262475" y="48786"/>
                  </a:lnTo>
                  <a:lnTo>
                    <a:pt x="1472887" y="81311"/>
                  </a:lnTo>
                </a:path>
              </a:pathLst>
            </a:custGeom>
            <a:ln w="40651" cap="flat">
              <a:solidFill>
                <a:srgbClr val="BEBEBE">
                  <a:alpha val="69803"/>
                </a:srgbClr>
              </a:solidFill>
              <a:prstDash val="solid"/>
              <a:round/>
            </a:ln>
          </p:spPr>
          <p:txBody>
            <a:bodyPr/>
            <a:lstStyle/>
            <a:p/>
          </p:txBody>
        </p:sp>
        <p:sp>
          <p:nvSpPr>
            <p:cNvPr id="340" name="pl340"/>
            <p:cNvSpPr/>
            <p:nvPr/>
          </p:nvSpPr>
          <p:spPr>
            <a:xfrm>
              <a:off x="4148347" y="5662929"/>
              <a:ext cx="1472887" cy="81311"/>
            </a:xfrm>
            <a:custGeom>
              <a:avLst/>
              <a:pathLst>
                <a:path w="1472887" h="81311">
                  <a:moveTo>
                    <a:pt x="0" y="32524"/>
                  </a:moveTo>
                  <a:lnTo>
                    <a:pt x="210412" y="48786"/>
                  </a:lnTo>
                  <a:lnTo>
                    <a:pt x="420825" y="16262"/>
                  </a:lnTo>
                  <a:lnTo>
                    <a:pt x="631237" y="0"/>
                  </a:lnTo>
                  <a:lnTo>
                    <a:pt x="841650" y="16262"/>
                  </a:lnTo>
                  <a:lnTo>
                    <a:pt x="1052062" y="32524"/>
                  </a:lnTo>
                  <a:lnTo>
                    <a:pt x="1262475" y="48786"/>
                  </a:lnTo>
                  <a:lnTo>
                    <a:pt x="1472887" y="81311"/>
                  </a:lnTo>
                </a:path>
              </a:pathLst>
            </a:custGeom>
            <a:ln w="35231" cap="flat">
              <a:solidFill>
                <a:srgbClr val="BEBEBE">
                  <a:alpha val="69803"/>
                </a:srgbClr>
              </a:solidFill>
              <a:prstDash val="solid"/>
              <a:round/>
            </a:ln>
          </p:spPr>
          <p:txBody>
            <a:bodyPr/>
            <a:lstStyle/>
            <a:p/>
          </p:txBody>
        </p:sp>
        <p:sp>
          <p:nvSpPr>
            <p:cNvPr id="341" name="pl341"/>
            <p:cNvSpPr/>
            <p:nvPr/>
          </p:nvSpPr>
          <p:spPr>
            <a:xfrm>
              <a:off x="4148347" y="5646667"/>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342" name="pl342"/>
            <p:cNvSpPr/>
            <p:nvPr/>
          </p:nvSpPr>
          <p:spPr>
            <a:xfrm>
              <a:off x="4148347" y="5662929"/>
              <a:ext cx="1472887" cy="81311"/>
            </a:xfrm>
            <a:custGeom>
              <a:avLst/>
              <a:pathLst>
                <a:path w="1472887" h="81311">
                  <a:moveTo>
                    <a:pt x="0" y="32524"/>
                  </a:moveTo>
                  <a:lnTo>
                    <a:pt x="210412" y="48786"/>
                  </a:lnTo>
                  <a:lnTo>
                    <a:pt x="420825" y="16262"/>
                  </a:lnTo>
                  <a:lnTo>
                    <a:pt x="631237" y="0"/>
                  </a:lnTo>
                  <a:lnTo>
                    <a:pt x="841650" y="16262"/>
                  </a:lnTo>
                  <a:lnTo>
                    <a:pt x="1052062" y="32524"/>
                  </a:lnTo>
                  <a:lnTo>
                    <a:pt x="1262475" y="48786"/>
                  </a:lnTo>
                  <a:lnTo>
                    <a:pt x="1472887" y="81311"/>
                  </a:lnTo>
                </a:path>
              </a:pathLst>
            </a:custGeom>
            <a:ln w="40651" cap="flat">
              <a:solidFill>
                <a:srgbClr val="000000">
                  <a:alpha val="100000"/>
                </a:srgbClr>
              </a:solidFill>
              <a:prstDash val="solid"/>
              <a:round/>
            </a:ln>
          </p:spPr>
          <p:txBody>
            <a:bodyPr/>
            <a:lstStyle/>
            <a:p/>
          </p:txBody>
        </p:sp>
        <p:sp>
          <p:nvSpPr>
            <p:cNvPr id="343" name="pl343"/>
            <p:cNvSpPr/>
            <p:nvPr/>
          </p:nvSpPr>
          <p:spPr>
            <a:xfrm>
              <a:off x="4148347" y="5662929"/>
              <a:ext cx="1472887" cy="81311"/>
            </a:xfrm>
            <a:custGeom>
              <a:avLst/>
              <a:pathLst>
                <a:path w="1472887" h="81311">
                  <a:moveTo>
                    <a:pt x="0" y="32524"/>
                  </a:moveTo>
                  <a:lnTo>
                    <a:pt x="210412" y="48786"/>
                  </a:lnTo>
                  <a:lnTo>
                    <a:pt x="420825" y="16262"/>
                  </a:lnTo>
                  <a:lnTo>
                    <a:pt x="631237" y="0"/>
                  </a:lnTo>
                  <a:lnTo>
                    <a:pt x="841650" y="16262"/>
                  </a:lnTo>
                  <a:lnTo>
                    <a:pt x="1052062" y="32524"/>
                  </a:lnTo>
                  <a:lnTo>
                    <a:pt x="1262475" y="48786"/>
                  </a:lnTo>
                  <a:lnTo>
                    <a:pt x="1472887" y="81311"/>
                  </a:lnTo>
                </a:path>
              </a:pathLst>
            </a:custGeom>
            <a:ln w="35231" cap="flat">
              <a:solidFill>
                <a:srgbClr val="F26A21">
                  <a:alpha val="100000"/>
                </a:srgbClr>
              </a:solidFill>
              <a:prstDash val="solid"/>
              <a:round/>
            </a:ln>
          </p:spPr>
          <p:txBody>
            <a:bodyPr/>
            <a:lstStyle/>
            <a:p/>
          </p:txBody>
        </p:sp>
        <p:sp>
          <p:nvSpPr>
            <p:cNvPr id="344" name="pl344"/>
            <p:cNvSpPr/>
            <p:nvPr/>
          </p:nvSpPr>
          <p:spPr>
            <a:xfrm>
              <a:off x="4074702"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45" name="tx345"/>
            <p:cNvSpPr/>
            <p:nvPr/>
          </p:nvSpPr>
          <p:spPr>
            <a:xfrm>
              <a:off x="4118217" y="5532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6" name="tx346"/>
            <p:cNvSpPr/>
            <p:nvPr/>
          </p:nvSpPr>
          <p:spPr>
            <a:xfrm>
              <a:off x="4328630" y="554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7" name="tx347"/>
            <p:cNvSpPr/>
            <p:nvPr/>
          </p:nvSpPr>
          <p:spPr>
            <a:xfrm>
              <a:off x="4539042" y="5516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8" name="tx348"/>
            <p:cNvSpPr/>
            <p:nvPr/>
          </p:nvSpPr>
          <p:spPr>
            <a:xfrm>
              <a:off x="4749455" y="54999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49" name="tx349"/>
            <p:cNvSpPr/>
            <p:nvPr/>
          </p:nvSpPr>
          <p:spPr>
            <a:xfrm>
              <a:off x="4959867" y="5516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50" name="tx350"/>
            <p:cNvSpPr/>
            <p:nvPr/>
          </p:nvSpPr>
          <p:spPr>
            <a:xfrm>
              <a:off x="5170280" y="5532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1" name="tx351"/>
            <p:cNvSpPr/>
            <p:nvPr/>
          </p:nvSpPr>
          <p:spPr>
            <a:xfrm>
              <a:off x="5380692" y="554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2" name="tx352"/>
            <p:cNvSpPr/>
            <p:nvPr/>
          </p:nvSpPr>
          <p:spPr>
            <a:xfrm>
              <a:off x="5591105" y="55812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3" name="rc353"/>
            <p:cNvSpPr/>
            <p:nvPr/>
          </p:nvSpPr>
          <p:spPr>
            <a:xfrm>
              <a:off x="5764468" y="874964"/>
              <a:ext cx="1620176" cy="1019640"/>
            </a:xfrm>
            <a:prstGeom prst="rect">
              <a:avLst/>
            </a:prstGeom>
            <a:solidFill>
              <a:srgbClr val="EBEBEB">
                <a:alpha val="100000"/>
              </a:srgbClr>
            </a:solidFill>
          </p:spPr>
          <p:txBody>
            <a:bodyPr/>
            <a:lstStyle/>
            <a:p/>
          </p:txBody>
        </p:sp>
        <p:sp>
          <p:nvSpPr>
            <p:cNvPr id="354" name="pl354"/>
            <p:cNvSpPr/>
            <p:nvPr/>
          </p:nvSpPr>
          <p:spPr>
            <a:xfrm>
              <a:off x="5764468" y="16449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5" name="pl355"/>
            <p:cNvSpPr/>
            <p:nvPr/>
          </p:nvSpPr>
          <p:spPr>
            <a:xfrm>
              <a:off x="5764468" y="12384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6" name="pl356"/>
            <p:cNvSpPr/>
            <p:nvPr/>
          </p:nvSpPr>
          <p:spPr>
            <a:xfrm>
              <a:off x="5764468"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7" name="pl357"/>
            <p:cNvSpPr/>
            <p:nvPr/>
          </p:nvSpPr>
          <p:spPr>
            <a:xfrm>
              <a:off x="5764468" y="14417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8" name="pl358"/>
            <p:cNvSpPr/>
            <p:nvPr/>
          </p:nvSpPr>
          <p:spPr>
            <a:xfrm>
              <a:off x="5764468" y="10351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9" name="pl359"/>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5838112" y="1734421"/>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368" name="pl368"/>
            <p:cNvSpPr/>
            <p:nvPr/>
          </p:nvSpPr>
          <p:spPr>
            <a:xfrm>
              <a:off x="5838112" y="1685635"/>
              <a:ext cx="1472887" cy="162622"/>
            </a:xfrm>
            <a:custGeom>
              <a:avLst/>
              <a:pathLst>
                <a:path w="1472887" h="162622">
                  <a:moveTo>
                    <a:pt x="0" y="65048"/>
                  </a:moveTo>
                  <a:lnTo>
                    <a:pt x="210412" y="65048"/>
                  </a:lnTo>
                  <a:lnTo>
                    <a:pt x="420825" y="81311"/>
                  </a:lnTo>
                  <a:lnTo>
                    <a:pt x="631237" y="0"/>
                  </a:lnTo>
                  <a:lnTo>
                    <a:pt x="841650" y="130097"/>
                  </a:lnTo>
                  <a:lnTo>
                    <a:pt x="1052062" y="97573"/>
                  </a:lnTo>
                  <a:lnTo>
                    <a:pt x="1262475" y="32524"/>
                  </a:lnTo>
                  <a:lnTo>
                    <a:pt x="1472887" y="162622"/>
                  </a:lnTo>
                </a:path>
              </a:pathLst>
            </a:custGeom>
            <a:ln w="40651" cap="flat">
              <a:solidFill>
                <a:srgbClr val="BEBEBE">
                  <a:alpha val="69803"/>
                </a:srgbClr>
              </a:solidFill>
              <a:prstDash val="solid"/>
              <a:round/>
            </a:ln>
          </p:spPr>
          <p:txBody>
            <a:bodyPr/>
            <a:lstStyle/>
            <a:p/>
          </p:txBody>
        </p:sp>
        <p:sp>
          <p:nvSpPr>
            <p:cNvPr id="369" name="pl369"/>
            <p:cNvSpPr/>
            <p:nvPr/>
          </p:nvSpPr>
          <p:spPr>
            <a:xfrm>
              <a:off x="5838112" y="1685635"/>
              <a:ext cx="1472887" cy="162622"/>
            </a:xfrm>
            <a:custGeom>
              <a:avLst/>
              <a:pathLst>
                <a:path w="1472887" h="162622">
                  <a:moveTo>
                    <a:pt x="0" y="65048"/>
                  </a:moveTo>
                  <a:lnTo>
                    <a:pt x="210412" y="65048"/>
                  </a:lnTo>
                  <a:lnTo>
                    <a:pt x="420825" y="81311"/>
                  </a:lnTo>
                  <a:lnTo>
                    <a:pt x="631237" y="0"/>
                  </a:lnTo>
                  <a:lnTo>
                    <a:pt x="841650" y="130097"/>
                  </a:lnTo>
                  <a:lnTo>
                    <a:pt x="1052062" y="97573"/>
                  </a:lnTo>
                  <a:lnTo>
                    <a:pt x="1262475" y="32524"/>
                  </a:lnTo>
                  <a:lnTo>
                    <a:pt x="1472887" y="162622"/>
                  </a:lnTo>
                </a:path>
              </a:pathLst>
            </a:custGeom>
            <a:ln w="35231" cap="flat">
              <a:solidFill>
                <a:srgbClr val="BEBEBE">
                  <a:alpha val="69803"/>
                </a:srgbClr>
              </a:solidFill>
              <a:prstDash val="solid"/>
              <a:round/>
            </a:ln>
          </p:spPr>
          <p:txBody>
            <a:bodyPr/>
            <a:lstStyle/>
            <a:p/>
          </p:txBody>
        </p:sp>
        <p:sp>
          <p:nvSpPr>
            <p:cNvPr id="370" name="pl370"/>
            <p:cNvSpPr/>
            <p:nvPr/>
          </p:nvSpPr>
          <p:spPr>
            <a:xfrm>
              <a:off x="5838112" y="1734421"/>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371" name="pl371"/>
            <p:cNvSpPr/>
            <p:nvPr/>
          </p:nvSpPr>
          <p:spPr>
            <a:xfrm>
              <a:off x="5838112" y="1685635"/>
              <a:ext cx="1472887" cy="162622"/>
            </a:xfrm>
            <a:custGeom>
              <a:avLst/>
              <a:pathLst>
                <a:path w="1472887" h="162622">
                  <a:moveTo>
                    <a:pt x="0" y="65048"/>
                  </a:moveTo>
                  <a:lnTo>
                    <a:pt x="210412" y="65048"/>
                  </a:lnTo>
                  <a:lnTo>
                    <a:pt x="420825" y="81311"/>
                  </a:lnTo>
                  <a:lnTo>
                    <a:pt x="631237" y="0"/>
                  </a:lnTo>
                  <a:lnTo>
                    <a:pt x="841650" y="130097"/>
                  </a:lnTo>
                  <a:lnTo>
                    <a:pt x="1052062" y="97573"/>
                  </a:lnTo>
                  <a:lnTo>
                    <a:pt x="1262475" y="32524"/>
                  </a:lnTo>
                  <a:lnTo>
                    <a:pt x="1472887" y="162622"/>
                  </a:lnTo>
                </a:path>
              </a:pathLst>
            </a:custGeom>
            <a:ln w="40651" cap="flat">
              <a:solidFill>
                <a:srgbClr val="000000">
                  <a:alpha val="100000"/>
                </a:srgbClr>
              </a:solidFill>
              <a:prstDash val="solid"/>
              <a:round/>
            </a:ln>
          </p:spPr>
          <p:txBody>
            <a:bodyPr/>
            <a:lstStyle/>
            <a:p/>
          </p:txBody>
        </p:sp>
        <p:sp>
          <p:nvSpPr>
            <p:cNvPr id="372" name="pl372"/>
            <p:cNvSpPr/>
            <p:nvPr/>
          </p:nvSpPr>
          <p:spPr>
            <a:xfrm>
              <a:off x="5838112" y="1685635"/>
              <a:ext cx="1472887" cy="162622"/>
            </a:xfrm>
            <a:custGeom>
              <a:avLst/>
              <a:pathLst>
                <a:path w="1472887" h="162622">
                  <a:moveTo>
                    <a:pt x="0" y="65048"/>
                  </a:moveTo>
                  <a:lnTo>
                    <a:pt x="210412" y="65048"/>
                  </a:lnTo>
                  <a:lnTo>
                    <a:pt x="420825" y="81311"/>
                  </a:lnTo>
                  <a:lnTo>
                    <a:pt x="631237" y="0"/>
                  </a:lnTo>
                  <a:lnTo>
                    <a:pt x="841650" y="130097"/>
                  </a:lnTo>
                  <a:lnTo>
                    <a:pt x="1052062" y="97573"/>
                  </a:lnTo>
                  <a:lnTo>
                    <a:pt x="1262475" y="32524"/>
                  </a:lnTo>
                  <a:lnTo>
                    <a:pt x="1472887" y="162622"/>
                  </a:lnTo>
                </a:path>
              </a:pathLst>
            </a:custGeom>
            <a:ln w="35231" cap="flat">
              <a:solidFill>
                <a:srgbClr val="F26A21">
                  <a:alpha val="100000"/>
                </a:srgbClr>
              </a:solidFill>
              <a:prstDash val="solid"/>
              <a:round/>
            </a:ln>
          </p:spPr>
          <p:txBody>
            <a:bodyPr/>
            <a:lstStyle/>
            <a:p/>
          </p:txBody>
        </p:sp>
        <p:sp>
          <p:nvSpPr>
            <p:cNvPr id="373" name="pl373"/>
            <p:cNvSpPr/>
            <p:nvPr/>
          </p:nvSpPr>
          <p:spPr>
            <a:xfrm>
              <a:off x="5764468"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74" name="tx374"/>
            <p:cNvSpPr/>
            <p:nvPr/>
          </p:nvSpPr>
          <p:spPr>
            <a:xfrm>
              <a:off x="5807983" y="15876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5" name="tx375"/>
            <p:cNvSpPr/>
            <p:nvPr/>
          </p:nvSpPr>
          <p:spPr>
            <a:xfrm>
              <a:off x="6018395" y="15876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76" name="tx376"/>
            <p:cNvSpPr/>
            <p:nvPr/>
          </p:nvSpPr>
          <p:spPr>
            <a:xfrm>
              <a:off x="6228808" y="1603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77" name="tx377"/>
            <p:cNvSpPr/>
            <p:nvPr/>
          </p:nvSpPr>
          <p:spPr>
            <a:xfrm>
              <a:off x="6409091" y="1522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378" name="tx378"/>
            <p:cNvSpPr/>
            <p:nvPr/>
          </p:nvSpPr>
          <p:spPr>
            <a:xfrm>
              <a:off x="6649633" y="1652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9" name="tx379"/>
            <p:cNvSpPr/>
            <p:nvPr/>
          </p:nvSpPr>
          <p:spPr>
            <a:xfrm>
              <a:off x="6860046" y="1620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80" name="tx380"/>
            <p:cNvSpPr/>
            <p:nvPr/>
          </p:nvSpPr>
          <p:spPr>
            <a:xfrm>
              <a:off x="7070458" y="15551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81" name="tx381"/>
            <p:cNvSpPr/>
            <p:nvPr/>
          </p:nvSpPr>
          <p:spPr>
            <a:xfrm>
              <a:off x="7280871" y="16852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82" name="rc382"/>
            <p:cNvSpPr/>
            <p:nvPr/>
          </p:nvSpPr>
          <p:spPr>
            <a:xfrm>
              <a:off x="5764468" y="2179046"/>
              <a:ext cx="1620176" cy="1019640"/>
            </a:xfrm>
            <a:prstGeom prst="rect">
              <a:avLst/>
            </a:prstGeom>
            <a:solidFill>
              <a:srgbClr val="EBEBEB">
                <a:alpha val="100000"/>
              </a:srgbClr>
            </a:solidFill>
          </p:spPr>
          <p:txBody>
            <a:bodyPr/>
            <a:lstStyle/>
            <a:p/>
          </p:txBody>
        </p:sp>
        <p:sp>
          <p:nvSpPr>
            <p:cNvPr id="383" name="pl383"/>
            <p:cNvSpPr/>
            <p:nvPr/>
          </p:nvSpPr>
          <p:spPr>
            <a:xfrm>
              <a:off x="5764468" y="29490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4" name="pl384"/>
            <p:cNvSpPr/>
            <p:nvPr/>
          </p:nvSpPr>
          <p:spPr>
            <a:xfrm>
              <a:off x="5764468" y="254250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5" name="pl385"/>
            <p:cNvSpPr/>
            <p:nvPr/>
          </p:nvSpPr>
          <p:spPr>
            <a:xfrm>
              <a:off x="5764468"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6" name="pl386"/>
            <p:cNvSpPr/>
            <p:nvPr/>
          </p:nvSpPr>
          <p:spPr>
            <a:xfrm>
              <a:off x="5764468" y="274578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7" name="pl387"/>
            <p:cNvSpPr/>
            <p:nvPr/>
          </p:nvSpPr>
          <p:spPr>
            <a:xfrm>
              <a:off x="5764468" y="233922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8" name="pl388"/>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5838112" y="3038503"/>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397" name="pl397"/>
            <p:cNvSpPr/>
            <p:nvPr/>
          </p:nvSpPr>
          <p:spPr>
            <a:xfrm>
              <a:off x="5838112" y="3087290"/>
              <a:ext cx="1472887" cy="48786"/>
            </a:xfrm>
            <a:custGeom>
              <a:avLst/>
              <a:pathLst>
                <a:path w="1472887" h="48786">
                  <a:moveTo>
                    <a:pt x="0" y="0"/>
                  </a:moveTo>
                  <a:lnTo>
                    <a:pt x="210412" y="32524"/>
                  </a:lnTo>
                  <a:lnTo>
                    <a:pt x="420825" y="48786"/>
                  </a:lnTo>
                  <a:lnTo>
                    <a:pt x="631237" y="32524"/>
                  </a:lnTo>
                  <a:lnTo>
                    <a:pt x="841650" y="16262"/>
                  </a:lnTo>
                  <a:lnTo>
                    <a:pt x="1052062" y="0"/>
                  </a:lnTo>
                  <a:lnTo>
                    <a:pt x="1262475" y="16262"/>
                  </a:lnTo>
                  <a:lnTo>
                    <a:pt x="1472887" y="0"/>
                  </a:lnTo>
                </a:path>
              </a:pathLst>
            </a:custGeom>
            <a:ln w="40651" cap="flat">
              <a:solidFill>
                <a:srgbClr val="BEBEBE">
                  <a:alpha val="69803"/>
                </a:srgbClr>
              </a:solidFill>
              <a:prstDash val="solid"/>
              <a:round/>
            </a:ln>
          </p:spPr>
          <p:txBody>
            <a:bodyPr/>
            <a:lstStyle/>
            <a:p/>
          </p:txBody>
        </p:sp>
        <p:sp>
          <p:nvSpPr>
            <p:cNvPr id="398" name="pl398"/>
            <p:cNvSpPr/>
            <p:nvPr/>
          </p:nvSpPr>
          <p:spPr>
            <a:xfrm>
              <a:off x="5838112" y="3087290"/>
              <a:ext cx="1472887" cy="48786"/>
            </a:xfrm>
            <a:custGeom>
              <a:avLst/>
              <a:pathLst>
                <a:path w="1472887" h="48786">
                  <a:moveTo>
                    <a:pt x="0" y="0"/>
                  </a:moveTo>
                  <a:lnTo>
                    <a:pt x="210412" y="32524"/>
                  </a:lnTo>
                  <a:lnTo>
                    <a:pt x="420825" y="48786"/>
                  </a:lnTo>
                  <a:lnTo>
                    <a:pt x="631237" y="32524"/>
                  </a:lnTo>
                  <a:lnTo>
                    <a:pt x="841650" y="16262"/>
                  </a:lnTo>
                  <a:lnTo>
                    <a:pt x="1052062" y="0"/>
                  </a:lnTo>
                  <a:lnTo>
                    <a:pt x="1262475" y="16262"/>
                  </a:lnTo>
                  <a:lnTo>
                    <a:pt x="1472887" y="0"/>
                  </a:lnTo>
                </a:path>
              </a:pathLst>
            </a:custGeom>
            <a:ln w="35231" cap="flat">
              <a:solidFill>
                <a:srgbClr val="BEBEBE">
                  <a:alpha val="69803"/>
                </a:srgbClr>
              </a:solidFill>
              <a:prstDash val="solid"/>
              <a:round/>
            </a:ln>
          </p:spPr>
          <p:txBody>
            <a:bodyPr/>
            <a:lstStyle/>
            <a:p/>
          </p:txBody>
        </p:sp>
        <p:sp>
          <p:nvSpPr>
            <p:cNvPr id="399" name="pl399"/>
            <p:cNvSpPr/>
            <p:nvPr/>
          </p:nvSpPr>
          <p:spPr>
            <a:xfrm>
              <a:off x="5838112" y="3038503"/>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400" name="pl400"/>
            <p:cNvSpPr/>
            <p:nvPr/>
          </p:nvSpPr>
          <p:spPr>
            <a:xfrm>
              <a:off x="5838112" y="3087290"/>
              <a:ext cx="1472887" cy="48786"/>
            </a:xfrm>
            <a:custGeom>
              <a:avLst/>
              <a:pathLst>
                <a:path w="1472887" h="48786">
                  <a:moveTo>
                    <a:pt x="0" y="0"/>
                  </a:moveTo>
                  <a:lnTo>
                    <a:pt x="210412" y="32524"/>
                  </a:lnTo>
                  <a:lnTo>
                    <a:pt x="420825" y="48786"/>
                  </a:lnTo>
                  <a:lnTo>
                    <a:pt x="631237" y="32524"/>
                  </a:lnTo>
                  <a:lnTo>
                    <a:pt x="841650" y="16262"/>
                  </a:lnTo>
                  <a:lnTo>
                    <a:pt x="1052062" y="0"/>
                  </a:lnTo>
                  <a:lnTo>
                    <a:pt x="1262475" y="16262"/>
                  </a:lnTo>
                  <a:lnTo>
                    <a:pt x="1472887" y="0"/>
                  </a:lnTo>
                </a:path>
              </a:pathLst>
            </a:custGeom>
            <a:ln w="40651" cap="flat">
              <a:solidFill>
                <a:srgbClr val="000000">
                  <a:alpha val="100000"/>
                </a:srgbClr>
              </a:solidFill>
              <a:prstDash val="solid"/>
              <a:round/>
            </a:ln>
          </p:spPr>
          <p:txBody>
            <a:bodyPr/>
            <a:lstStyle/>
            <a:p/>
          </p:txBody>
        </p:sp>
        <p:sp>
          <p:nvSpPr>
            <p:cNvPr id="401" name="pl401"/>
            <p:cNvSpPr/>
            <p:nvPr/>
          </p:nvSpPr>
          <p:spPr>
            <a:xfrm>
              <a:off x="5838112" y="3087290"/>
              <a:ext cx="1472887" cy="48786"/>
            </a:xfrm>
            <a:custGeom>
              <a:avLst/>
              <a:pathLst>
                <a:path w="1472887" h="48786">
                  <a:moveTo>
                    <a:pt x="0" y="0"/>
                  </a:moveTo>
                  <a:lnTo>
                    <a:pt x="210412" y="32524"/>
                  </a:lnTo>
                  <a:lnTo>
                    <a:pt x="420825" y="48786"/>
                  </a:lnTo>
                  <a:lnTo>
                    <a:pt x="631237" y="32524"/>
                  </a:lnTo>
                  <a:lnTo>
                    <a:pt x="841650" y="16262"/>
                  </a:lnTo>
                  <a:lnTo>
                    <a:pt x="1052062" y="0"/>
                  </a:lnTo>
                  <a:lnTo>
                    <a:pt x="1262475" y="16262"/>
                  </a:lnTo>
                  <a:lnTo>
                    <a:pt x="1472887" y="0"/>
                  </a:lnTo>
                </a:path>
              </a:pathLst>
            </a:custGeom>
            <a:ln w="35231" cap="flat">
              <a:solidFill>
                <a:srgbClr val="F26A21">
                  <a:alpha val="100000"/>
                </a:srgbClr>
              </a:solidFill>
              <a:prstDash val="solid"/>
              <a:round/>
            </a:ln>
          </p:spPr>
          <p:txBody>
            <a:bodyPr/>
            <a:lstStyle/>
            <a:p/>
          </p:txBody>
        </p:sp>
        <p:sp>
          <p:nvSpPr>
            <p:cNvPr id="402" name="pl402"/>
            <p:cNvSpPr/>
            <p:nvPr/>
          </p:nvSpPr>
          <p:spPr>
            <a:xfrm>
              <a:off x="5764468"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03" name="tx403"/>
            <p:cNvSpPr/>
            <p:nvPr/>
          </p:nvSpPr>
          <p:spPr>
            <a:xfrm>
              <a:off x="5807983" y="2924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4" name="tx404"/>
            <p:cNvSpPr/>
            <p:nvPr/>
          </p:nvSpPr>
          <p:spPr>
            <a:xfrm>
              <a:off x="6018395" y="29567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5" name="tx405"/>
            <p:cNvSpPr/>
            <p:nvPr/>
          </p:nvSpPr>
          <p:spPr>
            <a:xfrm>
              <a:off x="6228808" y="29730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6" name="tx406"/>
            <p:cNvSpPr/>
            <p:nvPr/>
          </p:nvSpPr>
          <p:spPr>
            <a:xfrm>
              <a:off x="6439221" y="29567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07" name="tx407"/>
            <p:cNvSpPr/>
            <p:nvPr/>
          </p:nvSpPr>
          <p:spPr>
            <a:xfrm>
              <a:off x="6649633" y="29405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8" name="tx408"/>
            <p:cNvSpPr/>
            <p:nvPr/>
          </p:nvSpPr>
          <p:spPr>
            <a:xfrm>
              <a:off x="6860046" y="2924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9" name="tx409"/>
            <p:cNvSpPr/>
            <p:nvPr/>
          </p:nvSpPr>
          <p:spPr>
            <a:xfrm>
              <a:off x="7070458" y="29405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10" name="tx410"/>
            <p:cNvSpPr/>
            <p:nvPr/>
          </p:nvSpPr>
          <p:spPr>
            <a:xfrm>
              <a:off x="7280871" y="2924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11" name="rc411"/>
            <p:cNvSpPr/>
            <p:nvPr/>
          </p:nvSpPr>
          <p:spPr>
            <a:xfrm>
              <a:off x="5764468" y="3483127"/>
              <a:ext cx="1620176" cy="1019640"/>
            </a:xfrm>
            <a:prstGeom prst="rect">
              <a:avLst/>
            </a:prstGeom>
            <a:solidFill>
              <a:srgbClr val="EBEBEB">
                <a:alpha val="100000"/>
              </a:srgbClr>
            </a:solidFill>
          </p:spPr>
          <p:txBody>
            <a:bodyPr/>
            <a:lstStyle/>
            <a:p/>
          </p:txBody>
        </p:sp>
        <p:sp>
          <p:nvSpPr>
            <p:cNvPr id="412" name="pl412"/>
            <p:cNvSpPr/>
            <p:nvPr/>
          </p:nvSpPr>
          <p:spPr>
            <a:xfrm>
              <a:off x="5764468" y="42531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3" name="pl413"/>
            <p:cNvSpPr/>
            <p:nvPr/>
          </p:nvSpPr>
          <p:spPr>
            <a:xfrm>
              <a:off x="5764468" y="384658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4" name="pl414"/>
            <p:cNvSpPr/>
            <p:nvPr/>
          </p:nvSpPr>
          <p:spPr>
            <a:xfrm>
              <a:off x="5764468"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5" name="pl415"/>
            <p:cNvSpPr/>
            <p:nvPr/>
          </p:nvSpPr>
          <p:spPr>
            <a:xfrm>
              <a:off x="5764468" y="40498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6" name="pl416"/>
            <p:cNvSpPr/>
            <p:nvPr/>
          </p:nvSpPr>
          <p:spPr>
            <a:xfrm>
              <a:off x="5764468" y="364331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7" name="pl417"/>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38112" y="4342585"/>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426" name="pl426"/>
            <p:cNvSpPr/>
            <p:nvPr/>
          </p:nvSpPr>
          <p:spPr>
            <a:xfrm>
              <a:off x="5838112" y="4375109"/>
              <a:ext cx="1472887" cy="81311"/>
            </a:xfrm>
            <a:custGeom>
              <a:avLst/>
              <a:pathLst>
                <a:path w="1472887" h="81311">
                  <a:moveTo>
                    <a:pt x="0" y="81311"/>
                  </a:moveTo>
                  <a:lnTo>
                    <a:pt x="210412" y="81311"/>
                  </a:lnTo>
                  <a:lnTo>
                    <a:pt x="420825" y="48786"/>
                  </a:lnTo>
                  <a:lnTo>
                    <a:pt x="631237" y="0"/>
                  </a:lnTo>
                  <a:lnTo>
                    <a:pt x="841650" y="48786"/>
                  </a:lnTo>
                  <a:lnTo>
                    <a:pt x="1052062" y="65048"/>
                  </a:lnTo>
                  <a:lnTo>
                    <a:pt x="1262475" y="0"/>
                  </a:lnTo>
                  <a:lnTo>
                    <a:pt x="1472887" y="65048"/>
                  </a:lnTo>
                </a:path>
              </a:pathLst>
            </a:custGeom>
            <a:ln w="40651" cap="flat">
              <a:solidFill>
                <a:srgbClr val="BEBEBE">
                  <a:alpha val="69803"/>
                </a:srgbClr>
              </a:solidFill>
              <a:prstDash val="solid"/>
              <a:round/>
            </a:ln>
          </p:spPr>
          <p:txBody>
            <a:bodyPr/>
            <a:lstStyle/>
            <a:p/>
          </p:txBody>
        </p:sp>
        <p:sp>
          <p:nvSpPr>
            <p:cNvPr id="427" name="pl427"/>
            <p:cNvSpPr/>
            <p:nvPr/>
          </p:nvSpPr>
          <p:spPr>
            <a:xfrm>
              <a:off x="5838112" y="4375109"/>
              <a:ext cx="1472887" cy="81311"/>
            </a:xfrm>
            <a:custGeom>
              <a:avLst/>
              <a:pathLst>
                <a:path w="1472887" h="81311">
                  <a:moveTo>
                    <a:pt x="0" y="81311"/>
                  </a:moveTo>
                  <a:lnTo>
                    <a:pt x="210412" y="81311"/>
                  </a:lnTo>
                  <a:lnTo>
                    <a:pt x="420825" y="48786"/>
                  </a:lnTo>
                  <a:lnTo>
                    <a:pt x="631237" y="0"/>
                  </a:lnTo>
                  <a:lnTo>
                    <a:pt x="841650" y="48786"/>
                  </a:lnTo>
                  <a:lnTo>
                    <a:pt x="1052062" y="65048"/>
                  </a:lnTo>
                  <a:lnTo>
                    <a:pt x="1262475" y="0"/>
                  </a:lnTo>
                  <a:lnTo>
                    <a:pt x="1472887" y="65048"/>
                  </a:lnTo>
                </a:path>
              </a:pathLst>
            </a:custGeom>
            <a:ln w="35231" cap="flat">
              <a:solidFill>
                <a:srgbClr val="BEBEBE">
                  <a:alpha val="69803"/>
                </a:srgbClr>
              </a:solidFill>
              <a:prstDash val="solid"/>
              <a:round/>
            </a:ln>
          </p:spPr>
          <p:txBody>
            <a:bodyPr/>
            <a:lstStyle/>
            <a:p/>
          </p:txBody>
        </p:sp>
        <p:sp>
          <p:nvSpPr>
            <p:cNvPr id="428" name="pl428"/>
            <p:cNvSpPr/>
            <p:nvPr/>
          </p:nvSpPr>
          <p:spPr>
            <a:xfrm>
              <a:off x="5838112" y="4342585"/>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429" name="pl429"/>
            <p:cNvSpPr/>
            <p:nvPr/>
          </p:nvSpPr>
          <p:spPr>
            <a:xfrm>
              <a:off x="5838112" y="4375109"/>
              <a:ext cx="1472887" cy="81311"/>
            </a:xfrm>
            <a:custGeom>
              <a:avLst/>
              <a:pathLst>
                <a:path w="1472887" h="81311">
                  <a:moveTo>
                    <a:pt x="0" y="81311"/>
                  </a:moveTo>
                  <a:lnTo>
                    <a:pt x="210412" y="81311"/>
                  </a:lnTo>
                  <a:lnTo>
                    <a:pt x="420825" y="48786"/>
                  </a:lnTo>
                  <a:lnTo>
                    <a:pt x="631237" y="0"/>
                  </a:lnTo>
                  <a:lnTo>
                    <a:pt x="841650" y="48786"/>
                  </a:lnTo>
                  <a:lnTo>
                    <a:pt x="1052062" y="65048"/>
                  </a:lnTo>
                  <a:lnTo>
                    <a:pt x="1262475" y="0"/>
                  </a:lnTo>
                  <a:lnTo>
                    <a:pt x="1472887" y="65048"/>
                  </a:lnTo>
                </a:path>
              </a:pathLst>
            </a:custGeom>
            <a:ln w="40651" cap="flat">
              <a:solidFill>
                <a:srgbClr val="000000">
                  <a:alpha val="100000"/>
                </a:srgbClr>
              </a:solidFill>
              <a:prstDash val="solid"/>
              <a:round/>
            </a:ln>
          </p:spPr>
          <p:txBody>
            <a:bodyPr/>
            <a:lstStyle/>
            <a:p/>
          </p:txBody>
        </p:sp>
        <p:sp>
          <p:nvSpPr>
            <p:cNvPr id="430" name="pl430"/>
            <p:cNvSpPr/>
            <p:nvPr/>
          </p:nvSpPr>
          <p:spPr>
            <a:xfrm>
              <a:off x="5838112" y="4375109"/>
              <a:ext cx="1472887" cy="81311"/>
            </a:xfrm>
            <a:custGeom>
              <a:avLst/>
              <a:pathLst>
                <a:path w="1472887" h="81311">
                  <a:moveTo>
                    <a:pt x="0" y="81311"/>
                  </a:moveTo>
                  <a:lnTo>
                    <a:pt x="210412" y="81311"/>
                  </a:lnTo>
                  <a:lnTo>
                    <a:pt x="420825" y="48786"/>
                  </a:lnTo>
                  <a:lnTo>
                    <a:pt x="631237" y="0"/>
                  </a:lnTo>
                  <a:lnTo>
                    <a:pt x="841650" y="48786"/>
                  </a:lnTo>
                  <a:lnTo>
                    <a:pt x="1052062" y="65048"/>
                  </a:lnTo>
                  <a:lnTo>
                    <a:pt x="1262475" y="0"/>
                  </a:lnTo>
                  <a:lnTo>
                    <a:pt x="1472887" y="65048"/>
                  </a:lnTo>
                </a:path>
              </a:pathLst>
            </a:custGeom>
            <a:ln w="35231" cap="flat">
              <a:solidFill>
                <a:srgbClr val="F26A21">
                  <a:alpha val="100000"/>
                </a:srgbClr>
              </a:solidFill>
              <a:prstDash val="solid"/>
              <a:round/>
            </a:ln>
          </p:spPr>
          <p:txBody>
            <a:bodyPr/>
            <a:lstStyle/>
            <a:p/>
          </p:txBody>
        </p:sp>
        <p:sp>
          <p:nvSpPr>
            <p:cNvPr id="431" name="pl431"/>
            <p:cNvSpPr/>
            <p:nvPr/>
          </p:nvSpPr>
          <p:spPr>
            <a:xfrm>
              <a:off x="5764468"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32" name="tx432"/>
            <p:cNvSpPr/>
            <p:nvPr/>
          </p:nvSpPr>
          <p:spPr>
            <a:xfrm>
              <a:off x="5807983"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018395" y="4293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4" name="tx434"/>
            <p:cNvSpPr/>
            <p:nvPr/>
          </p:nvSpPr>
          <p:spPr>
            <a:xfrm>
              <a:off x="6228808" y="42608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5" name="tx435"/>
            <p:cNvSpPr/>
            <p:nvPr/>
          </p:nvSpPr>
          <p:spPr>
            <a:xfrm>
              <a:off x="6439221" y="4212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6" name="tx436"/>
            <p:cNvSpPr/>
            <p:nvPr/>
          </p:nvSpPr>
          <p:spPr>
            <a:xfrm>
              <a:off x="6649633" y="42608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7" name="tx437"/>
            <p:cNvSpPr/>
            <p:nvPr/>
          </p:nvSpPr>
          <p:spPr>
            <a:xfrm>
              <a:off x="6860046" y="42771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8" name="tx438"/>
            <p:cNvSpPr/>
            <p:nvPr/>
          </p:nvSpPr>
          <p:spPr>
            <a:xfrm>
              <a:off x="7070458" y="4212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9" name="tx439"/>
            <p:cNvSpPr/>
            <p:nvPr/>
          </p:nvSpPr>
          <p:spPr>
            <a:xfrm>
              <a:off x="7280871" y="42771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40" name="rc440"/>
            <p:cNvSpPr/>
            <p:nvPr/>
          </p:nvSpPr>
          <p:spPr>
            <a:xfrm>
              <a:off x="5764468" y="4787209"/>
              <a:ext cx="1620176" cy="1019640"/>
            </a:xfrm>
            <a:prstGeom prst="rect">
              <a:avLst/>
            </a:prstGeom>
            <a:solidFill>
              <a:srgbClr val="EBEBEB">
                <a:alpha val="100000"/>
              </a:srgbClr>
            </a:solidFill>
          </p:spPr>
          <p:txBody>
            <a:bodyPr/>
            <a:lstStyle/>
            <a:p/>
          </p:txBody>
        </p:sp>
        <p:sp>
          <p:nvSpPr>
            <p:cNvPr id="441" name="pl441"/>
            <p:cNvSpPr/>
            <p:nvPr/>
          </p:nvSpPr>
          <p:spPr>
            <a:xfrm>
              <a:off x="5764468" y="55572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2" name="pl442"/>
            <p:cNvSpPr/>
            <p:nvPr/>
          </p:nvSpPr>
          <p:spPr>
            <a:xfrm>
              <a:off x="5764468" y="51506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3" name="pl443"/>
            <p:cNvSpPr/>
            <p:nvPr/>
          </p:nvSpPr>
          <p:spPr>
            <a:xfrm>
              <a:off x="5764468"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4" name="pl444"/>
            <p:cNvSpPr/>
            <p:nvPr/>
          </p:nvSpPr>
          <p:spPr>
            <a:xfrm>
              <a:off x="5764468" y="5353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5" name="pl445"/>
            <p:cNvSpPr/>
            <p:nvPr/>
          </p:nvSpPr>
          <p:spPr>
            <a:xfrm>
              <a:off x="5764468" y="49473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6" name="pl446"/>
            <p:cNvSpPr/>
            <p:nvPr/>
          </p:nvSpPr>
          <p:spPr>
            <a:xfrm>
              <a:off x="583811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604852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2589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4693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67976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8901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710058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3110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5838112" y="5646667"/>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455" name="pl455"/>
            <p:cNvSpPr/>
            <p:nvPr/>
          </p:nvSpPr>
          <p:spPr>
            <a:xfrm>
              <a:off x="5838112" y="5597880"/>
              <a:ext cx="1472887" cy="113835"/>
            </a:xfrm>
            <a:custGeom>
              <a:avLst/>
              <a:pathLst>
                <a:path w="1472887" h="113835">
                  <a:moveTo>
                    <a:pt x="0" y="97573"/>
                  </a:moveTo>
                  <a:lnTo>
                    <a:pt x="210412" y="65048"/>
                  </a:lnTo>
                  <a:lnTo>
                    <a:pt x="420825" y="81311"/>
                  </a:lnTo>
                  <a:lnTo>
                    <a:pt x="631237" y="113835"/>
                  </a:lnTo>
                  <a:lnTo>
                    <a:pt x="841650" y="0"/>
                  </a:lnTo>
                  <a:lnTo>
                    <a:pt x="1052062" y="16262"/>
                  </a:lnTo>
                  <a:lnTo>
                    <a:pt x="1262475" y="48786"/>
                  </a:lnTo>
                  <a:lnTo>
                    <a:pt x="1472887" y="81311"/>
                  </a:lnTo>
                </a:path>
              </a:pathLst>
            </a:custGeom>
            <a:ln w="40651" cap="flat">
              <a:solidFill>
                <a:srgbClr val="BEBEBE">
                  <a:alpha val="69803"/>
                </a:srgbClr>
              </a:solidFill>
              <a:prstDash val="solid"/>
              <a:round/>
            </a:ln>
          </p:spPr>
          <p:txBody>
            <a:bodyPr/>
            <a:lstStyle/>
            <a:p/>
          </p:txBody>
        </p:sp>
        <p:sp>
          <p:nvSpPr>
            <p:cNvPr id="456" name="pl456"/>
            <p:cNvSpPr/>
            <p:nvPr/>
          </p:nvSpPr>
          <p:spPr>
            <a:xfrm>
              <a:off x="5838112" y="5597880"/>
              <a:ext cx="1472887" cy="113835"/>
            </a:xfrm>
            <a:custGeom>
              <a:avLst/>
              <a:pathLst>
                <a:path w="1472887" h="113835">
                  <a:moveTo>
                    <a:pt x="0" y="97573"/>
                  </a:moveTo>
                  <a:lnTo>
                    <a:pt x="210412" y="65048"/>
                  </a:lnTo>
                  <a:lnTo>
                    <a:pt x="420825" y="81311"/>
                  </a:lnTo>
                  <a:lnTo>
                    <a:pt x="631237" y="113835"/>
                  </a:lnTo>
                  <a:lnTo>
                    <a:pt x="841650" y="0"/>
                  </a:lnTo>
                  <a:lnTo>
                    <a:pt x="1052062" y="16262"/>
                  </a:lnTo>
                  <a:lnTo>
                    <a:pt x="1262475" y="48786"/>
                  </a:lnTo>
                  <a:lnTo>
                    <a:pt x="1472887" y="81311"/>
                  </a:lnTo>
                </a:path>
              </a:pathLst>
            </a:custGeom>
            <a:ln w="35231" cap="flat">
              <a:solidFill>
                <a:srgbClr val="BEBEBE">
                  <a:alpha val="69803"/>
                </a:srgbClr>
              </a:solidFill>
              <a:prstDash val="solid"/>
              <a:round/>
            </a:ln>
          </p:spPr>
          <p:txBody>
            <a:bodyPr/>
            <a:lstStyle/>
            <a:p/>
          </p:txBody>
        </p:sp>
        <p:sp>
          <p:nvSpPr>
            <p:cNvPr id="457" name="pl457"/>
            <p:cNvSpPr/>
            <p:nvPr/>
          </p:nvSpPr>
          <p:spPr>
            <a:xfrm>
              <a:off x="5838112" y="5646667"/>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458" name="pl458"/>
            <p:cNvSpPr/>
            <p:nvPr/>
          </p:nvSpPr>
          <p:spPr>
            <a:xfrm>
              <a:off x="5838112" y="5597880"/>
              <a:ext cx="1472887" cy="113835"/>
            </a:xfrm>
            <a:custGeom>
              <a:avLst/>
              <a:pathLst>
                <a:path w="1472887" h="113835">
                  <a:moveTo>
                    <a:pt x="0" y="97573"/>
                  </a:moveTo>
                  <a:lnTo>
                    <a:pt x="210412" y="65048"/>
                  </a:lnTo>
                  <a:lnTo>
                    <a:pt x="420825" y="81311"/>
                  </a:lnTo>
                  <a:lnTo>
                    <a:pt x="631237" y="113835"/>
                  </a:lnTo>
                  <a:lnTo>
                    <a:pt x="841650" y="0"/>
                  </a:lnTo>
                  <a:lnTo>
                    <a:pt x="1052062" y="16262"/>
                  </a:lnTo>
                  <a:lnTo>
                    <a:pt x="1262475" y="48786"/>
                  </a:lnTo>
                  <a:lnTo>
                    <a:pt x="1472887" y="81311"/>
                  </a:lnTo>
                </a:path>
              </a:pathLst>
            </a:custGeom>
            <a:ln w="40651" cap="flat">
              <a:solidFill>
                <a:srgbClr val="000000">
                  <a:alpha val="100000"/>
                </a:srgbClr>
              </a:solidFill>
              <a:prstDash val="solid"/>
              <a:round/>
            </a:ln>
          </p:spPr>
          <p:txBody>
            <a:bodyPr/>
            <a:lstStyle/>
            <a:p/>
          </p:txBody>
        </p:sp>
        <p:sp>
          <p:nvSpPr>
            <p:cNvPr id="459" name="pl459"/>
            <p:cNvSpPr/>
            <p:nvPr/>
          </p:nvSpPr>
          <p:spPr>
            <a:xfrm>
              <a:off x="5838112" y="5597880"/>
              <a:ext cx="1472887" cy="113835"/>
            </a:xfrm>
            <a:custGeom>
              <a:avLst/>
              <a:pathLst>
                <a:path w="1472887" h="113835">
                  <a:moveTo>
                    <a:pt x="0" y="97573"/>
                  </a:moveTo>
                  <a:lnTo>
                    <a:pt x="210412" y="65048"/>
                  </a:lnTo>
                  <a:lnTo>
                    <a:pt x="420825" y="81311"/>
                  </a:lnTo>
                  <a:lnTo>
                    <a:pt x="631237" y="113835"/>
                  </a:lnTo>
                  <a:lnTo>
                    <a:pt x="841650" y="0"/>
                  </a:lnTo>
                  <a:lnTo>
                    <a:pt x="1052062" y="16262"/>
                  </a:lnTo>
                  <a:lnTo>
                    <a:pt x="1262475" y="48786"/>
                  </a:lnTo>
                  <a:lnTo>
                    <a:pt x="1472887" y="81311"/>
                  </a:lnTo>
                </a:path>
              </a:pathLst>
            </a:custGeom>
            <a:ln w="35231" cap="flat">
              <a:solidFill>
                <a:srgbClr val="F26A21">
                  <a:alpha val="100000"/>
                </a:srgbClr>
              </a:solidFill>
              <a:prstDash val="solid"/>
              <a:round/>
            </a:ln>
          </p:spPr>
          <p:txBody>
            <a:bodyPr/>
            <a:lstStyle/>
            <a:p/>
          </p:txBody>
        </p:sp>
        <p:sp>
          <p:nvSpPr>
            <p:cNvPr id="460" name="pl460"/>
            <p:cNvSpPr/>
            <p:nvPr/>
          </p:nvSpPr>
          <p:spPr>
            <a:xfrm>
              <a:off x="5764468"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61" name="tx461"/>
            <p:cNvSpPr/>
            <p:nvPr/>
          </p:nvSpPr>
          <p:spPr>
            <a:xfrm>
              <a:off x="5807983" y="5532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2" name="tx462"/>
            <p:cNvSpPr/>
            <p:nvPr/>
          </p:nvSpPr>
          <p:spPr>
            <a:xfrm>
              <a:off x="6018395" y="54999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3" name="tx463"/>
            <p:cNvSpPr/>
            <p:nvPr/>
          </p:nvSpPr>
          <p:spPr>
            <a:xfrm>
              <a:off x="6228808" y="5516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64" name="tx464"/>
            <p:cNvSpPr/>
            <p:nvPr/>
          </p:nvSpPr>
          <p:spPr>
            <a:xfrm>
              <a:off x="6439221" y="554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5" name="tx465"/>
            <p:cNvSpPr/>
            <p:nvPr/>
          </p:nvSpPr>
          <p:spPr>
            <a:xfrm>
              <a:off x="6619504" y="5434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66" name="tx466"/>
            <p:cNvSpPr/>
            <p:nvPr/>
          </p:nvSpPr>
          <p:spPr>
            <a:xfrm>
              <a:off x="6860046" y="54511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67" name="tx467"/>
            <p:cNvSpPr/>
            <p:nvPr/>
          </p:nvSpPr>
          <p:spPr>
            <a:xfrm>
              <a:off x="7070458" y="5483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68" name="tx468"/>
            <p:cNvSpPr/>
            <p:nvPr/>
          </p:nvSpPr>
          <p:spPr>
            <a:xfrm>
              <a:off x="7280871" y="5516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69" name="rc469"/>
            <p:cNvSpPr/>
            <p:nvPr/>
          </p:nvSpPr>
          <p:spPr>
            <a:xfrm>
              <a:off x="7454234" y="874964"/>
              <a:ext cx="1620176" cy="1019640"/>
            </a:xfrm>
            <a:prstGeom prst="rect">
              <a:avLst/>
            </a:prstGeom>
            <a:solidFill>
              <a:srgbClr val="EBEBEB">
                <a:alpha val="100000"/>
              </a:srgbClr>
            </a:solidFill>
          </p:spPr>
          <p:txBody>
            <a:bodyPr/>
            <a:lstStyle/>
            <a:p/>
          </p:txBody>
        </p:sp>
        <p:sp>
          <p:nvSpPr>
            <p:cNvPr id="470" name="pl470"/>
            <p:cNvSpPr/>
            <p:nvPr/>
          </p:nvSpPr>
          <p:spPr>
            <a:xfrm>
              <a:off x="7454234" y="164497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1" name="pl471"/>
            <p:cNvSpPr/>
            <p:nvPr/>
          </p:nvSpPr>
          <p:spPr>
            <a:xfrm>
              <a:off x="7454234" y="12384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2" name="pl472"/>
            <p:cNvSpPr/>
            <p:nvPr/>
          </p:nvSpPr>
          <p:spPr>
            <a:xfrm>
              <a:off x="7454234" y="18482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3" name="pl473"/>
            <p:cNvSpPr/>
            <p:nvPr/>
          </p:nvSpPr>
          <p:spPr>
            <a:xfrm>
              <a:off x="7454234" y="14417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4" name="pl474"/>
            <p:cNvSpPr/>
            <p:nvPr/>
          </p:nvSpPr>
          <p:spPr>
            <a:xfrm>
              <a:off x="7454234" y="10351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5" name="pl475"/>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7527878" y="1734421"/>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484" name="pl484"/>
            <p:cNvSpPr/>
            <p:nvPr/>
          </p:nvSpPr>
          <p:spPr>
            <a:xfrm>
              <a:off x="7527878" y="1669372"/>
              <a:ext cx="1472887" cy="113835"/>
            </a:xfrm>
            <a:custGeom>
              <a:avLst/>
              <a:pathLst>
                <a:path w="1472887" h="113835">
                  <a:moveTo>
                    <a:pt x="0" y="0"/>
                  </a:moveTo>
                  <a:lnTo>
                    <a:pt x="210412" y="65048"/>
                  </a:lnTo>
                  <a:lnTo>
                    <a:pt x="420825" y="97573"/>
                  </a:lnTo>
                  <a:lnTo>
                    <a:pt x="631237" y="65048"/>
                  </a:lnTo>
                  <a:lnTo>
                    <a:pt x="841650" y="65048"/>
                  </a:lnTo>
                  <a:lnTo>
                    <a:pt x="1052062" y="97573"/>
                  </a:lnTo>
                  <a:lnTo>
                    <a:pt x="1262475" y="97573"/>
                  </a:lnTo>
                  <a:lnTo>
                    <a:pt x="1472887" y="113835"/>
                  </a:lnTo>
                </a:path>
              </a:pathLst>
            </a:custGeom>
            <a:ln w="40651" cap="flat">
              <a:solidFill>
                <a:srgbClr val="BEBEBE">
                  <a:alpha val="69803"/>
                </a:srgbClr>
              </a:solidFill>
              <a:prstDash val="solid"/>
              <a:round/>
            </a:ln>
          </p:spPr>
          <p:txBody>
            <a:bodyPr/>
            <a:lstStyle/>
            <a:p/>
          </p:txBody>
        </p:sp>
        <p:sp>
          <p:nvSpPr>
            <p:cNvPr id="485" name="pl485"/>
            <p:cNvSpPr/>
            <p:nvPr/>
          </p:nvSpPr>
          <p:spPr>
            <a:xfrm>
              <a:off x="7527878" y="1669372"/>
              <a:ext cx="1472887" cy="113835"/>
            </a:xfrm>
            <a:custGeom>
              <a:avLst/>
              <a:pathLst>
                <a:path w="1472887" h="113835">
                  <a:moveTo>
                    <a:pt x="0" y="0"/>
                  </a:moveTo>
                  <a:lnTo>
                    <a:pt x="210412" y="65048"/>
                  </a:lnTo>
                  <a:lnTo>
                    <a:pt x="420825" y="97573"/>
                  </a:lnTo>
                  <a:lnTo>
                    <a:pt x="631237" y="65048"/>
                  </a:lnTo>
                  <a:lnTo>
                    <a:pt x="841650" y="65048"/>
                  </a:lnTo>
                  <a:lnTo>
                    <a:pt x="1052062" y="97573"/>
                  </a:lnTo>
                  <a:lnTo>
                    <a:pt x="1262475" y="97573"/>
                  </a:lnTo>
                  <a:lnTo>
                    <a:pt x="1472887" y="113835"/>
                  </a:lnTo>
                </a:path>
              </a:pathLst>
            </a:custGeom>
            <a:ln w="35231" cap="flat">
              <a:solidFill>
                <a:srgbClr val="BEBEBE">
                  <a:alpha val="69803"/>
                </a:srgbClr>
              </a:solidFill>
              <a:prstDash val="solid"/>
              <a:round/>
            </a:ln>
          </p:spPr>
          <p:txBody>
            <a:bodyPr/>
            <a:lstStyle/>
            <a:p/>
          </p:txBody>
        </p:sp>
        <p:sp>
          <p:nvSpPr>
            <p:cNvPr id="486" name="pl486"/>
            <p:cNvSpPr/>
            <p:nvPr/>
          </p:nvSpPr>
          <p:spPr>
            <a:xfrm>
              <a:off x="7527878" y="1734421"/>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487" name="pl487"/>
            <p:cNvSpPr/>
            <p:nvPr/>
          </p:nvSpPr>
          <p:spPr>
            <a:xfrm>
              <a:off x="7527878" y="1669372"/>
              <a:ext cx="1472887" cy="113835"/>
            </a:xfrm>
            <a:custGeom>
              <a:avLst/>
              <a:pathLst>
                <a:path w="1472887" h="113835">
                  <a:moveTo>
                    <a:pt x="0" y="0"/>
                  </a:moveTo>
                  <a:lnTo>
                    <a:pt x="210412" y="65048"/>
                  </a:lnTo>
                  <a:lnTo>
                    <a:pt x="420825" y="97573"/>
                  </a:lnTo>
                  <a:lnTo>
                    <a:pt x="631237" y="65048"/>
                  </a:lnTo>
                  <a:lnTo>
                    <a:pt x="841650" y="65048"/>
                  </a:lnTo>
                  <a:lnTo>
                    <a:pt x="1052062" y="97573"/>
                  </a:lnTo>
                  <a:lnTo>
                    <a:pt x="1262475" y="97573"/>
                  </a:lnTo>
                  <a:lnTo>
                    <a:pt x="1472887" y="113835"/>
                  </a:lnTo>
                </a:path>
              </a:pathLst>
            </a:custGeom>
            <a:ln w="40651" cap="flat">
              <a:solidFill>
                <a:srgbClr val="000000">
                  <a:alpha val="100000"/>
                </a:srgbClr>
              </a:solidFill>
              <a:prstDash val="solid"/>
              <a:round/>
            </a:ln>
          </p:spPr>
          <p:txBody>
            <a:bodyPr/>
            <a:lstStyle/>
            <a:p/>
          </p:txBody>
        </p:sp>
        <p:sp>
          <p:nvSpPr>
            <p:cNvPr id="488" name="pl488"/>
            <p:cNvSpPr/>
            <p:nvPr/>
          </p:nvSpPr>
          <p:spPr>
            <a:xfrm>
              <a:off x="7527878" y="1669372"/>
              <a:ext cx="1472887" cy="113835"/>
            </a:xfrm>
            <a:custGeom>
              <a:avLst/>
              <a:pathLst>
                <a:path w="1472887" h="113835">
                  <a:moveTo>
                    <a:pt x="0" y="0"/>
                  </a:moveTo>
                  <a:lnTo>
                    <a:pt x="210412" y="65048"/>
                  </a:lnTo>
                  <a:lnTo>
                    <a:pt x="420825" y="97573"/>
                  </a:lnTo>
                  <a:lnTo>
                    <a:pt x="631237" y="65048"/>
                  </a:lnTo>
                  <a:lnTo>
                    <a:pt x="841650" y="65048"/>
                  </a:lnTo>
                  <a:lnTo>
                    <a:pt x="1052062" y="97573"/>
                  </a:lnTo>
                  <a:lnTo>
                    <a:pt x="1262475" y="97573"/>
                  </a:lnTo>
                  <a:lnTo>
                    <a:pt x="1472887" y="113835"/>
                  </a:lnTo>
                </a:path>
              </a:pathLst>
            </a:custGeom>
            <a:ln w="35231" cap="flat">
              <a:solidFill>
                <a:srgbClr val="F26A21">
                  <a:alpha val="100000"/>
                </a:srgbClr>
              </a:solidFill>
              <a:prstDash val="solid"/>
              <a:round/>
            </a:ln>
          </p:spPr>
          <p:txBody>
            <a:bodyPr/>
            <a:lstStyle/>
            <a:p/>
          </p:txBody>
        </p:sp>
        <p:sp>
          <p:nvSpPr>
            <p:cNvPr id="489" name="pl489"/>
            <p:cNvSpPr/>
            <p:nvPr/>
          </p:nvSpPr>
          <p:spPr>
            <a:xfrm>
              <a:off x="7454234" y="18482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90" name="tx490"/>
            <p:cNvSpPr/>
            <p:nvPr/>
          </p:nvSpPr>
          <p:spPr>
            <a:xfrm>
              <a:off x="7471643" y="150634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91" name="tx491"/>
            <p:cNvSpPr/>
            <p:nvPr/>
          </p:nvSpPr>
          <p:spPr>
            <a:xfrm>
              <a:off x="7708161" y="1571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2" name="tx492"/>
            <p:cNvSpPr/>
            <p:nvPr/>
          </p:nvSpPr>
          <p:spPr>
            <a:xfrm>
              <a:off x="7918574" y="1603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3" name="tx493"/>
            <p:cNvSpPr/>
            <p:nvPr/>
          </p:nvSpPr>
          <p:spPr>
            <a:xfrm>
              <a:off x="8128986" y="1571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4" name="tx494"/>
            <p:cNvSpPr/>
            <p:nvPr/>
          </p:nvSpPr>
          <p:spPr>
            <a:xfrm>
              <a:off x="8339399" y="1571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5" name="tx495"/>
            <p:cNvSpPr/>
            <p:nvPr/>
          </p:nvSpPr>
          <p:spPr>
            <a:xfrm>
              <a:off x="8549811" y="1603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6" name="tx496"/>
            <p:cNvSpPr/>
            <p:nvPr/>
          </p:nvSpPr>
          <p:spPr>
            <a:xfrm>
              <a:off x="8760224" y="1603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7" name="tx497"/>
            <p:cNvSpPr/>
            <p:nvPr/>
          </p:nvSpPr>
          <p:spPr>
            <a:xfrm>
              <a:off x="8970637" y="16201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98" name="rc498"/>
            <p:cNvSpPr/>
            <p:nvPr/>
          </p:nvSpPr>
          <p:spPr>
            <a:xfrm>
              <a:off x="7454234" y="2179046"/>
              <a:ext cx="1620176" cy="1019640"/>
            </a:xfrm>
            <a:prstGeom prst="rect">
              <a:avLst/>
            </a:prstGeom>
            <a:solidFill>
              <a:srgbClr val="EBEBEB">
                <a:alpha val="100000"/>
              </a:srgbClr>
            </a:solidFill>
          </p:spPr>
          <p:txBody>
            <a:bodyPr/>
            <a:lstStyle/>
            <a:p/>
          </p:txBody>
        </p:sp>
        <p:sp>
          <p:nvSpPr>
            <p:cNvPr id="499" name="pl499"/>
            <p:cNvSpPr/>
            <p:nvPr/>
          </p:nvSpPr>
          <p:spPr>
            <a:xfrm>
              <a:off x="7454234" y="294906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00" name="pl500"/>
            <p:cNvSpPr/>
            <p:nvPr/>
          </p:nvSpPr>
          <p:spPr>
            <a:xfrm>
              <a:off x="7454234" y="254250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01" name="pl501"/>
            <p:cNvSpPr/>
            <p:nvPr/>
          </p:nvSpPr>
          <p:spPr>
            <a:xfrm>
              <a:off x="7454234" y="315233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2" name="pl502"/>
            <p:cNvSpPr/>
            <p:nvPr/>
          </p:nvSpPr>
          <p:spPr>
            <a:xfrm>
              <a:off x="7454234" y="274578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3" name="pl503"/>
            <p:cNvSpPr/>
            <p:nvPr/>
          </p:nvSpPr>
          <p:spPr>
            <a:xfrm>
              <a:off x="7454234" y="233922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4" name="pl504"/>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5" name="pl505"/>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527878" y="3038503"/>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513" name="pl513"/>
            <p:cNvSpPr/>
            <p:nvPr/>
          </p:nvSpPr>
          <p:spPr>
            <a:xfrm>
              <a:off x="7527878" y="3087290"/>
              <a:ext cx="1472887" cy="65048"/>
            </a:xfrm>
            <a:custGeom>
              <a:avLst/>
              <a:pathLst>
                <a:path w="1472887" h="65048">
                  <a:moveTo>
                    <a:pt x="0" y="48786"/>
                  </a:moveTo>
                  <a:lnTo>
                    <a:pt x="210412" y="48786"/>
                  </a:lnTo>
                  <a:lnTo>
                    <a:pt x="420825" y="48786"/>
                  </a:lnTo>
                  <a:lnTo>
                    <a:pt x="631237" y="65048"/>
                  </a:lnTo>
                  <a:lnTo>
                    <a:pt x="841650" y="48786"/>
                  </a:lnTo>
                  <a:lnTo>
                    <a:pt x="1052062" y="48786"/>
                  </a:lnTo>
                  <a:lnTo>
                    <a:pt x="1262475" y="0"/>
                  </a:lnTo>
                  <a:lnTo>
                    <a:pt x="1472887" y="48786"/>
                  </a:lnTo>
                </a:path>
              </a:pathLst>
            </a:custGeom>
            <a:ln w="40651" cap="flat">
              <a:solidFill>
                <a:srgbClr val="BEBEBE">
                  <a:alpha val="69803"/>
                </a:srgbClr>
              </a:solidFill>
              <a:prstDash val="solid"/>
              <a:round/>
            </a:ln>
          </p:spPr>
          <p:txBody>
            <a:bodyPr/>
            <a:lstStyle/>
            <a:p/>
          </p:txBody>
        </p:sp>
        <p:sp>
          <p:nvSpPr>
            <p:cNvPr id="514" name="pl514"/>
            <p:cNvSpPr/>
            <p:nvPr/>
          </p:nvSpPr>
          <p:spPr>
            <a:xfrm>
              <a:off x="7527878" y="3087290"/>
              <a:ext cx="1472887" cy="65048"/>
            </a:xfrm>
            <a:custGeom>
              <a:avLst/>
              <a:pathLst>
                <a:path w="1472887" h="65048">
                  <a:moveTo>
                    <a:pt x="0" y="48786"/>
                  </a:moveTo>
                  <a:lnTo>
                    <a:pt x="210412" y="48786"/>
                  </a:lnTo>
                  <a:lnTo>
                    <a:pt x="420825" y="48786"/>
                  </a:lnTo>
                  <a:lnTo>
                    <a:pt x="631237" y="65048"/>
                  </a:lnTo>
                  <a:lnTo>
                    <a:pt x="841650" y="48786"/>
                  </a:lnTo>
                  <a:lnTo>
                    <a:pt x="1052062" y="48786"/>
                  </a:lnTo>
                  <a:lnTo>
                    <a:pt x="1262475" y="0"/>
                  </a:lnTo>
                  <a:lnTo>
                    <a:pt x="1472887" y="48786"/>
                  </a:lnTo>
                </a:path>
              </a:pathLst>
            </a:custGeom>
            <a:ln w="35231" cap="flat">
              <a:solidFill>
                <a:srgbClr val="BEBEBE">
                  <a:alpha val="69803"/>
                </a:srgbClr>
              </a:solidFill>
              <a:prstDash val="solid"/>
              <a:round/>
            </a:ln>
          </p:spPr>
          <p:txBody>
            <a:bodyPr/>
            <a:lstStyle/>
            <a:p/>
          </p:txBody>
        </p:sp>
        <p:sp>
          <p:nvSpPr>
            <p:cNvPr id="515" name="pl515"/>
            <p:cNvSpPr/>
            <p:nvPr/>
          </p:nvSpPr>
          <p:spPr>
            <a:xfrm>
              <a:off x="7527878" y="3038503"/>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516" name="pl516"/>
            <p:cNvSpPr/>
            <p:nvPr/>
          </p:nvSpPr>
          <p:spPr>
            <a:xfrm>
              <a:off x="7527878" y="3087290"/>
              <a:ext cx="1472887" cy="65048"/>
            </a:xfrm>
            <a:custGeom>
              <a:avLst/>
              <a:pathLst>
                <a:path w="1472887" h="65048">
                  <a:moveTo>
                    <a:pt x="0" y="48786"/>
                  </a:moveTo>
                  <a:lnTo>
                    <a:pt x="210412" y="48786"/>
                  </a:lnTo>
                  <a:lnTo>
                    <a:pt x="420825" y="48786"/>
                  </a:lnTo>
                  <a:lnTo>
                    <a:pt x="631237" y="65048"/>
                  </a:lnTo>
                  <a:lnTo>
                    <a:pt x="841650" y="48786"/>
                  </a:lnTo>
                  <a:lnTo>
                    <a:pt x="1052062" y="48786"/>
                  </a:lnTo>
                  <a:lnTo>
                    <a:pt x="1262475" y="0"/>
                  </a:lnTo>
                  <a:lnTo>
                    <a:pt x="1472887" y="48786"/>
                  </a:lnTo>
                </a:path>
              </a:pathLst>
            </a:custGeom>
            <a:ln w="40651" cap="flat">
              <a:solidFill>
                <a:srgbClr val="000000">
                  <a:alpha val="100000"/>
                </a:srgbClr>
              </a:solidFill>
              <a:prstDash val="solid"/>
              <a:round/>
            </a:ln>
          </p:spPr>
          <p:txBody>
            <a:bodyPr/>
            <a:lstStyle/>
            <a:p/>
          </p:txBody>
        </p:sp>
        <p:sp>
          <p:nvSpPr>
            <p:cNvPr id="517" name="pl517"/>
            <p:cNvSpPr/>
            <p:nvPr/>
          </p:nvSpPr>
          <p:spPr>
            <a:xfrm>
              <a:off x="7527878" y="3087290"/>
              <a:ext cx="1472887" cy="65048"/>
            </a:xfrm>
            <a:custGeom>
              <a:avLst/>
              <a:pathLst>
                <a:path w="1472887" h="65048">
                  <a:moveTo>
                    <a:pt x="0" y="48786"/>
                  </a:moveTo>
                  <a:lnTo>
                    <a:pt x="210412" y="48786"/>
                  </a:lnTo>
                  <a:lnTo>
                    <a:pt x="420825" y="48786"/>
                  </a:lnTo>
                  <a:lnTo>
                    <a:pt x="631237" y="65048"/>
                  </a:lnTo>
                  <a:lnTo>
                    <a:pt x="841650" y="48786"/>
                  </a:lnTo>
                  <a:lnTo>
                    <a:pt x="1052062" y="48786"/>
                  </a:lnTo>
                  <a:lnTo>
                    <a:pt x="1262475" y="0"/>
                  </a:lnTo>
                  <a:lnTo>
                    <a:pt x="1472887" y="48786"/>
                  </a:lnTo>
                </a:path>
              </a:pathLst>
            </a:custGeom>
            <a:ln w="35231" cap="flat">
              <a:solidFill>
                <a:srgbClr val="F26A21">
                  <a:alpha val="100000"/>
                </a:srgbClr>
              </a:solidFill>
              <a:prstDash val="solid"/>
              <a:round/>
            </a:ln>
          </p:spPr>
          <p:txBody>
            <a:bodyPr/>
            <a:lstStyle/>
            <a:p/>
          </p:txBody>
        </p:sp>
        <p:sp>
          <p:nvSpPr>
            <p:cNvPr id="518" name="pl518"/>
            <p:cNvSpPr/>
            <p:nvPr/>
          </p:nvSpPr>
          <p:spPr>
            <a:xfrm>
              <a:off x="7454234" y="315233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19" name="tx519"/>
            <p:cNvSpPr/>
            <p:nvPr/>
          </p:nvSpPr>
          <p:spPr>
            <a:xfrm>
              <a:off x="7497749" y="29730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0" name="tx520"/>
            <p:cNvSpPr/>
            <p:nvPr/>
          </p:nvSpPr>
          <p:spPr>
            <a:xfrm>
              <a:off x="7708161" y="29730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1" name="tx521"/>
            <p:cNvSpPr/>
            <p:nvPr/>
          </p:nvSpPr>
          <p:spPr>
            <a:xfrm>
              <a:off x="7918574" y="29730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2" name="tx522"/>
            <p:cNvSpPr/>
            <p:nvPr/>
          </p:nvSpPr>
          <p:spPr>
            <a:xfrm>
              <a:off x="8128986" y="29893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3" name="tx523"/>
            <p:cNvSpPr/>
            <p:nvPr/>
          </p:nvSpPr>
          <p:spPr>
            <a:xfrm>
              <a:off x="8339399" y="29730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4" name="tx524"/>
            <p:cNvSpPr/>
            <p:nvPr/>
          </p:nvSpPr>
          <p:spPr>
            <a:xfrm>
              <a:off x="8549811" y="29730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5" name="tx525"/>
            <p:cNvSpPr/>
            <p:nvPr/>
          </p:nvSpPr>
          <p:spPr>
            <a:xfrm>
              <a:off x="8760224" y="2924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26" name="tx526"/>
            <p:cNvSpPr/>
            <p:nvPr/>
          </p:nvSpPr>
          <p:spPr>
            <a:xfrm>
              <a:off x="8970637" y="29730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7" name="rc527"/>
            <p:cNvSpPr/>
            <p:nvPr/>
          </p:nvSpPr>
          <p:spPr>
            <a:xfrm>
              <a:off x="7454234" y="3483127"/>
              <a:ext cx="1620176" cy="1019640"/>
            </a:xfrm>
            <a:prstGeom prst="rect">
              <a:avLst/>
            </a:prstGeom>
            <a:solidFill>
              <a:srgbClr val="EBEBEB">
                <a:alpha val="100000"/>
              </a:srgbClr>
            </a:solidFill>
          </p:spPr>
          <p:txBody>
            <a:bodyPr/>
            <a:lstStyle/>
            <a:p/>
          </p:txBody>
        </p:sp>
        <p:sp>
          <p:nvSpPr>
            <p:cNvPr id="528" name="pl528"/>
            <p:cNvSpPr/>
            <p:nvPr/>
          </p:nvSpPr>
          <p:spPr>
            <a:xfrm>
              <a:off x="7454234" y="425314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29" name="pl529"/>
            <p:cNvSpPr/>
            <p:nvPr/>
          </p:nvSpPr>
          <p:spPr>
            <a:xfrm>
              <a:off x="7454234" y="384658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0" name="pl530"/>
            <p:cNvSpPr/>
            <p:nvPr/>
          </p:nvSpPr>
          <p:spPr>
            <a:xfrm>
              <a:off x="7454234" y="445642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1" name="pl531"/>
            <p:cNvSpPr/>
            <p:nvPr/>
          </p:nvSpPr>
          <p:spPr>
            <a:xfrm>
              <a:off x="7454234" y="404986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2" name="pl532"/>
            <p:cNvSpPr/>
            <p:nvPr/>
          </p:nvSpPr>
          <p:spPr>
            <a:xfrm>
              <a:off x="7454234" y="364331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3" name="pl533"/>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527878" y="4342585"/>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542" name="pl542"/>
            <p:cNvSpPr/>
            <p:nvPr/>
          </p:nvSpPr>
          <p:spPr>
            <a:xfrm>
              <a:off x="7527878" y="4375109"/>
              <a:ext cx="1472887" cy="48786"/>
            </a:xfrm>
            <a:custGeom>
              <a:avLst/>
              <a:pathLst>
                <a:path w="1472887" h="48786">
                  <a:moveTo>
                    <a:pt x="0" y="48786"/>
                  </a:moveTo>
                  <a:lnTo>
                    <a:pt x="210412" y="48786"/>
                  </a:lnTo>
                  <a:lnTo>
                    <a:pt x="420825" y="0"/>
                  </a:lnTo>
                  <a:lnTo>
                    <a:pt x="631237" y="0"/>
                  </a:lnTo>
                  <a:lnTo>
                    <a:pt x="841650" y="48786"/>
                  </a:lnTo>
                  <a:lnTo>
                    <a:pt x="1052062" y="48786"/>
                  </a:lnTo>
                  <a:lnTo>
                    <a:pt x="1262475" y="32524"/>
                  </a:lnTo>
                  <a:lnTo>
                    <a:pt x="1472887" y="32524"/>
                  </a:lnTo>
                </a:path>
              </a:pathLst>
            </a:custGeom>
            <a:ln w="40651" cap="flat">
              <a:solidFill>
                <a:srgbClr val="BEBEBE">
                  <a:alpha val="69803"/>
                </a:srgbClr>
              </a:solidFill>
              <a:prstDash val="solid"/>
              <a:round/>
            </a:ln>
          </p:spPr>
          <p:txBody>
            <a:bodyPr/>
            <a:lstStyle/>
            <a:p/>
          </p:txBody>
        </p:sp>
        <p:sp>
          <p:nvSpPr>
            <p:cNvPr id="543" name="pl543"/>
            <p:cNvSpPr/>
            <p:nvPr/>
          </p:nvSpPr>
          <p:spPr>
            <a:xfrm>
              <a:off x="7527878" y="4375109"/>
              <a:ext cx="1472887" cy="48786"/>
            </a:xfrm>
            <a:custGeom>
              <a:avLst/>
              <a:pathLst>
                <a:path w="1472887" h="48786">
                  <a:moveTo>
                    <a:pt x="0" y="48786"/>
                  </a:moveTo>
                  <a:lnTo>
                    <a:pt x="210412" y="48786"/>
                  </a:lnTo>
                  <a:lnTo>
                    <a:pt x="420825" y="0"/>
                  </a:lnTo>
                  <a:lnTo>
                    <a:pt x="631237" y="0"/>
                  </a:lnTo>
                  <a:lnTo>
                    <a:pt x="841650" y="48786"/>
                  </a:lnTo>
                  <a:lnTo>
                    <a:pt x="1052062" y="48786"/>
                  </a:lnTo>
                  <a:lnTo>
                    <a:pt x="1262475" y="32524"/>
                  </a:lnTo>
                  <a:lnTo>
                    <a:pt x="1472887" y="32524"/>
                  </a:lnTo>
                </a:path>
              </a:pathLst>
            </a:custGeom>
            <a:ln w="35231" cap="flat">
              <a:solidFill>
                <a:srgbClr val="BEBEBE">
                  <a:alpha val="69803"/>
                </a:srgbClr>
              </a:solidFill>
              <a:prstDash val="solid"/>
              <a:round/>
            </a:ln>
          </p:spPr>
          <p:txBody>
            <a:bodyPr/>
            <a:lstStyle/>
            <a:p/>
          </p:txBody>
        </p:sp>
        <p:sp>
          <p:nvSpPr>
            <p:cNvPr id="544" name="pl544"/>
            <p:cNvSpPr/>
            <p:nvPr/>
          </p:nvSpPr>
          <p:spPr>
            <a:xfrm>
              <a:off x="7527878" y="4342585"/>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545" name="pl545"/>
            <p:cNvSpPr/>
            <p:nvPr/>
          </p:nvSpPr>
          <p:spPr>
            <a:xfrm>
              <a:off x="7527878" y="4375109"/>
              <a:ext cx="1472887" cy="48786"/>
            </a:xfrm>
            <a:custGeom>
              <a:avLst/>
              <a:pathLst>
                <a:path w="1472887" h="48786">
                  <a:moveTo>
                    <a:pt x="0" y="48786"/>
                  </a:moveTo>
                  <a:lnTo>
                    <a:pt x="210412" y="48786"/>
                  </a:lnTo>
                  <a:lnTo>
                    <a:pt x="420825" y="0"/>
                  </a:lnTo>
                  <a:lnTo>
                    <a:pt x="631237" y="0"/>
                  </a:lnTo>
                  <a:lnTo>
                    <a:pt x="841650" y="48786"/>
                  </a:lnTo>
                  <a:lnTo>
                    <a:pt x="1052062" y="48786"/>
                  </a:lnTo>
                  <a:lnTo>
                    <a:pt x="1262475" y="32524"/>
                  </a:lnTo>
                  <a:lnTo>
                    <a:pt x="1472887" y="32524"/>
                  </a:lnTo>
                </a:path>
              </a:pathLst>
            </a:custGeom>
            <a:ln w="40651" cap="flat">
              <a:solidFill>
                <a:srgbClr val="000000">
                  <a:alpha val="100000"/>
                </a:srgbClr>
              </a:solidFill>
              <a:prstDash val="solid"/>
              <a:round/>
            </a:ln>
          </p:spPr>
          <p:txBody>
            <a:bodyPr/>
            <a:lstStyle/>
            <a:p/>
          </p:txBody>
        </p:sp>
        <p:sp>
          <p:nvSpPr>
            <p:cNvPr id="546" name="pl546"/>
            <p:cNvSpPr/>
            <p:nvPr/>
          </p:nvSpPr>
          <p:spPr>
            <a:xfrm>
              <a:off x="7527878" y="4375109"/>
              <a:ext cx="1472887" cy="48786"/>
            </a:xfrm>
            <a:custGeom>
              <a:avLst/>
              <a:pathLst>
                <a:path w="1472887" h="48786">
                  <a:moveTo>
                    <a:pt x="0" y="48786"/>
                  </a:moveTo>
                  <a:lnTo>
                    <a:pt x="210412" y="48786"/>
                  </a:lnTo>
                  <a:lnTo>
                    <a:pt x="420825" y="0"/>
                  </a:lnTo>
                  <a:lnTo>
                    <a:pt x="631237" y="0"/>
                  </a:lnTo>
                  <a:lnTo>
                    <a:pt x="841650" y="48786"/>
                  </a:lnTo>
                  <a:lnTo>
                    <a:pt x="1052062" y="48786"/>
                  </a:lnTo>
                  <a:lnTo>
                    <a:pt x="1262475" y="32524"/>
                  </a:lnTo>
                  <a:lnTo>
                    <a:pt x="1472887" y="32524"/>
                  </a:lnTo>
                </a:path>
              </a:pathLst>
            </a:custGeom>
            <a:ln w="35231" cap="flat">
              <a:solidFill>
                <a:srgbClr val="F26A21">
                  <a:alpha val="100000"/>
                </a:srgbClr>
              </a:solidFill>
              <a:prstDash val="solid"/>
              <a:round/>
            </a:ln>
          </p:spPr>
          <p:txBody>
            <a:bodyPr/>
            <a:lstStyle/>
            <a:p/>
          </p:txBody>
        </p:sp>
        <p:sp>
          <p:nvSpPr>
            <p:cNvPr id="547" name="pl547"/>
            <p:cNvSpPr/>
            <p:nvPr/>
          </p:nvSpPr>
          <p:spPr>
            <a:xfrm>
              <a:off x="7454234" y="445642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48" name="tx548"/>
            <p:cNvSpPr/>
            <p:nvPr/>
          </p:nvSpPr>
          <p:spPr>
            <a:xfrm>
              <a:off x="7497749" y="42608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9" name="tx549"/>
            <p:cNvSpPr/>
            <p:nvPr/>
          </p:nvSpPr>
          <p:spPr>
            <a:xfrm>
              <a:off x="7708161" y="42608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50" name="tx550"/>
            <p:cNvSpPr/>
            <p:nvPr/>
          </p:nvSpPr>
          <p:spPr>
            <a:xfrm>
              <a:off x="7918574" y="4212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51" name="tx551"/>
            <p:cNvSpPr/>
            <p:nvPr/>
          </p:nvSpPr>
          <p:spPr>
            <a:xfrm>
              <a:off x="8128986" y="4212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52" name="tx552"/>
            <p:cNvSpPr/>
            <p:nvPr/>
          </p:nvSpPr>
          <p:spPr>
            <a:xfrm>
              <a:off x="8339399" y="42608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53" name="tx553"/>
            <p:cNvSpPr/>
            <p:nvPr/>
          </p:nvSpPr>
          <p:spPr>
            <a:xfrm>
              <a:off x="8549811" y="42608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54" name="tx554"/>
            <p:cNvSpPr/>
            <p:nvPr/>
          </p:nvSpPr>
          <p:spPr>
            <a:xfrm>
              <a:off x="8760224" y="424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5" name="tx555"/>
            <p:cNvSpPr/>
            <p:nvPr/>
          </p:nvSpPr>
          <p:spPr>
            <a:xfrm>
              <a:off x="8970637" y="424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6" name="rc556"/>
            <p:cNvSpPr/>
            <p:nvPr/>
          </p:nvSpPr>
          <p:spPr>
            <a:xfrm>
              <a:off x="7454234" y="4787209"/>
              <a:ext cx="1620176" cy="1019640"/>
            </a:xfrm>
            <a:prstGeom prst="rect">
              <a:avLst/>
            </a:prstGeom>
            <a:solidFill>
              <a:srgbClr val="EBEBEB">
                <a:alpha val="100000"/>
              </a:srgbClr>
            </a:solidFill>
          </p:spPr>
          <p:txBody>
            <a:bodyPr/>
            <a:lstStyle/>
            <a:p/>
          </p:txBody>
        </p:sp>
        <p:sp>
          <p:nvSpPr>
            <p:cNvPr id="557" name="pl557"/>
            <p:cNvSpPr/>
            <p:nvPr/>
          </p:nvSpPr>
          <p:spPr>
            <a:xfrm>
              <a:off x="7454234" y="55572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58" name="pl558"/>
            <p:cNvSpPr/>
            <p:nvPr/>
          </p:nvSpPr>
          <p:spPr>
            <a:xfrm>
              <a:off x="7454234" y="515066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59" name="pl559"/>
            <p:cNvSpPr/>
            <p:nvPr/>
          </p:nvSpPr>
          <p:spPr>
            <a:xfrm>
              <a:off x="7454234" y="576050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0" name="pl560"/>
            <p:cNvSpPr/>
            <p:nvPr/>
          </p:nvSpPr>
          <p:spPr>
            <a:xfrm>
              <a:off x="7454234" y="5353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1" name="pl561"/>
            <p:cNvSpPr/>
            <p:nvPr/>
          </p:nvSpPr>
          <p:spPr>
            <a:xfrm>
              <a:off x="7454234" y="49473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2" name="pl562"/>
            <p:cNvSpPr/>
            <p:nvPr/>
          </p:nvSpPr>
          <p:spPr>
            <a:xfrm>
              <a:off x="7527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77382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7948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815911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83695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857994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8790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900076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7527878" y="5646667"/>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BEBEBE">
                  <a:alpha val="69803"/>
                </a:srgbClr>
              </a:solidFill>
              <a:prstDash val="solid"/>
              <a:round/>
            </a:ln>
          </p:spPr>
          <p:txBody>
            <a:bodyPr/>
            <a:lstStyle/>
            <a:p/>
          </p:txBody>
        </p:sp>
        <p:sp>
          <p:nvSpPr>
            <p:cNvPr id="571" name="pl571"/>
            <p:cNvSpPr/>
            <p:nvPr/>
          </p:nvSpPr>
          <p:spPr>
            <a:xfrm>
              <a:off x="7527878" y="5630404"/>
              <a:ext cx="1472887" cy="97573"/>
            </a:xfrm>
            <a:custGeom>
              <a:avLst/>
              <a:pathLst>
                <a:path w="1472887" h="97573">
                  <a:moveTo>
                    <a:pt x="0" y="48786"/>
                  </a:moveTo>
                  <a:lnTo>
                    <a:pt x="210412" y="65048"/>
                  </a:lnTo>
                  <a:lnTo>
                    <a:pt x="420825" y="0"/>
                  </a:lnTo>
                  <a:lnTo>
                    <a:pt x="631237" y="48786"/>
                  </a:lnTo>
                  <a:lnTo>
                    <a:pt x="841650" y="81311"/>
                  </a:lnTo>
                  <a:lnTo>
                    <a:pt x="1052062" y="81311"/>
                  </a:lnTo>
                  <a:lnTo>
                    <a:pt x="1262475" y="97573"/>
                  </a:lnTo>
                  <a:lnTo>
                    <a:pt x="1472887" y="97573"/>
                  </a:lnTo>
                </a:path>
              </a:pathLst>
            </a:custGeom>
            <a:ln w="40651" cap="flat">
              <a:solidFill>
                <a:srgbClr val="BEBEBE">
                  <a:alpha val="69803"/>
                </a:srgbClr>
              </a:solidFill>
              <a:prstDash val="solid"/>
              <a:round/>
            </a:ln>
          </p:spPr>
          <p:txBody>
            <a:bodyPr/>
            <a:lstStyle/>
            <a:p/>
          </p:txBody>
        </p:sp>
        <p:sp>
          <p:nvSpPr>
            <p:cNvPr id="572" name="pl572"/>
            <p:cNvSpPr/>
            <p:nvPr/>
          </p:nvSpPr>
          <p:spPr>
            <a:xfrm>
              <a:off x="7527878" y="5630404"/>
              <a:ext cx="1472887" cy="97573"/>
            </a:xfrm>
            <a:custGeom>
              <a:avLst/>
              <a:pathLst>
                <a:path w="1472887" h="97573">
                  <a:moveTo>
                    <a:pt x="0" y="48786"/>
                  </a:moveTo>
                  <a:lnTo>
                    <a:pt x="210412" y="65048"/>
                  </a:lnTo>
                  <a:lnTo>
                    <a:pt x="420825" y="0"/>
                  </a:lnTo>
                  <a:lnTo>
                    <a:pt x="631237" y="48786"/>
                  </a:lnTo>
                  <a:lnTo>
                    <a:pt x="841650" y="81311"/>
                  </a:lnTo>
                  <a:lnTo>
                    <a:pt x="1052062" y="81311"/>
                  </a:lnTo>
                  <a:lnTo>
                    <a:pt x="1262475" y="97573"/>
                  </a:lnTo>
                  <a:lnTo>
                    <a:pt x="1472887" y="97573"/>
                  </a:lnTo>
                </a:path>
              </a:pathLst>
            </a:custGeom>
            <a:ln w="35231" cap="flat">
              <a:solidFill>
                <a:srgbClr val="BEBEBE">
                  <a:alpha val="69803"/>
                </a:srgbClr>
              </a:solidFill>
              <a:prstDash val="solid"/>
              <a:round/>
            </a:ln>
          </p:spPr>
          <p:txBody>
            <a:bodyPr/>
            <a:lstStyle/>
            <a:p/>
          </p:txBody>
        </p:sp>
        <p:sp>
          <p:nvSpPr>
            <p:cNvPr id="573" name="pl573"/>
            <p:cNvSpPr/>
            <p:nvPr/>
          </p:nvSpPr>
          <p:spPr>
            <a:xfrm>
              <a:off x="7527878" y="5646667"/>
              <a:ext cx="1472887" cy="32524"/>
            </a:xfrm>
            <a:custGeom>
              <a:avLst/>
              <a:pathLst>
                <a:path w="1472887" h="32524">
                  <a:moveTo>
                    <a:pt x="0" y="32524"/>
                  </a:moveTo>
                  <a:lnTo>
                    <a:pt x="210412" y="32524"/>
                  </a:lnTo>
                  <a:lnTo>
                    <a:pt x="420825" y="16262"/>
                  </a:lnTo>
                  <a:lnTo>
                    <a:pt x="631237" y="0"/>
                  </a:lnTo>
                  <a:lnTo>
                    <a:pt x="841650" y="0"/>
                  </a:lnTo>
                  <a:lnTo>
                    <a:pt x="1052062" y="16262"/>
                  </a:lnTo>
                  <a:lnTo>
                    <a:pt x="1262475" y="16262"/>
                  </a:lnTo>
                  <a:lnTo>
                    <a:pt x="1472887" y="32524"/>
                  </a:lnTo>
                </a:path>
              </a:pathLst>
            </a:custGeom>
            <a:ln w="20325" cap="flat">
              <a:solidFill>
                <a:srgbClr val="6B6B6B">
                  <a:alpha val="100000"/>
                </a:srgbClr>
              </a:solidFill>
              <a:prstDash val="solid"/>
              <a:round/>
            </a:ln>
          </p:spPr>
          <p:txBody>
            <a:bodyPr/>
            <a:lstStyle/>
            <a:p/>
          </p:txBody>
        </p:sp>
        <p:sp>
          <p:nvSpPr>
            <p:cNvPr id="574" name="pl574"/>
            <p:cNvSpPr/>
            <p:nvPr/>
          </p:nvSpPr>
          <p:spPr>
            <a:xfrm>
              <a:off x="7527878" y="5630404"/>
              <a:ext cx="1472887" cy="97573"/>
            </a:xfrm>
            <a:custGeom>
              <a:avLst/>
              <a:pathLst>
                <a:path w="1472887" h="97573">
                  <a:moveTo>
                    <a:pt x="0" y="48786"/>
                  </a:moveTo>
                  <a:lnTo>
                    <a:pt x="210412" y="65048"/>
                  </a:lnTo>
                  <a:lnTo>
                    <a:pt x="420825" y="0"/>
                  </a:lnTo>
                  <a:lnTo>
                    <a:pt x="631237" y="48786"/>
                  </a:lnTo>
                  <a:lnTo>
                    <a:pt x="841650" y="81311"/>
                  </a:lnTo>
                  <a:lnTo>
                    <a:pt x="1052062" y="81311"/>
                  </a:lnTo>
                  <a:lnTo>
                    <a:pt x="1262475" y="97573"/>
                  </a:lnTo>
                  <a:lnTo>
                    <a:pt x="1472887" y="97573"/>
                  </a:lnTo>
                </a:path>
              </a:pathLst>
            </a:custGeom>
            <a:ln w="40651" cap="flat">
              <a:solidFill>
                <a:srgbClr val="000000">
                  <a:alpha val="100000"/>
                </a:srgbClr>
              </a:solidFill>
              <a:prstDash val="solid"/>
              <a:round/>
            </a:ln>
          </p:spPr>
          <p:txBody>
            <a:bodyPr/>
            <a:lstStyle/>
            <a:p/>
          </p:txBody>
        </p:sp>
        <p:sp>
          <p:nvSpPr>
            <p:cNvPr id="575" name="pl575"/>
            <p:cNvSpPr/>
            <p:nvPr/>
          </p:nvSpPr>
          <p:spPr>
            <a:xfrm>
              <a:off x="7527878" y="5630404"/>
              <a:ext cx="1472887" cy="97573"/>
            </a:xfrm>
            <a:custGeom>
              <a:avLst/>
              <a:pathLst>
                <a:path w="1472887" h="97573">
                  <a:moveTo>
                    <a:pt x="0" y="48786"/>
                  </a:moveTo>
                  <a:lnTo>
                    <a:pt x="210412" y="65048"/>
                  </a:lnTo>
                  <a:lnTo>
                    <a:pt x="420825" y="0"/>
                  </a:lnTo>
                  <a:lnTo>
                    <a:pt x="631237" y="48786"/>
                  </a:lnTo>
                  <a:lnTo>
                    <a:pt x="841650" y="81311"/>
                  </a:lnTo>
                  <a:lnTo>
                    <a:pt x="1052062" y="81311"/>
                  </a:lnTo>
                  <a:lnTo>
                    <a:pt x="1262475" y="97573"/>
                  </a:lnTo>
                  <a:lnTo>
                    <a:pt x="1472887" y="97573"/>
                  </a:lnTo>
                </a:path>
              </a:pathLst>
            </a:custGeom>
            <a:ln w="35231" cap="flat">
              <a:solidFill>
                <a:srgbClr val="F26A21">
                  <a:alpha val="100000"/>
                </a:srgbClr>
              </a:solidFill>
              <a:prstDash val="solid"/>
              <a:round/>
            </a:ln>
          </p:spPr>
          <p:txBody>
            <a:bodyPr/>
            <a:lstStyle/>
            <a:p/>
          </p:txBody>
        </p:sp>
        <p:sp>
          <p:nvSpPr>
            <p:cNvPr id="576" name="pl576"/>
            <p:cNvSpPr/>
            <p:nvPr/>
          </p:nvSpPr>
          <p:spPr>
            <a:xfrm>
              <a:off x="7454234" y="576050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7" name="tx577"/>
            <p:cNvSpPr/>
            <p:nvPr/>
          </p:nvSpPr>
          <p:spPr>
            <a:xfrm>
              <a:off x="7497749" y="5516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78" name="tx578"/>
            <p:cNvSpPr/>
            <p:nvPr/>
          </p:nvSpPr>
          <p:spPr>
            <a:xfrm>
              <a:off x="7708161" y="55324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9" name="tx579"/>
            <p:cNvSpPr/>
            <p:nvPr/>
          </p:nvSpPr>
          <p:spPr>
            <a:xfrm>
              <a:off x="7918574" y="54673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80" name="tx580"/>
            <p:cNvSpPr/>
            <p:nvPr/>
          </p:nvSpPr>
          <p:spPr>
            <a:xfrm>
              <a:off x="8128986" y="5516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1" name="tx581"/>
            <p:cNvSpPr/>
            <p:nvPr/>
          </p:nvSpPr>
          <p:spPr>
            <a:xfrm>
              <a:off x="8339399" y="554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2" name="tx582"/>
            <p:cNvSpPr/>
            <p:nvPr/>
          </p:nvSpPr>
          <p:spPr>
            <a:xfrm>
              <a:off x="8549811" y="554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3" name="tx583"/>
            <p:cNvSpPr/>
            <p:nvPr/>
          </p:nvSpPr>
          <p:spPr>
            <a:xfrm>
              <a:off x="8760224" y="5564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4" name="tx584"/>
            <p:cNvSpPr/>
            <p:nvPr/>
          </p:nvSpPr>
          <p:spPr>
            <a:xfrm>
              <a:off x="8970637" y="5564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5" name="tx585"/>
            <p:cNvSpPr/>
            <p:nvPr/>
          </p:nvSpPr>
          <p:spPr>
            <a:xfrm>
              <a:off x="1098717" y="4639778"/>
              <a:ext cx="813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586" name="tx586"/>
            <p:cNvSpPr/>
            <p:nvPr/>
          </p:nvSpPr>
          <p:spPr>
            <a:xfrm>
              <a:off x="2922991" y="4639778"/>
              <a:ext cx="5440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587" name="tx587"/>
            <p:cNvSpPr/>
            <p:nvPr/>
          </p:nvSpPr>
          <p:spPr>
            <a:xfrm>
              <a:off x="4645812" y="4639778"/>
              <a:ext cx="4779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588" name="tx588"/>
            <p:cNvSpPr/>
            <p:nvPr/>
          </p:nvSpPr>
          <p:spPr>
            <a:xfrm>
              <a:off x="6366576" y="4639778"/>
              <a:ext cx="4159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589" name="tx589"/>
            <p:cNvSpPr/>
            <p:nvPr/>
          </p:nvSpPr>
          <p:spPr>
            <a:xfrm>
              <a:off x="7966365" y="4639778"/>
              <a:ext cx="595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590" name="tx590"/>
            <p:cNvSpPr/>
            <p:nvPr/>
          </p:nvSpPr>
          <p:spPr>
            <a:xfrm>
              <a:off x="1123451" y="3335696"/>
              <a:ext cx="7636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591" name="tx591"/>
            <p:cNvSpPr/>
            <p:nvPr/>
          </p:nvSpPr>
          <p:spPr>
            <a:xfrm>
              <a:off x="2965282" y="3335696"/>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592" name="tx592"/>
            <p:cNvSpPr/>
            <p:nvPr/>
          </p:nvSpPr>
          <p:spPr>
            <a:xfrm>
              <a:off x="4639640" y="3335696"/>
              <a:ext cx="4903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593" name="tx593"/>
            <p:cNvSpPr/>
            <p:nvPr/>
          </p:nvSpPr>
          <p:spPr>
            <a:xfrm>
              <a:off x="6208156" y="3335696"/>
              <a:ext cx="73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SEYCHELLES</a:t>
              </a:r>
            </a:p>
          </p:txBody>
        </p:sp>
        <p:sp>
          <p:nvSpPr>
            <p:cNvPr id="594" name="tx594"/>
            <p:cNvSpPr/>
            <p:nvPr/>
          </p:nvSpPr>
          <p:spPr>
            <a:xfrm>
              <a:off x="7851516" y="3335696"/>
              <a:ext cx="8256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595" name="tx595"/>
            <p:cNvSpPr/>
            <p:nvPr/>
          </p:nvSpPr>
          <p:spPr>
            <a:xfrm>
              <a:off x="1320047" y="2031614"/>
              <a:ext cx="3704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596" name="tx596"/>
            <p:cNvSpPr/>
            <p:nvPr/>
          </p:nvSpPr>
          <p:spPr>
            <a:xfrm>
              <a:off x="2928020" y="2031614"/>
              <a:ext cx="5340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597" name="tx597"/>
            <p:cNvSpPr/>
            <p:nvPr/>
          </p:nvSpPr>
          <p:spPr>
            <a:xfrm>
              <a:off x="4487484" y="2031614"/>
              <a:ext cx="7946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598" name="tx598"/>
            <p:cNvSpPr/>
            <p:nvPr/>
          </p:nvSpPr>
          <p:spPr>
            <a:xfrm>
              <a:off x="6356198" y="2031614"/>
              <a:ext cx="4367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599" name="tx599"/>
            <p:cNvSpPr/>
            <p:nvPr/>
          </p:nvSpPr>
          <p:spPr>
            <a:xfrm>
              <a:off x="7957084" y="2031614"/>
              <a:ext cx="6144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MAURITIUS</a:t>
              </a:r>
            </a:p>
          </p:txBody>
        </p:sp>
        <p:sp>
          <p:nvSpPr>
            <p:cNvPr id="600" name="tx600"/>
            <p:cNvSpPr/>
            <p:nvPr/>
          </p:nvSpPr>
          <p:spPr>
            <a:xfrm>
              <a:off x="1187642" y="727533"/>
              <a:ext cx="635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601" name="tx601"/>
            <p:cNvSpPr/>
            <p:nvPr/>
          </p:nvSpPr>
          <p:spPr>
            <a:xfrm>
              <a:off x="2900131" y="727533"/>
              <a:ext cx="58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02" name="tx602"/>
            <p:cNvSpPr/>
            <p:nvPr/>
          </p:nvSpPr>
          <p:spPr>
            <a:xfrm>
              <a:off x="4642703" y="727533"/>
              <a:ext cx="484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603" name="tx603"/>
            <p:cNvSpPr/>
            <p:nvPr/>
          </p:nvSpPr>
          <p:spPr>
            <a:xfrm>
              <a:off x="6310752" y="727533"/>
              <a:ext cx="5276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04" name="tx604"/>
            <p:cNvSpPr/>
            <p:nvPr/>
          </p:nvSpPr>
          <p:spPr>
            <a:xfrm>
              <a:off x="8003535" y="727533"/>
              <a:ext cx="5215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05" name="pl60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pl60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0" name="pl61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1" name="pl61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2" name="pl61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3" name="tx61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4" name="tx61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5" name="tx61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6" name="tx61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7" name="tx61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8" name="tx61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9" name="tx61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0" name="tx62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1" name="pl62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pl62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tx62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0" name="tx63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1" name="tx63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2" name="tx63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3" name="tx63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4" name="tx63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5" name="tx63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6" name="tx63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7" name="pl63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pl64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tx64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6" name="tx64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7" name="tx64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8" name="tx64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9" name="tx64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0" name="tx65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1" name="tx65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2" name="tx65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3" name="pl65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tx66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2" name="tx66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3" name="tx66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4" name="tx66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5" name="tx66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6" name="tx66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7" name="tx66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8" name="tx66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9" name="pl669"/>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tx677"/>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8" name="tx678"/>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9" name="tx679"/>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0" name="tx680"/>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1" name="tx681"/>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2" name="tx682"/>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3" name="tx683"/>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4" name="tx684"/>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5" name="tx685"/>
            <p:cNvSpPr/>
            <p:nvPr/>
          </p:nvSpPr>
          <p:spPr>
            <a:xfrm>
              <a:off x="570361" y="18082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86" name="tx686"/>
            <p:cNvSpPr/>
            <p:nvPr/>
          </p:nvSpPr>
          <p:spPr>
            <a:xfrm>
              <a:off x="508182" y="140169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87" name="tx687"/>
            <p:cNvSpPr/>
            <p:nvPr/>
          </p:nvSpPr>
          <p:spPr>
            <a:xfrm>
              <a:off x="508182" y="9951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88" name="pl688"/>
            <p:cNvSpPr/>
            <p:nvPr/>
          </p:nvSpPr>
          <p:spPr>
            <a:xfrm>
              <a:off x="660376" y="18482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9" name="pl689"/>
            <p:cNvSpPr/>
            <p:nvPr/>
          </p:nvSpPr>
          <p:spPr>
            <a:xfrm>
              <a:off x="660376" y="14417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0" name="pl690"/>
            <p:cNvSpPr/>
            <p:nvPr/>
          </p:nvSpPr>
          <p:spPr>
            <a:xfrm>
              <a:off x="660376" y="103514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1" name="tx691"/>
            <p:cNvSpPr/>
            <p:nvPr/>
          </p:nvSpPr>
          <p:spPr>
            <a:xfrm>
              <a:off x="570361" y="311233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2" name="tx692"/>
            <p:cNvSpPr/>
            <p:nvPr/>
          </p:nvSpPr>
          <p:spPr>
            <a:xfrm>
              <a:off x="508182" y="270577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3" name="tx693"/>
            <p:cNvSpPr/>
            <p:nvPr/>
          </p:nvSpPr>
          <p:spPr>
            <a:xfrm>
              <a:off x="508182" y="22992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94" name="pl694"/>
            <p:cNvSpPr/>
            <p:nvPr/>
          </p:nvSpPr>
          <p:spPr>
            <a:xfrm>
              <a:off x="660376" y="31523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5" name="pl695"/>
            <p:cNvSpPr/>
            <p:nvPr/>
          </p:nvSpPr>
          <p:spPr>
            <a:xfrm>
              <a:off x="660376" y="27457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6" name="pl696"/>
            <p:cNvSpPr/>
            <p:nvPr/>
          </p:nvSpPr>
          <p:spPr>
            <a:xfrm>
              <a:off x="660376" y="23392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7" name="tx697"/>
            <p:cNvSpPr/>
            <p:nvPr/>
          </p:nvSpPr>
          <p:spPr>
            <a:xfrm>
              <a:off x="570361" y="441641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8" name="tx698"/>
            <p:cNvSpPr/>
            <p:nvPr/>
          </p:nvSpPr>
          <p:spPr>
            <a:xfrm>
              <a:off x="508182" y="400986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9" name="tx699"/>
            <p:cNvSpPr/>
            <p:nvPr/>
          </p:nvSpPr>
          <p:spPr>
            <a:xfrm>
              <a:off x="508182" y="36033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0" name="pl700"/>
            <p:cNvSpPr/>
            <p:nvPr/>
          </p:nvSpPr>
          <p:spPr>
            <a:xfrm>
              <a:off x="660376" y="44564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1" name="pl701"/>
            <p:cNvSpPr/>
            <p:nvPr/>
          </p:nvSpPr>
          <p:spPr>
            <a:xfrm>
              <a:off x="660376" y="40498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2" name="pl702"/>
            <p:cNvSpPr/>
            <p:nvPr/>
          </p:nvSpPr>
          <p:spPr>
            <a:xfrm>
              <a:off x="660376" y="36433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3" name="tx703"/>
            <p:cNvSpPr/>
            <p:nvPr/>
          </p:nvSpPr>
          <p:spPr>
            <a:xfrm>
              <a:off x="570361" y="572049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04" name="tx704"/>
            <p:cNvSpPr/>
            <p:nvPr/>
          </p:nvSpPr>
          <p:spPr>
            <a:xfrm>
              <a:off x="508182" y="53139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5" name="tx705"/>
            <p:cNvSpPr/>
            <p:nvPr/>
          </p:nvSpPr>
          <p:spPr>
            <a:xfrm>
              <a:off x="508182" y="49073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6" name="pl706"/>
            <p:cNvSpPr/>
            <p:nvPr/>
          </p:nvSpPr>
          <p:spPr>
            <a:xfrm>
              <a:off x="660376" y="57605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7" name="pl707"/>
            <p:cNvSpPr/>
            <p:nvPr/>
          </p:nvSpPr>
          <p:spPr>
            <a:xfrm>
              <a:off x="660376" y="535394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8" name="pl708"/>
            <p:cNvSpPr/>
            <p:nvPr/>
          </p:nvSpPr>
          <p:spPr>
            <a:xfrm>
              <a:off x="660376" y="49473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tx709"/>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710" name="tx710"/>
            <p:cNvSpPr/>
            <p:nvPr/>
          </p:nvSpPr>
          <p:spPr>
            <a:xfrm>
              <a:off x="695171" y="435349"/>
              <a:ext cx="624498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AFRO-East &amp; South, 2018-2025</a:t>
              </a:r>
            </a:p>
          </p:txBody>
        </p:sp>
        <p:sp>
          <p:nvSpPr>
            <p:cNvPr id="711" name="tx71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2" name="tx712"/>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713" name="tx713"/>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7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MOZAMBIQUE had the highest drop-out with 22% of children who received DTP1 not receiving DTP3.
ESWATINI and LESOTHO had the lowest DTP drop-out (0%). Zero drop-out indicates that near enough all children that received DTP1 also received DTP3.
2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55517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143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7255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38478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04399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1" name="pl11"/>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68815" y="1575626"/>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20" name="pl20"/>
            <p:cNvSpPr/>
            <p:nvPr/>
          </p:nvSpPr>
          <p:spPr>
            <a:xfrm>
              <a:off x="768815" y="1521099"/>
              <a:ext cx="1472887" cy="190841"/>
            </a:xfrm>
            <a:custGeom>
              <a:avLst/>
              <a:pathLst>
                <a:path w="1472887" h="190841">
                  <a:moveTo>
                    <a:pt x="0" y="190841"/>
                  </a:moveTo>
                  <a:lnTo>
                    <a:pt x="210412" y="190841"/>
                  </a:lnTo>
                  <a:lnTo>
                    <a:pt x="420825" y="54526"/>
                  </a:lnTo>
                  <a:lnTo>
                    <a:pt x="631237" y="190841"/>
                  </a:lnTo>
                  <a:lnTo>
                    <a:pt x="841650" y="95420"/>
                  </a:lnTo>
                  <a:lnTo>
                    <a:pt x="1052062" y="190841"/>
                  </a:lnTo>
                  <a:lnTo>
                    <a:pt x="1262475" y="190841"/>
                  </a:lnTo>
                  <a:lnTo>
                    <a:pt x="1472887" y="0"/>
                  </a:lnTo>
                </a:path>
              </a:pathLst>
            </a:custGeom>
            <a:ln w="40651" cap="flat">
              <a:solidFill>
                <a:srgbClr val="BEBEBE">
                  <a:alpha val="69803"/>
                </a:srgbClr>
              </a:solidFill>
              <a:prstDash val="solid"/>
              <a:round/>
            </a:ln>
          </p:spPr>
          <p:txBody>
            <a:bodyPr/>
            <a:lstStyle/>
            <a:p/>
          </p:txBody>
        </p:sp>
        <p:sp>
          <p:nvSpPr>
            <p:cNvPr id="21" name="pl21"/>
            <p:cNvSpPr/>
            <p:nvPr/>
          </p:nvSpPr>
          <p:spPr>
            <a:xfrm>
              <a:off x="768815" y="1521099"/>
              <a:ext cx="1472887" cy="190841"/>
            </a:xfrm>
            <a:custGeom>
              <a:avLst/>
              <a:pathLst>
                <a:path w="1472887" h="190841">
                  <a:moveTo>
                    <a:pt x="0" y="190841"/>
                  </a:moveTo>
                  <a:lnTo>
                    <a:pt x="210412" y="190841"/>
                  </a:lnTo>
                  <a:lnTo>
                    <a:pt x="420825" y="54526"/>
                  </a:lnTo>
                  <a:lnTo>
                    <a:pt x="631237" y="190841"/>
                  </a:lnTo>
                  <a:lnTo>
                    <a:pt x="841650" y="95420"/>
                  </a:lnTo>
                  <a:lnTo>
                    <a:pt x="1052062" y="190841"/>
                  </a:lnTo>
                  <a:lnTo>
                    <a:pt x="1262475" y="190841"/>
                  </a:lnTo>
                  <a:lnTo>
                    <a:pt x="1472887" y="0"/>
                  </a:lnTo>
                </a:path>
              </a:pathLst>
            </a:custGeom>
            <a:ln w="35231" cap="flat">
              <a:solidFill>
                <a:srgbClr val="BEBEBE">
                  <a:alpha val="69803"/>
                </a:srgbClr>
              </a:solidFill>
              <a:prstDash val="solid"/>
              <a:round/>
            </a:ln>
          </p:spPr>
          <p:txBody>
            <a:bodyPr/>
            <a:lstStyle/>
            <a:p/>
          </p:txBody>
        </p:sp>
        <p:sp>
          <p:nvSpPr>
            <p:cNvPr id="22" name="pl22"/>
            <p:cNvSpPr/>
            <p:nvPr/>
          </p:nvSpPr>
          <p:spPr>
            <a:xfrm>
              <a:off x="768815" y="1575626"/>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23" name="pl23"/>
            <p:cNvSpPr/>
            <p:nvPr/>
          </p:nvSpPr>
          <p:spPr>
            <a:xfrm>
              <a:off x="768815" y="1521099"/>
              <a:ext cx="1472887" cy="190841"/>
            </a:xfrm>
            <a:custGeom>
              <a:avLst/>
              <a:pathLst>
                <a:path w="1472887" h="190841">
                  <a:moveTo>
                    <a:pt x="0" y="190841"/>
                  </a:moveTo>
                  <a:lnTo>
                    <a:pt x="210412" y="190841"/>
                  </a:lnTo>
                  <a:lnTo>
                    <a:pt x="420825" y="54526"/>
                  </a:lnTo>
                  <a:lnTo>
                    <a:pt x="631237" y="190841"/>
                  </a:lnTo>
                  <a:lnTo>
                    <a:pt x="841650" y="95420"/>
                  </a:lnTo>
                  <a:lnTo>
                    <a:pt x="1052062" y="190841"/>
                  </a:lnTo>
                  <a:lnTo>
                    <a:pt x="1262475" y="190841"/>
                  </a:lnTo>
                  <a:lnTo>
                    <a:pt x="1472887" y="0"/>
                  </a:lnTo>
                </a:path>
              </a:pathLst>
            </a:custGeom>
            <a:ln w="40651" cap="flat">
              <a:solidFill>
                <a:srgbClr val="000000">
                  <a:alpha val="100000"/>
                </a:srgbClr>
              </a:solidFill>
              <a:prstDash val="solid"/>
              <a:round/>
            </a:ln>
          </p:spPr>
          <p:txBody>
            <a:bodyPr/>
            <a:lstStyle/>
            <a:p/>
          </p:txBody>
        </p:sp>
        <p:sp>
          <p:nvSpPr>
            <p:cNvPr id="24" name="pl24"/>
            <p:cNvSpPr/>
            <p:nvPr/>
          </p:nvSpPr>
          <p:spPr>
            <a:xfrm>
              <a:off x="768815" y="1521099"/>
              <a:ext cx="1472887" cy="190841"/>
            </a:xfrm>
            <a:custGeom>
              <a:avLst/>
              <a:pathLst>
                <a:path w="1472887" h="190841">
                  <a:moveTo>
                    <a:pt x="0" y="190841"/>
                  </a:moveTo>
                  <a:lnTo>
                    <a:pt x="210412" y="190841"/>
                  </a:lnTo>
                  <a:lnTo>
                    <a:pt x="420825" y="54526"/>
                  </a:lnTo>
                  <a:lnTo>
                    <a:pt x="631237" y="190841"/>
                  </a:lnTo>
                  <a:lnTo>
                    <a:pt x="841650" y="95420"/>
                  </a:lnTo>
                  <a:lnTo>
                    <a:pt x="1052062" y="190841"/>
                  </a:lnTo>
                  <a:lnTo>
                    <a:pt x="1262475" y="190841"/>
                  </a:lnTo>
                  <a:lnTo>
                    <a:pt x="1472887" y="0"/>
                  </a:lnTo>
                </a:path>
              </a:pathLst>
            </a:custGeom>
            <a:ln w="35231" cap="flat">
              <a:solidFill>
                <a:srgbClr val="F26A21">
                  <a:alpha val="100000"/>
                </a:srgbClr>
              </a:solidFill>
              <a:prstDash val="solid"/>
              <a:round/>
            </a:ln>
          </p:spPr>
          <p:txBody>
            <a:bodyPr/>
            <a:lstStyle/>
            <a:p/>
          </p:txBody>
        </p:sp>
        <p:sp>
          <p:nvSpPr>
            <p:cNvPr id="25" name="pl25"/>
            <p:cNvSpPr/>
            <p:nvPr/>
          </p:nvSpPr>
          <p:spPr>
            <a:xfrm>
              <a:off x="695171" y="172557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6" name="tx26"/>
            <p:cNvSpPr/>
            <p:nvPr/>
          </p:nvSpPr>
          <p:spPr>
            <a:xfrm>
              <a:off x="738686" y="15489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 name="tx27"/>
            <p:cNvSpPr/>
            <p:nvPr/>
          </p:nvSpPr>
          <p:spPr>
            <a:xfrm>
              <a:off x="949098" y="15489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 name="tx28"/>
            <p:cNvSpPr/>
            <p:nvPr/>
          </p:nvSpPr>
          <p:spPr>
            <a:xfrm>
              <a:off x="1133405" y="141259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9" name="tx29"/>
            <p:cNvSpPr/>
            <p:nvPr/>
          </p:nvSpPr>
          <p:spPr>
            <a:xfrm>
              <a:off x="1369923" y="15489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 name="tx30"/>
            <p:cNvSpPr/>
            <p:nvPr/>
          </p:nvSpPr>
          <p:spPr>
            <a:xfrm>
              <a:off x="1580336" y="14534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 name="tx31"/>
            <p:cNvSpPr/>
            <p:nvPr/>
          </p:nvSpPr>
          <p:spPr>
            <a:xfrm>
              <a:off x="1790748" y="15489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 name="tx32"/>
            <p:cNvSpPr/>
            <p:nvPr/>
          </p:nvSpPr>
          <p:spPr>
            <a:xfrm>
              <a:off x="2001161" y="15489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 name="tx33"/>
            <p:cNvSpPr/>
            <p:nvPr/>
          </p:nvSpPr>
          <p:spPr>
            <a:xfrm>
              <a:off x="2181444" y="1358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34" name="rc34"/>
            <p:cNvSpPr/>
            <p:nvPr/>
          </p:nvSpPr>
          <p:spPr>
            <a:xfrm>
              <a:off x="695171" y="2179046"/>
              <a:ext cx="1620176" cy="1019640"/>
            </a:xfrm>
            <a:prstGeom prst="rect">
              <a:avLst/>
            </a:prstGeom>
            <a:solidFill>
              <a:srgbClr val="EBEBEB">
                <a:alpha val="100000"/>
              </a:srgbClr>
            </a:solidFill>
          </p:spPr>
          <p:txBody>
            <a:bodyPr/>
            <a:lstStyle/>
            <a:p/>
          </p:txBody>
        </p:sp>
        <p:sp>
          <p:nvSpPr>
            <p:cNvPr id="35" name="pl35"/>
            <p:cNvSpPr/>
            <p:nvPr/>
          </p:nvSpPr>
          <p:spPr>
            <a:xfrm>
              <a:off x="695171" y="28592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5184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 name="pl37"/>
            <p:cNvSpPr/>
            <p:nvPr/>
          </p:nvSpPr>
          <p:spPr>
            <a:xfrm>
              <a:off x="695171" y="3029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695171" y="26888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34807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 name="pl40"/>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68815" y="2879707"/>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49" name="pl49"/>
            <p:cNvSpPr/>
            <p:nvPr/>
          </p:nvSpPr>
          <p:spPr>
            <a:xfrm>
              <a:off x="768815" y="2838813"/>
              <a:ext cx="1472887" cy="177210"/>
            </a:xfrm>
            <a:custGeom>
              <a:avLst/>
              <a:pathLst>
                <a:path w="1472887" h="177210">
                  <a:moveTo>
                    <a:pt x="0" y="177210"/>
                  </a:moveTo>
                  <a:lnTo>
                    <a:pt x="210412" y="136315"/>
                  </a:lnTo>
                  <a:lnTo>
                    <a:pt x="420825" y="81789"/>
                  </a:lnTo>
                  <a:lnTo>
                    <a:pt x="631237" y="40894"/>
                  </a:lnTo>
                  <a:lnTo>
                    <a:pt x="841650" y="0"/>
                  </a:lnTo>
                  <a:lnTo>
                    <a:pt x="1052062" y="27263"/>
                  </a:lnTo>
                  <a:lnTo>
                    <a:pt x="1262475" y="27263"/>
                  </a:lnTo>
                  <a:lnTo>
                    <a:pt x="1472887" y="27263"/>
                  </a:lnTo>
                </a:path>
              </a:pathLst>
            </a:custGeom>
            <a:ln w="40651" cap="flat">
              <a:solidFill>
                <a:srgbClr val="BEBEBE">
                  <a:alpha val="69803"/>
                </a:srgbClr>
              </a:solidFill>
              <a:prstDash val="solid"/>
              <a:round/>
            </a:ln>
          </p:spPr>
          <p:txBody>
            <a:bodyPr/>
            <a:lstStyle/>
            <a:p/>
          </p:txBody>
        </p:sp>
        <p:sp>
          <p:nvSpPr>
            <p:cNvPr id="50" name="pl50"/>
            <p:cNvSpPr/>
            <p:nvPr/>
          </p:nvSpPr>
          <p:spPr>
            <a:xfrm>
              <a:off x="768815" y="2838813"/>
              <a:ext cx="1472887" cy="177210"/>
            </a:xfrm>
            <a:custGeom>
              <a:avLst/>
              <a:pathLst>
                <a:path w="1472887" h="177210">
                  <a:moveTo>
                    <a:pt x="0" y="177210"/>
                  </a:moveTo>
                  <a:lnTo>
                    <a:pt x="210412" y="136315"/>
                  </a:lnTo>
                  <a:lnTo>
                    <a:pt x="420825" y="81789"/>
                  </a:lnTo>
                  <a:lnTo>
                    <a:pt x="631237" y="40894"/>
                  </a:lnTo>
                  <a:lnTo>
                    <a:pt x="841650" y="0"/>
                  </a:lnTo>
                  <a:lnTo>
                    <a:pt x="1052062" y="27263"/>
                  </a:lnTo>
                  <a:lnTo>
                    <a:pt x="1262475" y="27263"/>
                  </a:lnTo>
                  <a:lnTo>
                    <a:pt x="1472887" y="27263"/>
                  </a:lnTo>
                </a:path>
              </a:pathLst>
            </a:custGeom>
            <a:ln w="35231" cap="flat">
              <a:solidFill>
                <a:srgbClr val="BEBEBE">
                  <a:alpha val="69803"/>
                </a:srgbClr>
              </a:solidFill>
              <a:prstDash val="solid"/>
              <a:round/>
            </a:ln>
          </p:spPr>
          <p:txBody>
            <a:bodyPr/>
            <a:lstStyle/>
            <a:p/>
          </p:txBody>
        </p:sp>
        <p:sp>
          <p:nvSpPr>
            <p:cNvPr id="51" name="pl51"/>
            <p:cNvSpPr/>
            <p:nvPr/>
          </p:nvSpPr>
          <p:spPr>
            <a:xfrm>
              <a:off x="768815" y="2879707"/>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52" name="pl52"/>
            <p:cNvSpPr/>
            <p:nvPr/>
          </p:nvSpPr>
          <p:spPr>
            <a:xfrm>
              <a:off x="768815" y="2838813"/>
              <a:ext cx="1472887" cy="177210"/>
            </a:xfrm>
            <a:custGeom>
              <a:avLst/>
              <a:pathLst>
                <a:path w="1472887" h="177210">
                  <a:moveTo>
                    <a:pt x="0" y="177210"/>
                  </a:moveTo>
                  <a:lnTo>
                    <a:pt x="210412" y="136315"/>
                  </a:lnTo>
                  <a:lnTo>
                    <a:pt x="420825" y="81789"/>
                  </a:lnTo>
                  <a:lnTo>
                    <a:pt x="631237" y="40894"/>
                  </a:lnTo>
                  <a:lnTo>
                    <a:pt x="841650" y="0"/>
                  </a:lnTo>
                  <a:lnTo>
                    <a:pt x="1052062" y="27263"/>
                  </a:lnTo>
                  <a:lnTo>
                    <a:pt x="1262475" y="27263"/>
                  </a:lnTo>
                  <a:lnTo>
                    <a:pt x="1472887" y="27263"/>
                  </a:lnTo>
                </a:path>
              </a:pathLst>
            </a:custGeom>
            <a:ln w="40651" cap="flat">
              <a:solidFill>
                <a:srgbClr val="000000">
                  <a:alpha val="100000"/>
                </a:srgbClr>
              </a:solidFill>
              <a:prstDash val="solid"/>
              <a:round/>
            </a:ln>
          </p:spPr>
          <p:txBody>
            <a:bodyPr/>
            <a:lstStyle/>
            <a:p/>
          </p:txBody>
        </p:sp>
        <p:sp>
          <p:nvSpPr>
            <p:cNvPr id="53" name="pl53"/>
            <p:cNvSpPr/>
            <p:nvPr/>
          </p:nvSpPr>
          <p:spPr>
            <a:xfrm>
              <a:off x="768815" y="2838813"/>
              <a:ext cx="1472887" cy="177210"/>
            </a:xfrm>
            <a:custGeom>
              <a:avLst/>
              <a:pathLst>
                <a:path w="1472887" h="177210">
                  <a:moveTo>
                    <a:pt x="0" y="177210"/>
                  </a:moveTo>
                  <a:lnTo>
                    <a:pt x="210412" y="136315"/>
                  </a:lnTo>
                  <a:lnTo>
                    <a:pt x="420825" y="81789"/>
                  </a:lnTo>
                  <a:lnTo>
                    <a:pt x="631237" y="40894"/>
                  </a:lnTo>
                  <a:lnTo>
                    <a:pt x="841650" y="0"/>
                  </a:lnTo>
                  <a:lnTo>
                    <a:pt x="1052062" y="27263"/>
                  </a:lnTo>
                  <a:lnTo>
                    <a:pt x="1262475" y="27263"/>
                  </a:lnTo>
                  <a:lnTo>
                    <a:pt x="1472887" y="27263"/>
                  </a:lnTo>
                </a:path>
              </a:pathLst>
            </a:custGeom>
            <a:ln w="35231" cap="flat">
              <a:solidFill>
                <a:srgbClr val="F26A21">
                  <a:alpha val="100000"/>
                </a:srgbClr>
              </a:solidFill>
              <a:prstDash val="solid"/>
              <a:round/>
            </a:ln>
          </p:spPr>
          <p:txBody>
            <a:bodyPr/>
            <a:lstStyle/>
            <a:p/>
          </p:txBody>
        </p:sp>
        <p:sp>
          <p:nvSpPr>
            <p:cNvPr id="54" name="pl54"/>
            <p:cNvSpPr/>
            <p:nvPr/>
          </p:nvSpPr>
          <p:spPr>
            <a:xfrm>
              <a:off x="695171" y="302965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 name="tx55"/>
            <p:cNvSpPr/>
            <p:nvPr/>
          </p:nvSpPr>
          <p:spPr>
            <a:xfrm>
              <a:off x="738686" y="2852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 name="tx56"/>
            <p:cNvSpPr/>
            <p:nvPr/>
          </p:nvSpPr>
          <p:spPr>
            <a:xfrm>
              <a:off x="949098" y="28121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7" name="tx57"/>
            <p:cNvSpPr/>
            <p:nvPr/>
          </p:nvSpPr>
          <p:spPr>
            <a:xfrm>
              <a:off x="1159511" y="2757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8" name="tx58"/>
            <p:cNvSpPr/>
            <p:nvPr/>
          </p:nvSpPr>
          <p:spPr>
            <a:xfrm>
              <a:off x="1343817" y="271667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9" name="tx59"/>
            <p:cNvSpPr/>
            <p:nvPr/>
          </p:nvSpPr>
          <p:spPr>
            <a:xfrm>
              <a:off x="1550206" y="26757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0" name="tx60"/>
            <p:cNvSpPr/>
            <p:nvPr/>
          </p:nvSpPr>
          <p:spPr>
            <a:xfrm>
              <a:off x="1760619" y="27030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1" name="tx61"/>
            <p:cNvSpPr/>
            <p:nvPr/>
          </p:nvSpPr>
          <p:spPr>
            <a:xfrm>
              <a:off x="1971031" y="27030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2" name="tx62"/>
            <p:cNvSpPr/>
            <p:nvPr/>
          </p:nvSpPr>
          <p:spPr>
            <a:xfrm>
              <a:off x="2181444" y="27030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63" name="rc63"/>
            <p:cNvSpPr/>
            <p:nvPr/>
          </p:nvSpPr>
          <p:spPr>
            <a:xfrm>
              <a:off x="695171" y="3483127"/>
              <a:ext cx="1620176" cy="1019640"/>
            </a:xfrm>
            <a:prstGeom prst="rect">
              <a:avLst/>
            </a:prstGeom>
            <a:solidFill>
              <a:srgbClr val="EBEBEB">
                <a:alpha val="100000"/>
              </a:srgbClr>
            </a:solidFill>
          </p:spPr>
          <p:txBody>
            <a:bodyPr/>
            <a:lstStyle/>
            <a:p/>
          </p:txBody>
        </p:sp>
        <p:sp>
          <p:nvSpPr>
            <p:cNvPr id="64" name="pl64"/>
            <p:cNvSpPr/>
            <p:nvPr/>
          </p:nvSpPr>
          <p:spPr>
            <a:xfrm>
              <a:off x="695171" y="41633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5" name="pl65"/>
            <p:cNvSpPr/>
            <p:nvPr/>
          </p:nvSpPr>
          <p:spPr>
            <a:xfrm>
              <a:off x="695171" y="38225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6" name="pl66"/>
            <p:cNvSpPr/>
            <p:nvPr/>
          </p:nvSpPr>
          <p:spPr>
            <a:xfrm>
              <a:off x="695171" y="43337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7" name="pl67"/>
            <p:cNvSpPr/>
            <p:nvPr/>
          </p:nvSpPr>
          <p:spPr>
            <a:xfrm>
              <a:off x="695171" y="3992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3652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9" name="pl69"/>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68815" y="4183789"/>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78" name="pl78"/>
            <p:cNvSpPr/>
            <p:nvPr/>
          </p:nvSpPr>
          <p:spPr>
            <a:xfrm>
              <a:off x="768815" y="3952053"/>
              <a:ext cx="1472887" cy="272631"/>
            </a:xfrm>
            <a:custGeom>
              <a:avLst/>
              <a:pathLst>
                <a:path w="1472887" h="272631">
                  <a:moveTo>
                    <a:pt x="0" y="272631"/>
                  </a:moveTo>
                  <a:lnTo>
                    <a:pt x="210412" y="272631"/>
                  </a:lnTo>
                  <a:lnTo>
                    <a:pt x="420825" y="218104"/>
                  </a:lnTo>
                  <a:lnTo>
                    <a:pt x="631237" y="136315"/>
                  </a:lnTo>
                  <a:lnTo>
                    <a:pt x="841650" y="81789"/>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79" name="pl79"/>
            <p:cNvSpPr/>
            <p:nvPr/>
          </p:nvSpPr>
          <p:spPr>
            <a:xfrm>
              <a:off x="768815" y="3952053"/>
              <a:ext cx="1472887" cy="272631"/>
            </a:xfrm>
            <a:custGeom>
              <a:avLst/>
              <a:pathLst>
                <a:path w="1472887" h="272631">
                  <a:moveTo>
                    <a:pt x="0" y="272631"/>
                  </a:moveTo>
                  <a:lnTo>
                    <a:pt x="210412" y="272631"/>
                  </a:lnTo>
                  <a:lnTo>
                    <a:pt x="420825" y="218104"/>
                  </a:lnTo>
                  <a:lnTo>
                    <a:pt x="631237" y="136315"/>
                  </a:lnTo>
                  <a:lnTo>
                    <a:pt x="841650" y="81789"/>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80" name="pl80"/>
            <p:cNvSpPr/>
            <p:nvPr/>
          </p:nvSpPr>
          <p:spPr>
            <a:xfrm>
              <a:off x="768815" y="4183789"/>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81" name="pl81"/>
            <p:cNvSpPr/>
            <p:nvPr/>
          </p:nvSpPr>
          <p:spPr>
            <a:xfrm>
              <a:off x="768815" y="3952053"/>
              <a:ext cx="1472887" cy="272631"/>
            </a:xfrm>
            <a:custGeom>
              <a:avLst/>
              <a:pathLst>
                <a:path w="1472887" h="272631">
                  <a:moveTo>
                    <a:pt x="0" y="272631"/>
                  </a:moveTo>
                  <a:lnTo>
                    <a:pt x="210412" y="272631"/>
                  </a:lnTo>
                  <a:lnTo>
                    <a:pt x="420825" y="218104"/>
                  </a:lnTo>
                  <a:lnTo>
                    <a:pt x="631237" y="136315"/>
                  </a:lnTo>
                  <a:lnTo>
                    <a:pt x="841650" y="81789"/>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82" name="pl82"/>
            <p:cNvSpPr/>
            <p:nvPr/>
          </p:nvSpPr>
          <p:spPr>
            <a:xfrm>
              <a:off x="768815" y="3952053"/>
              <a:ext cx="1472887" cy="272631"/>
            </a:xfrm>
            <a:custGeom>
              <a:avLst/>
              <a:pathLst>
                <a:path w="1472887" h="272631">
                  <a:moveTo>
                    <a:pt x="0" y="272631"/>
                  </a:moveTo>
                  <a:lnTo>
                    <a:pt x="210412" y="272631"/>
                  </a:lnTo>
                  <a:lnTo>
                    <a:pt x="420825" y="218104"/>
                  </a:lnTo>
                  <a:lnTo>
                    <a:pt x="631237" y="136315"/>
                  </a:lnTo>
                  <a:lnTo>
                    <a:pt x="841650" y="81789"/>
                  </a:lnTo>
                  <a:lnTo>
                    <a:pt x="1052062" y="0"/>
                  </a:lnTo>
                  <a:lnTo>
                    <a:pt x="1262475" y="0"/>
                  </a:lnTo>
                  <a:lnTo>
                    <a:pt x="1472887" y="0"/>
                  </a:lnTo>
                </a:path>
              </a:pathLst>
            </a:custGeom>
            <a:ln w="35231" cap="flat">
              <a:solidFill>
                <a:srgbClr val="F26A21">
                  <a:alpha val="100000"/>
                </a:srgbClr>
              </a:solidFill>
              <a:prstDash val="solid"/>
              <a:round/>
            </a:ln>
          </p:spPr>
          <p:txBody>
            <a:bodyPr/>
            <a:lstStyle/>
            <a:p/>
          </p:txBody>
        </p:sp>
        <p:sp>
          <p:nvSpPr>
            <p:cNvPr id="83" name="pl83"/>
            <p:cNvSpPr/>
            <p:nvPr/>
          </p:nvSpPr>
          <p:spPr>
            <a:xfrm>
              <a:off x="695171" y="433373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4" name="tx84"/>
            <p:cNvSpPr/>
            <p:nvPr/>
          </p:nvSpPr>
          <p:spPr>
            <a:xfrm>
              <a:off x="738686" y="40616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5" name="tx85"/>
            <p:cNvSpPr/>
            <p:nvPr/>
          </p:nvSpPr>
          <p:spPr>
            <a:xfrm>
              <a:off x="949098" y="40616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6" name="tx86"/>
            <p:cNvSpPr/>
            <p:nvPr/>
          </p:nvSpPr>
          <p:spPr>
            <a:xfrm>
              <a:off x="1129381" y="4007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7" name="tx87"/>
            <p:cNvSpPr/>
            <p:nvPr/>
          </p:nvSpPr>
          <p:spPr>
            <a:xfrm>
              <a:off x="1339794" y="39253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88" name="tx88"/>
            <p:cNvSpPr/>
            <p:nvPr/>
          </p:nvSpPr>
          <p:spPr>
            <a:xfrm>
              <a:off x="1550206" y="38708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89" name="tx89"/>
            <p:cNvSpPr/>
            <p:nvPr/>
          </p:nvSpPr>
          <p:spPr>
            <a:xfrm>
              <a:off x="1760619" y="3789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90" name="tx90"/>
            <p:cNvSpPr/>
            <p:nvPr/>
          </p:nvSpPr>
          <p:spPr>
            <a:xfrm>
              <a:off x="1971031" y="3789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91" name="tx91"/>
            <p:cNvSpPr/>
            <p:nvPr/>
          </p:nvSpPr>
          <p:spPr>
            <a:xfrm>
              <a:off x="2181444" y="3789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92" name="rc92"/>
            <p:cNvSpPr/>
            <p:nvPr/>
          </p:nvSpPr>
          <p:spPr>
            <a:xfrm>
              <a:off x="695171" y="4787209"/>
              <a:ext cx="1620176" cy="1019640"/>
            </a:xfrm>
            <a:prstGeom prst="rect">
              <a:avLst/>
            </a:prstGeom>
            <a:solidFill>
              <a:srgbClr val="EBEBEB">
                <a:alpha val="100000"/>
              </a:srgbClr>
            </a:solidFill>
          </p:spPr>
          <p:txBody>
            <a:bodyPr/>
            <a:lstStyle/>
            <a:p/>
          </p:txBody>
        </p:sp>
        <p:sp>
          <p:nvSpPr>
            <p:cNvPr id="93" name="pl93"/>
            <p:cNvSpPr/>
            <p:nvPr/>
          </p:nvSpPr>
          <p:spPr>
            <a:xfrm>
              <a:off x="695171" y="54674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4" name="pl94"/>
            <p:cNvSpPr/>
            <p:nvPr/>
          </p:nvSpPr>
          <p:spPr>
            <a:xfrm>
              <a:off x="695171" y="51266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5" name="pl95"/>
            <p:cNvSpPr/>
            <p:nvPr/>
          </p:nvSpPr>
          <p:spPr>
            <a:xfrm>
              <a:off x="695171" y="563781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6" name="pl96"/>
            <p:cNvSpPr/>
            <p:nvPr/>
          </p:nvSpPr>
          <p:spPr>
            <a:xfrm>
              <a:off x="695171" y="529702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7" name="pl97"/>
            <p:cNvSpPr/>
            <p:nvPr/>
          </p:nvSpPr>
          <p:spPr>
            <a:xfrm>
              <a:off x="695171" y="495624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8" name="pl98"/>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768815" y="5487871"/>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107" name="pl107"/>
            <p:cNvSpPr/>
            <p:nvPr/>
          </p:nvSpPr>
          <p:spPr>
            <a:xfrm>
              <a:off x="768815" y="5515134"/>
              <a:ext cx="1472887" cy="136315"/>
            </a:xfrm>
            <a:custGeom>
              <a:avLst/>
              <a:pathLst>
                <a:path w="1472887" h="136315">
                  <a:moveTo>
                    <a:pt x="0" y="0"/>
                  </a:moveTo>
                  <a:lnTo>
                    <a:pt x="210412" y="68157"/>
                  </a:lnTo>
                  <a:lnTo>
                    <a:pt x="420825" y="81789"/>
                  </a:lnTo>
                  <a:lnTo>
                    <a:pt x="631237" y="136315"/>
                  </a:lnTo>
                  <a:lnTo>
                    <a:pt x="841650" y="54526"/>
                  </a:lnTo>
                  <a:lnTo>
                    <a:pt x="1052062" y="54526"/>
                  </a:lnTo>
                  <a:lnTo>
                    <a:pt x="1262475" y="54526"/>
                  </a:lnTo>
                  <a:lnTo>
                    <a:pt x="1472887" y="54526"/>
                  </a:lnTo>
                </a:path>
              </a:pathLst>
            </a:custGeom>
            <a:ln w="40651" cap="flat">
              <a:solidFill>
                <a:srgbClr val="BEBEBE">
                  <a:alpha val="69803"/>
                </a:srgbClr>
              </a:solidFill>
              <a:prstDash val="solid"/>
              <a:round/>
            </a:ln>
          </p:spPr>
          <p:txBody>
            <a:bodyPr/>
            <a:lstStyle/>
            <a:p/>
          </p:txBody>
        </p:sp>
        <p:sp>
          <p:nvSpPr>
            <p:cNvPr id="108" name="pl108"/>
            <p:cNvSpPr/>
            <p:nvPr/>
          </p:nvSpPr>
          <p:spPr>
            <a:xfrm>
              <a:off x="768815" y="5515134"/>
              <a:ext cx="1472887" cy="136315"/>
            </a:xfrm>
            <a:custGeom>
              <a:avLst/>
              <a:pathLst>
                <a:path w="1472887" h="136315">
                  <a:moveTo>
                    <a:pt x="0" y="0"/>
                  </a:moveTo>
                  <a:lnTo>
                    <a:pt x="210412" y="68157"/>
                  </a:lnTo>
                  <a:lnTo>
                    <a:pt x="420825" y="81789"/>
                  </a:lnTo>
                  <a:lnTo>
                    <a:pt x="631237" y="136315"/>
                  </a:lnTo>
                  <a:lnTo>
                    <a:pt x="841650" y="54526"/>
                  </a:lnTo>
                  <a:lnTo>
                    <a:pt x="1052062" y="54526"/>
                  </a:lnTo>
                  <a:lnTo>
                    <a:pt x="1262475" y="54526"/>
                  </a:lnTo>
                  <a:lnTo>
                    <a:pt x="1472887" y="54526"/>
                  </a:lnTo>
                </a:path>
              </a:pathLst>
            </a:custGeom>
            <a:ln w="35231" cap="flat">
              <a:solidFill>
                <a:srgbClr val="BEBEBE">
                  <a:alpha val="69803"/>
                </a:srgbClr>
              </a:solidFill>
              <a:prstDash val="solid"/>
              <a:round/>
            </a:ln>
          </p:spPr>
          <p:txBody>
            <a:bodyPr/>
            <a:lstStyle/>
            <a:p/>
          </p:txBody>
        </p:sp>
        <p:sp>
          <p:nvSpPr>
            <p:cNvPr id="109" name="pl109"/>
            <p:cNvSpPr/>
            <p:nvPr/>
          </p:nvSpPr>
          <p:spPr>
            <a:xfrm>
              <a:off x="768815" y="5487871"/>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110" name="pl110"/>
            <p:cNvSpPr/>
            <p:nvPr/>
          </p:nvSpPr>
          <p:spPr>
            <a:xfrm>
              <a:off x="768815" y="5515134"/>
              <a:ext cx="1472887" cy="136315"/>
            </a:xfrm>
            <a:custGeom>
              <a:avLst/>
              <a:pathLst>
                <a:path w="1472887" h="136315">
                  <a:moveTo>
                    <a:pt x="0" y="0"/>
                  </a:moveTo>
                  <a:lnTo>
                    <a:pt x="210412" y="68157"/>
                  </a:lnTo>
                  <a:lnTo>
                    <a:pt x="420825" y="81789"/>
                  </a:lnTo>
                  <a:lnTo>
                    <a:pt x="631237" y="136315"/>
                  </a:lnTo>
                  <a:lnTo>
                    <a:pt x="841650" y="54526"/>
                  </a:lnTo>
                  <a:lnTo>
                    <a:pt x="1052062" y="54526"/>
                  </a:lnTo>
                  <a:lnTo>
                    <a:pt x="1262475" y="54526"/>
                  </a:lnTo>
                  <a:lnTo>
                    <a:pt x="1472887" y="54526"/>
                  </a:lnTo>
                </a:path>
              </a:pathLst>
            </a:custGeom>
            <a:ln w="40651" cap="flat">
              <a:solidFill>
                <a:srgbClr val="000000">
                  <a:alpha val="100000"/>
                </a:srgbClr>
              </a:solidFill>
              <a:prstDash val="solid"/>
              <a:round/>
            </a:ln>
          </p:spPr>
          <p:txBody>
            <a:bodyPr/>
            <a:lstStyle/>
            <a:p/>
          </p:txBody>
        </p:sp>
        <p:sp>
          <p:nvSpPr>
            <p:cNvPr id="111" name="pl111"/>
            <p:cNvSpPr/>
            <p:nvPr/>
          </p:nvSpPr>
          <p:spPr>
            <a:xfrm>
              <a:off x="768815" y="5515134"/>
              <a:ext cx="1472887" cy="136315"/>
            </a:xfrm>
            <a:custGeom>
              <a:avLst/>
              <a:pathLst>
                <a:path w="1472887" h="136315">
                  <a:moveTo>
                    <a:pt x="0" y="0"/>
                  </a:moveTo>
                  <a:lnTo>
                    <a:pt x="210412" y="68157"/>
                  </a:lnTo>
                  <a:lnTo>
                    <a:pt x="420825" y="81789"/>
                  </a:lnTo>
                  <a:lnTo>
                    <a:pt x="631237" y="136315"/>
                  </a:lnTo>
                  <a:lnTo>
                    <a:pt x="841650" y="54526"/>
                  </a:lnTo>
                  <a:lnTo>
                    <a:pt x="1052062" y="54526"/>
                  </a:lnTo>
                  <a:lnTo>
                    <a:pt x="1262475" y="54526"/>
                  </a:lnTo>
                  <a:lnTo>
                    <a:pt x="1472887" y="54526"/>
                  </a:lnTo>
                </a:path>
              </a:pathLst>
            </a:custGeom>
            <a:ln w="35231" cap="flat">
              <a:solidFill>
                <a:srgbClr val="F26A21">
                  <a:alpha val="100000"/>
                </a:srgbClr>
              </a:solidFill>
              <a:prstDash val="solid"/>
              <a:round/>
            </a:ln>
          </p:spPr>
          <p:txBody>
            <a:bodyPr/>
            <a:lstStyle/>
            <a:p/>
          </p:txBody>
        </p:sp>
        <p:sp>
          <p:nvSpPr>
            <p:cNvPr id="112" name="pl112"/>
            <p:cNvSpPr/>
            <p:nvPr/>
          </p:nvSpPr>
          <p:spPr>
            <a:xfrm>
              <a:off x="695171" y="563781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13" name="tx113"/>
            <p:cNvSpPr/>
            <p:nvPr/>
          </p:nvSpPr>
          <p:spPr>
            <a:xfrm>
              <a:off x="738686" y="53521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4" name="tx114"/>
            <p:cNvSpPr/>
            <p:nvPr/>
          </p:nvSpPr>
          <p:spPr>
            <a:xfrm>
              <a:off x="949098" y="54202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5" name="tx115"/>
            <p:cNvSpPr/>
            <p:nvPr/>
          </p:nvSpPr>
          <p:spPr>
            <a:xfrm>
              <a:off x="1159511" y="5433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6" name="tx116"/>
            <p:cNvSpPr/>
            <p:nvPr/>
          </p:nvSpPr>
          <p:spPr>
            <a:xfrm>
              <a:off x="1351864" y="54884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7" name="tx117"/>
            <p:cNvSpPr/>
            <p:nvPr/>
          </p:nvSpPr>
          <p:spPr>
            <a:xfrm>
              <a:off x="1580336" y="54066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8" name="tx118"/>
            <p:cNvSpPr/>
            <p:nvPr/>
          </p:nvSpPr>
          <p:spPr>
            <a:xfrm>
              <a:off x="1790748" y="54066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9" name="tx119"/>
            <p:cNvSpPr/>
            <p:nvPr/>
          </p:nvSpPr>
          <p:spPr>
            <a:xfrm>
              <a:off x="2001161" y="54066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0" name="tx120"/>
            <p:cNvSpPr/>
            <p:nvPr/>
          </p:nvSpPr>
          <p:spPr>
            <a:xfrm>
              <a:off x="2211573" y="54066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21" name="rc121"/>
            <p:cNvSpPr/>
            <p:nvPr/>
          </p:nvSpPr>
          <p:spPr>
            <a:xfrm>
              <a:off x="2384936" y="874964"/>
              <a:ext cx="1620176" cy="1019640"/>
            </a:xfrm>
            <a:prstGeom prst="rect">
              <a:avLst/>
            </a:prstGeom>
            <a:solidFill>
              <a:srgbClr val="EBEBEB">
                <a:alpha val="100000"/>
              </a:srgbClr>
            </a:solidFill>
          </p:spPr>
          <p:txBody>
            <a:bodyPr/>
            <a:lstStyle/>
            <a:p/>
          </p:txBody>
        </p:sp>
        <p:sp>
          <p:nvSpPr>
            <p:cNvPr id="122" name="pl122"/>
            <p:cNvSpPr/>
            <p:nvPr/>
          </p:nvSpPr>
          <p:spPr>
            <a:xfrm>
              <a:off x="2384936" y="155517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3" name="pl123"/>
            <p:cNvSpPr/>
            <p:nvPr/>
          </p:nvSpPr>
          <p:spPr>
            <a:xfrm>
              <a:off x="2384936" y="12143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4" name="pl124"/>
            <p:cNvSpPr/>
            <p:nvPr/>
          </p:nvSpPr>
          <p:spPr>
            <a:xfrm>
              <a:off x="2384936" y="17255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5" name="pl125"/>
            <p:cNvSpPr/>
            <p:nvPr/>
          </p:nvSpPr>
          <p:spPr>
            <a:xfrm>
              <a:off x="2384936" y="138478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6" name="pl126"/>
            <p:cNvSpPr/>
            <p:nvPr/>
          </p:nvSpPr>
          <p:spPr>
            <a:xfrm>
              <a:off x="2384936" y="104399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7" name="pl127"/>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458581" y="1575626"/>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136" name="pl136"/>
            <p:cNvSpPr/>
            <p:nvPr/>
          </p:nvSpPr>
          <p:spPr>
            <a:xfrm>
              <a:off x="2458581" y="1507468"/>
              <a:ext cx="1472887" cy="163578"/>
            </a:xfrm>
            <a:custGeom>
              <a:avLst/>
              <a:pathLst>
                <a:path w="1472887" h="163578">
                  <a:moveTo>
                    <a:pt x="0" y="109052"/>
                  </a:moveTo>
                  <a:lnTo>
                    <a:pt x="210412" y="136315"/>
                  </a:lnTo>
                  <a:lnTo>
                    <a:pt x="420825" y="163578"/>
                  </a:lnTo>
                  <a:lnTo>
                    <a:pt x="631237" y="13631"/>
                  </a:lnTo>
                  <a:lnTo>
                    <a:pt x="841650" y="0"/>
                  </a:lnTo>
                  <a:lnTo>
                    <a:pt x="1052062" y="40894"/>
                  </a:lnTo>
                  <a:lnTo>
                    <a:pt x="1262475" y="40894"/>
                  </a:lnTo>
                  <a:lnTo>
                    <a:pt x="1472887" y="54526"/>
                  </a:lnTo>
                </a:path>
              </a:pathLst>
            </a:custGeom>
            <a:ln w="40651" cap="flat">
              <a:solidFill>
                <a:srgbClr val="BEBEBE">
                  <a:alpha val="69803"/>
                </a:srgbClr>
              </a:solidFill>
              <a:prstDash val="solid"/>
              <a:round/>
            </a:ln>
          </p:spPr>
          <p:txBody>
            <a:bodyPr/>
            <a:lstStyle/>
            <a:p/>
          </p:txBody>
        </p:sp>
        <p:sp>
          <p:nvSpPr>
            <p:cNvPr id="137" name="pl137"/>
            <p:cNvSpPr/>
            <p:nvPr/>
          </p:nvSpPr>
          <p:spPr>
            <a:xfrm>
              <a:off x="2458581" y="1507468"/>
              <a:ext cx="1472887" cy="163578"/>
            </a:xfrm>
            <a:custGeom>
              <a:avLst/>
              <a:pathLst>
                <a:path w="1472887" h="163578">
                  <a:moveTo>
                    <a:pt x="0" y="109052"/>
                  </a:moveTo>
                  <a:lnTo>
                    <a:pt x="210412" y="136315"/>
                  </a:lnTo>
                  <a:lnTo>
                    <a:pt x="420825" y="163578"/>
                  </a:lnTo>
                  <a:lnTo>
                    <a:pt x="631237" y="13631"/>
                  </a:lnTo>
                  <a:lnTo>
                    <a:pt x="841650" y="0"/>
                  </a:lnTo>
                  <a:lnTo>
                    <a:pt x="1052062" y="40894"/>
                  </a:lnTo>
                  <a:lnTo>
                    <a:pt x="1262475" y="40894"/>
                  </a:lnTo>
                  <a:lnTo>
                    <a:pt x="1472887" y="54526"/>
                  </a:lnTo>
                </a:path>
              </a:pathLst>
            </a:custGeom>
            <a:ln w="35231" cap="flat">
              <a:solidFill>
                <a:srgbClr val="BEBEBE">
                  <a:alpha val="69803"/>
                </a:srgbClr>
              </a:solidFill>
              <a:prstDash val="solid"/>
              <a:round/>
            </a:ln>
          </p:spPr>
          <p:txBody>
            <a:bodyPr/>
            <a:lstStyle/>
            <a:p/>
          </p:txBody>
        </p:sp>
        <p:sp>
          <p:nvSpPr>
            <p:cNvPr id="138" name="pl138"/>
            <p:cNvSpPr/>
            <p:nvPr/>
          </p:nvSpPr>
          <p:spPr>
            <a:xfrm>
              <a:off x="2458581" y="1575626"/>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139" name="pl139"/>
            <p:cNvSpPr/>
            <p:nvPr/>
          </p:nvSpPr>
          <p:spPr>
            <a:xfrm>
              <a:off x="2458581" y="1507468"/>
              <a:ext cx="1472887" cy="163578"/>
            </a:xfrm>
            <a:custGeom>
              <a:avLst/>
              <a:pathLst>
                <a:path w="1472887" h="163578">
                  <a:moveTo>
                    <a:pt x="0" y="109052"/>
                  </a:moveTo>
                  <a:lnTo>
                    <a:pt x="210412" y="136315"/>
                  </a:lnTo>
                  <a:lnTo>
                    <a:pt x="420825" y="163578"/>
                  </a:lnTo>
                  <a:lnTo>
                    <a:pt x="631237" y="13631"/>
                  </a:lnTo>
                  <a:lnTo>
                    <a:pt x="841650" y="0"/>
                  </a:lnTo>
                  <a:lnTo>
                    <a:pt x="1052062" y="40894"/>
                  </a:lnTo>
                  <a:lnTo>
                    <a:pt x="1262475" y="40894"/>
                  </a:lnTo>
                  <a:lnTo>
                    <a:pt x="1472887" y="54526"/>
                  </a:lnTo>
                </a:path>
              </a:pathLst>
            </a:custGeom>
            <a:ln w="40651" cap="flat">
              <a:solidFill>
                <a:srgbClr val="000000">
                  <a:alpha val="100000"/>
                </a:srgbClr>
              </a:solidFill>
              <a:prstDash val="solid"/>
              <a:round/>
            </a:ln>
          </p:spPr>
          <p:txBody>
            <a:bodyPr/>
            <a:lstStyle/>
            <a:p/>
          </p:txBody>
        </p:sp>
        <p:sp>
          <p:nvSpPr>
            <p:cNvPr id="140" name="pl140"/>
            <p:cNvSpPr/>
            <p:nvPr/>
          </p:nvSpPr>
          <p:spPr>
            <a:xfrm>
              <a:off x="2458581" y="1507468"/>
              <a:ext cx="1472887" cy="163578"/>
            </a:xfrm>
            <a:custGeom>
              <a:avLst/>
              <a:pathLst>
                <a:path w="1472887" h="163578">
                  <a:moveTo>
                    <a:pt x="0" y="109052"/>
                  </a:moveTo>
                  <a:lnTo>
                    <a:pt x="210412" y="136315"/>
                  </a:lnTo>
                  <a:lnTo>
                    <a:pt x="420825" y="163578"/>
                  </a:lnTo>
                  <a:lnTo>
                    <a:pt x="631237" y="13631"/>
                  </a:lnTo>
                  <a:lnTo>
                    <a:pt x="841650" y="0"/>
                  </a:lnTo>
                  <a:lnTo>
                    <a:pt x="1052062" y="40894"/>
                  </a:lnTo>
                  <a:lnTo>
                    <a:pt x="1262475" y="40894"/>
                  </a:lnTo>
                  <a:lnTo>
                    <a:pt x="1472887" y="54526"/>
                  </a:lnTo>
                </a:path>
              </a:pathLst>
            </a:custGeom>
            <a:ln w="35231" cap="flat">
              <a:solidFill>
                <a:srgbClr val="F26A21">
                  <a:alpha val="100000"/>
                </a:srgbClr>
              </a:solidFill>
              <a:prstDash val="solid"/>
              <a:round/>
            </a:ln>
          </p:spPr>
          <p:txBody>
            <a:bodyPr/>
            <a:lstStyle/>
            <a:p/>
          </p:txBody>
        </p:sp>
        <p:sp>
          <p:nvSpPr>
            <p:cNvPr id="141" name="pl141"/>
            <p:cNvSpPr/>
            <p:nvPr/>
          </p:nvSpPr>
          <p:spPr>
            <a:xfrm>
              <a:off x="2384936" y="172557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42" name="tx142"/>
            <p:cNvSpPr/>
            <p:nvPr/>
          </p:nvSpPr>
          <p:spPr>
            <a:xfrm>
              <a:off x="2428451" y="14534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3" name="tx143"/>
            <p:cNvSpPr/>
            <p:nvPr/>
          </p:nvSpPr>
          <p:spPr>
            <a:xfrm>
              <a:off x="2638864" y="14807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4" name="tx144"/>
            <p:cNvSpPr/>
            <p:nvPr/>
          </p:nvSpPr>
          <p:spPr>
            <a:xfrm>
              <a:off x="2849276" y="15080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5" name="tx145"/>
            <p:cNvSpPr/>
            <p:nvPr/>
          </p:nvSpPr>
          <p:spPr>
            <a:xfrm>
              <a:off x="3029560" y="1358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46" name="tx146"/>
            <p:cNvSpPr/>
            <p:nvPr/>
          </p:nvSpPr>
          <p:spPr>
            <a:xfrm>
              <a:off x="3239972" y="134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47" name="tx147"/>
            <p:cNvSpPr/>
            <p:nvPr/>
          </p:nvSpPr>
          <p:spPr>
            <a:xfrm>
              <a:off x="3450385" y="13853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48" name="tx148"/>
            <p:cNvSpPr/>
            <p:nvPr/>
          </p:nvSpPr>
          <p:spPr>
            <a:xfrm>
              <a:off x="3660797" y="13853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49" name="tx149"/>
            <p:cNvSpPr/>
            <p:nvPr/>
          </p:nvSpPr>
          <p:spPr>
            <a:xfrm>
              <a:off x="3871210" y="1398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50" name="rc150"/>
            <p:cNvSpPr/>
            <p:nvPr/>
          </p:nvSpPr>
          <p:spPr>
            <a:xfrm>
              <a:off x="2384936" y="2179046"/>
              <a:ext cx="1620176" cy="1019640"/>
            </a:xfrm>
            <a:prstGeom prst="rect">
              <a:avLst/>
            </a:prstGeom>
            <a:solidFill>
              <a:srgbClr val="EBEBEB">
                <a:alpha val="100000"/>
              </a:srgbClr>
            </a:solidFill>
          </p:spPr>
          <p:txBody>
            <a:bodyPr/>
            <a:lstStyle/>
            <a:p/>
          </p:txBody>
        </p:sp>
        <p:sp>
          <p:nvSpPr>
            <p:cNvPr id="151" name="pl151"/>
            <p:cNvSpPr/>
            <p:nvPr/>
          </p:nvSpPr>
          <p:spPr>
            <a:xfrm>
              <a:off x="2384936" y="28592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2" name="pl152"/>
            <p:cNvSpPr/>
            <p:nvPr/>
          </p:nvSpPr>
          <p:spPr>
            <a:xfrm>
              <a:off x="2384936" y="25184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53" name="pl153"/>
            <p:cNvSpPr/>
            <p:nvPr/>
          </p:nvSpPr>
          <p:spPr>
            <a:xfrm>
              <a:off x="2384936" y="3029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4" name="pl154"/>
            <p:cNvSpPr/>
            <p:nvPr/>
          </p:nvSpPr>
          <p:spPr>
            <a:xfrm>
              <a:off x="2384936" y="26888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5" name="pl155"/>
            <p:cNvSpPr/>
            <p:nvPr/>
          </p:nvSpPr>
          <p:spPr>
            <a:xfrm>
              <a:off x="2384936" y="234807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6" name="pl156"/>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458581" y="2879707"/>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165" name="pl165"/>
            <p:cNvSpPr/>
            <p:nvPr/>
          </p:nvSpPr>
          <p:spPr>
            <a:xfrm>
              <a:off x="2458581" y="2811550"/>
              <a:ext cx="1472887" cy="286262"/>
            </a:xfrm>
            <a:custGeom>
              <a:avLst/>
              <a:pathLst>
                <a:path w="1472887" h="286262">
                  <a:moveTo>
                    <a:pt x="0" y="163578"/>
                  </a:moveTo>
                  <a:lnTo>
                    <a:pt x="210412" y="190841"/>
                  </a:lnTo>
                  <a:lnTo>
                    <a:pt x="420825" y="177210"/>
                  </a:lnTo>
                  <a:lnTo>
                    <a:pt x="631237" y="149947"/>
                  </a:lnTo>
                  <a:lnTo>
                    <a:pt x="841650" y="68157"/>
                  </a:lnTo>
                  <a:lnTo>
                    <a:pt x="1052062" y="0"/>
                  </a:lnTo>
                  <a:lnTo>
                    <a:pt x="1262475" y="286262"/>
                  </a:lnTo>
                  <a:lnTo>
                    <a:pt x="1472887" y="95420"/>
                  </a:lnTo>
                </a:path>
              </a:pathLst>
            </a:custGeom>
            <a:ln w="40651" cap="flat">
              <a:solidFill>
                <a:srgbClr val="BEBEBE">
                  <a:alpha val="69803"/>
                </a:srgbClr>
              </a:solidFill>
              <a:prstDash val="solid"/>
              <a:round/>
            </a:ln>
          </p:spPr>
          <p:txBody>
            <a:bodyPr/>
            <a:lstStyle/>
            <a:p/>
          </p:txBody>
        </p:sp>
        <p:sp>
          <p:nvSpPr>
            <p:cNvPr id="166" name="pl166"/>
            <p:cNvSpPr/>
            <p:nvPr/>
          </p:nvSpPr>
          <p:spPr>
            <a:xfrm>
              <a:off x="2458581" y="2811550"/>
              <a:ext cx="1472887" cy="286262"/>
            </a:xfrm>
            <a:custGeom>
              <a:avLst/>
              <a:pathLst>
                <a:path w="1472887" h="286262">
                  <a:moveTo>
                    <a:pt x="0" y="163578"/>
                  </a:moveTo>
                  <a:lnTo>
                    <a:pt x="210412" y="190841"/>
                  </a:lnTo>
                  <a:lnTo>
                    <a:pt x="420825" y="177210"/>
                  </a:lnTo>
                  <a:lnTo>
                    <a:pt x="631237" y="149947"/>
                  </a:lnTo>
                  <a:lnTo>
                    <a:pt x="841650" y="68157"/>
                  </a:lnTo>
                  <a:lnTo>
                    <a:pt x="1052062" y="0"/>
                  </a:lnTo>
                  <a:lnTo>
                    <a:pt x="1262475" y="286262"/>
                  </a:lnTo>
                  <a:lnTo>
                    <a:pt x="1472887" y="95420"/>
                  </a:lnTo>
                </a:path>
              </a:pathLst>
            </a:custGeom>
            <a:ln w="35231" cap="flat">
              <a:solidFill>
                <a:srgbClr val="BEBEBE">
                  <a:alpha val="69803"/>
                </a:srgbClr>
              </a:solidFill>
              <a:prstDash val="solid"/>
              <a:round/>
            </a:ln>
          </p:spPr>
          <p:txBody>
            <a:bodyPr/>
            <a:lstStyle/>
            <a:p/>
          </p:txBody>
        </p:sp>
        <p:sp>
          <p:nvSpPr>
            <p:cNvPr id="167" name="pl167"/>
            <p:cNvSpPr/>
            <p:nvPr/>
          </p:nvSpPr>
          <p:spPr>
            <a:xfrm>
              <a:off x="2458581" y="2879707"/>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168" name="pl168"/>
            <p:cNvSpPr/>
            <p:nvPr/>
          </p:nvSpPr>
          <p:spPr>
            <a:xfrm>
              <a:off x="2458581" y="2811550"/>
              <a:ext cx="1472887" cy="286262"/>
            </a:xfrm>
            <a:custGeom>
              <a:avLst/>
              <a:pathLst>
                <a:path w="1472887" h="286262">
                  <a:moveTo>
                    <a:pt x="0" y="163578"/>
                  </a:moveTo>
                  <a:lnTo>
                    <a:pt x="210412" y="190841"/>
                  </a:lnTo>
                  <a:lnTo>
                    <a:pt x="420825" y="177210"/>
                  </a:lnTo>
                  <a:lnTo>
                    <a:pt x="631237" y="149947"/>
                  </a:lnTo>
                  <a:lnTo>
                    <a:pt x="841650" y="68157"/>
                  </a:lnTo>
                  <a:lnTo>
                    <a:pt x="1052062" y="0"/>
                  </a:lnTo>
                  <a:lnTo>
                    <a:pt x="1262475" y="286262"/>
                  </a:lnTo>
                  <a:lnTo>
                    <a:pt x="1472887" y="95420"/>
                  </a:lnTo>
                </a:path>
              </a:pathLst>
            </a:custGeom>
            <a:ln w="40651" cap="flat">
              <a:solidFill>
                <a:srgbClr val="000000">
                  <a:alpha val="100000"/>
                </a:srgbClr>
              </a:solidFill>
              <a:prstDash val="solid"/>
              <a:round/>
            </a:ln>
          </p:spPr>
          <p:txBody>
            <a:bodyPr/>
            <a:lstStyle/>
            <a:p/>
          </p:txBody>
        </p:sp>
        <p:sp>
          <p:nvSpPr>
            <p:cNvPr id="169" name="pl169"/>
            <p:cNvSpPr/>
            <p:nvPr/>
          </p:nvSpPr>
          <p:spPr>
            <a:xfrm>
              <a:off x="2458581" y="2811550"/>
              <a:ext cx="1472887" cy="286262"/>
            </a:xfrm>
            <a:custGeom>
              <a:avLst/>
              <a:pathLst>
                <a:path w="1472887" h="286262">
                  <a:moveTo>
                    <a:pt x="0" y="163578"/>
                  </a:moveTo>
                  <a:lnTo>
                    <a:pt x="210412" y="190841"/>
                  </a:lnTo>
                  <a:lnTo>
                    <a:pt x="420825" y="177210"/>
                  </a:lnTo>
                  <a:lnTo>
                    <a:pt x="631237" y="149947"/>
                  </a:lnTo>
                  <a:lnTo>
                    <a:pt x="841650" y="68157"/>
                  </a:lnTo>
                  <a:lnTo>
                    <a:pt x="1052062" y="0"/>
                  </a:lnTo>
                  <a:lnTo>
                    <a:pt x="1262475" y="286262"/>
                  </a:lnTo>
                  <a:lnTo>
                    <a:pt x="1472887" y="95420"/>
                  </a:lnTo>
                </a:path>
              </a:pathLst>
            </a:custGeom>
            <a:ln w="35231" cap="flat">
              <a:solidFill>
                <a:srgbClr val="F26A21">
                  <a:alpha val="100000"/>
                </a:srgbClr>
              </a:solidFill>
              <a:prstDash val="solid"/>
              <a:round/>
            </a:ln>
          </p:spPr>
          <p:txBody>
            <a:bodyPr/>
            <a:lstStyle/>
            <a:p/>
          </p:txBody>
        </p:sp>
        <p:sp>
          <p:nvSpPr>
            <p:cNvPr id="170" name="pl170"/>
            <p:cNvSpPr/>
            <p:nvPr/>
          </p:nvSpPr>
          <p:spPr>
            <a:xfrm>
              <a:off x="2384936" y="302965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71" name="tx171"/>
            <p:cNvSpPr/>
            <p:nvPr/>
          </p:nvSpPr>
          <p:spPr>
            <a:xfrm>
              <a:off x="2428451" y="28121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72" name="tx172"/>
            <p:cNvSpPr/>
            <p:nvPr/>
          </p:nvSpPr>
          <p:spPr>
            <a:xfrm>
              <a:off x="2638864" y="28393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3" name="tx173"/>
            <p:cNvSpPr/>
            <p:nvPr/>
          </p:nvSpPr>
          <p:spPr>
            <a:xfrm>
              <a:off x="2849276" y="28257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4" name="tx174"/>
            <p:cNvSpPr/>
            <p:nvPr/>
          </p:nvSpPr>
          <p:spPr>
            <a:xfrm>
              <a:off x="3059689" y="2798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5" name="tx175"/>
            <p:cNvSpPr/>
            <p:nvPr/>
          </p:nvSpPr>
          <p:spPr>
            <a:xfrm>
              <a:off x="3243995" y="271667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76" name="tx176"/>
            <p:cNvSpPr/>
            <p:nvPr/>
          </p:nvSpPr>
          <p:spPr>
            <a:xfrm>
              <a:off x="3450385" y="26485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77" name="tx177"/>
            <p:cNvSpPr/>
            <p:nvPr/>
          </p:nvSpPr>
          <p:spPr>
            <a:xfrm>
              <a:off x="3672867" y="29347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8" name="tx178"/>
            <p:cNvSpPr/>
            <p:nvPr/>
          </p:nvSpPr>
          <p:spPr>
            <a:xfrm>
              <a:off x="3901339" y="27439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79" name="rc179"/>
            <p:cNvSpPr/>
            <p:nvPr/>
          </p:nvSpPr>
          <p:spPr>
            <a:xfrm>
              <a:off x="2384936" y="3483127"/>
              <a:ext cx="1620176" cy="1019640"/>
            </a:xfrm>
            <a:prstGeom prst="rect">
              <a:avLst/>
            </a:prstGeom>
            <a:solidFill>
              <a:srgbClr val="EBEBEB">
                <a:alpha val="100000"/>
              </a:srgbClr>
            </a:solidFill>
          </p:spPr>
          <p:txBody>
            <a:bodyPr/>
            <a:lstStyle/>
            <a:p/>
          </p:txBody>
        </p:sp>
        <p:sp>
          <p:nvSpPr>
            <p:cNvPr id="180" name="pl180"/>
            <p:cNvSpPr/>
            <p:nvPr/>
          </p:nvSpPr>
          <p:spPr>
            <a:xfrm>
              <a:off x="2384936" y="41633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1" name="pl181"/>
            <p:cNvSpPr/>
            <p:nvPr/>
          </p:nvSpPr>
          <p:spPr>
            <a:xfrm>
              <a:off x="2384936" y="38225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82" name="pl182"/>
            <p:cNvSpPr/>
            <p:nvPr/>
          </p:nvSpPr>
          <p:spPr>
            <a:xfrm>
              <a:off x="2384936" y="43337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3" name="pl183"/>
            <p:cNvSpPr/>
            <p:nvPr/>
          </p:nvSpPr>
          <p:spPr>
            <a:xfrm>
              <a:off x="2384936" y="3992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4" name="pl184"/>
            <p:cNvSpPr/>
            <p:nvPr/>
          </p:nvSpPr>
          <p:spPr>
            <a:xfrm>
              <a:off x="2384936" y="3652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85" name="pl185"/>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458581" y="4183789"/>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194" name="pl194"/>
            <p:cNvSpPr/>
            <p:nvPr/>
          </p:nvSpPr>
          <p:spPr>
            <a:xfrm>
              <a:off x="2458581" y="4156526"/>
              <a:ext cx="1472887" cy="177210"/>
            </a:xfrm>
            <a:custGeom>
              <a:avLst/>
              <a:pathLst>
                <a:path w="1472887" h="177210">
                  <a:moveTo>
                    <a:pt x="0" y="0"/>
                  </a:moveTo>
                  <a:lnTo>
                    <a:pt x="210412" y="0"/>
                  </a:lnTo>
                  <a:lnTo>
                    <a:pt x="420825" y="136315"/>
                  </a:lnTo>
                  <a:lnTo>
                    <a:pt x="631237" y="136315"/>
                  </a:lnTo>
                  <a:lnTo>
                    <a:pt x="841650" y="163578"/>
                  </a:lnTo>
                  <a:lnTo>
                    <a:pt x="1052062" y="149947"/>
                  </a:lnTo>
                  <a:lnTo>
                    <a:pt x="1262475" y="177210"/>
                  </a:lnTo>
                  <a:lnTo>
                    <a:pt x="1472887" y="149947"/>
                  </a:lnTo>
                </a:path>
              </a:pathLst>
            </a:custGeom>
            <a:ln w="40651" cap="flat">
              <a:solidFill>
                <a:srgbClr val="BEBEBE">
                  <a:alpha val="69803"/>
                </a:srgbClr>
              </a:solidFill>
              <a:prstDash val="solid"/>
              <a:round/>
            </a:ln>
          </p:spPr>
          <p:txBody>
            <a:bodyPr/>
            <a:lstStyle/>
            <a:p/>
          </p:txBody>
        </p:sp>
        <p:sp>
          <p:nvSpPr>
            <p:cNvPr id="195" name="pl195"/>
            <p:cNvSpPr/>
            <p:nvPr/>
          </p:nvSpPr>
          <p:spPr>
            <a:xfrm>
              <a:off x="2458581" y="4156526"/>
              <a:ext cx="1472887" cy="177210"/>
            </a:xfrm>
            <a:custGeom>
              <a:avLst/>
              <a:pathLst>
                <a:path w="1472887" h="177210">
                  <a:moveTo>
                    <a:pt x="0" y="0"/>
                  </a:moveTo>
                  <a:lnTo>
                    <a:pt x="210412" y="0"/>
                  </a:lnTo>
                  <a:lnTo>
                    <a:pt x="420825" y="136315"/>
                  </a:lnTo>
                  <a:lnTo>
                    <a:pt x="631237" y="136315"/>
                  </a:lnTo>
                  <a:lnTo>
                    <a:pt x="841650" y="163578"/>
                  </a:lnTo>
                  <a:lnTo>
                    <a:pt x="1052062" y="149947"/>
                  </a:lnTo>
                  <a:lnTo>
                    <a:pt x="1262475" y="177210"/>
                  </a:lnTo>
                  <a:lnTo>
                    <a:pt x="1472887" y="149947"/>
                  </a:lnTo>
                </a:path>
              </a:pathLst>
            </a:custGeom>
            <a:ln w="35231" cap="flat">
              <a:solidFill>
                <a:srgbClr val="BEBEBE">
                  <a:alpha val="69803"/>
                </a:srgbClr>
              </a:solidFill>
              <a:prstDash val="solid"/>
              <a:round/>
            </a:ln>
          </p:spPr>
          <p:txBody>
            <a:bodyPr/>
            <a:lstStyle/>
            <a:p/>
          </p:txBody>
        </p:sp>
        <p:sp>
          <p:nvSpPr>
            <p:cNvPr id="196" name="pl196"/>
            <p:cNvSpPr/>
            <p:nvPr/>
          </p:nvSpPr>
          <p:spPr>
            <a:xfrm>
              <a:off x="2458581" y="4183789"/>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197" name="pl197"/>
            <p:cNvSpPr/>
            <p:nvPr/>
          </p:nvSpPr>
          <p:spPr>
            <a:xfrm>
              <a:off x="2458581" y="4156526"/>
              <a:ext cx="1472887" cy="177210"/>
            </a:xfrm>
            <a:custGeom>
              <a:avLst/>
              <a:pathLst>
                <a:path w="1472887" h="177210">
                  <a:moveTo>
                    <a:pt x="0" y="0"/>
                  </a:moveTo>
                  <a:lnTo>
                    <a:pt x="210412" y="0"/>
                  </a:lnTo>
                  <a:lnTo>
                    <a:pt x="420825" y="136315"/>
                  </a:lnTo>
                  <a:lnTo>
                    <a:pt x="631237" y="136315"/>
                  </a:lnTo>
                  <a:lnTo>
                    <a:pt x="841650" y="163578"/>
                  </a:lnTo>
                  <a:lnTo>
                    <a:pt x="1052062" y="149947"/>
                  </a:lnTo>
                  <a:lnTo>
                    <a:pt x="1262475" y="177210"/>
                  </a:lnTo>
                  <a:lnTo>
                    <a:pt x="1472887" y="149947"/>
                  </a:lnTo>
                </a:path>
              </a:pathLst>
            </a:custGeom>
            <a:ln w="40651" cap="flat">
              <a:solidFill>
                <a:srgbClr val="000000">
                  <a:alpha val="100000"/>
                </a:srgbClr>
              </a:solidFill>
              <a:prstDash val="solid"/>
              <a:round/>
            </a:ln>
          </p:spPr>
          <p:txBody>
            <a:bodyPr/>
            <a:lstStyle/>
            <a:p/>
          </p:txBody>
        </p:sp>
        <p:sp>
          <p:nvSpPr>
            <p:cNvPr id="198" name="pl198"/>
            <p:cNvSpPr/>
            <p:nvPr/>
          </p:nvSpPr>
          <p:spPr>
            <a:xfrm>
              <a:off x="2458581" y="4156526"/>
              <a:ext cx="1472887" cy="177210"/>
            </a:xfrm>
            <a:custGeom>
              <a:avLst/>
              <a:pathLst>
                <a:path w="1472887" h="177210">
                  <a:moveTo>
                    <a:pt x="0" y="0"/>
                  </a:moveTo>
                  <a:lnTo>
                    <a:pt x="210412" y="0"/>
                  </a:lnTo>
                  <a:lnTo>
                    <a:pt x="420825" y="136315"/>
                  </a:lnTo>
                  <a:lnTo>
                    <a:pt x="631237" y="136315"/>
                  </a:lnTo>
                  <a:lnTo>
                    <a:pt x="841650" y="163578"/>
                  </a:lnTo>
                  <a:lnTo>
                    <a:pt x="1052062" y="149947"/>
                  </a:lnTo>
                  <a:lnTo>
                    <a:pt x="1262475" y="177210"/>
                  </a:lnTo>
                  <a:lnTo>
                    <a:pt x="1472887" y="149947"/>
                  </a:lnTo>
                </a:path>
              </a:pathLst>
            </a:custGeom>
            <a:ln w="35231" cap="flat">
              <a:solidFill>
                <a:srgbClr val="F26A21">
                  <a:alpha val="100000"/>
                </a:srgbClr>
              </a:solidFill>
              <a:prstDash val="solid"/>
              <a:round/>
            </a:ln>
          </p:spPr>
          <p:txBody>
            <a:bodyPr/>
            <a:lstStyle/>
            <a:p/>
          </p:txBody>
        </p:sp>
        <p:sp>
          <p:nvSpPr>
            <p:cNvPr id="199" name="pl199"/>
            <p:cNvSpPr/>
            <p:nvPr/>
          </p:nvSpPr>
          <p:spPr>
            <a:xfrm>
              <a:off x="2384936" y="433373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00" name="tx200"/>
            <p:cNvSpPr/>
            <p:nvPr/>
          </p:nvSpPr>
          <p:spPr>
            <a:xfrm>
              <a:off x="2398322" y="39934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01" name="tx201"/>
            <p:cNvSpPr/>
            <p:nvPr/>
          </p:nvSpPr>
          <p:spPr>
            <a:xfrm>
              <a:off x="2608734" y="39934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02" name="tx202"/>
            <p:cNvSpPr/>
            <p:nvPr/>
          </p:nvSpPr>
          <p:spPr>
            <a:xfrm>
              <a:off x="2849276" y="41298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03" name="tx203"/>
            <p:cNvSpPr/>
            <p:nvPr/>
          </p:nvSpPr>
          <p:spPr>
            <a:xfrm>
              <a:off x="3059689" y="41298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04" name="tx204"/>
            <p:cNvSpPr/>
            <p:nvPr/>
          </p:nvSpPr>
          <p:spPr>
            <a:xfrm>
              <a:off x="3270102" y="4157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5" name="tx205"/>
            <p:cNvSpPr/>
            <p:nvPr/>
          </p:nvSpPr>
          <p:spPr>
            <a:xfrm>
              <a:off x="3480514" y="4143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6" name="tx206"/>
            <p:cNvSpPr/>
            <p:nvPr/>
          </p:nvSpPr>
          <p:spPr>
            <a:xfrm>
              <a:off x="3690927" y="41707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7" name="tx207"/>
            <p:cNvSpPr/>
            <p:nvPr/>
          </p:nvSpPr>
          <p:spPr>
            <a:xfrm>
              <a:off x="3901339" y="4143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8" name="rc208"/>
            <p:cNvSpPr/>
            <p:nvPr/>
          </p:nvSpPr>
          <p:spPr>
            <a:xfrm>
              <a:off x="2384936" y="4787209"/>
              <a:ext cx="1620176" cy="1019640"/>
            </a:xfrm>
            <a:prstGeom prst="rect">
              <a:avLst/>
            </a:prstGeom>
            <a:solidFill>
              <a:srgbClr val="EBEBEB">
                <a:alpha val="100000"/>
              </a:srgbClr>
            </a:solidFill>
          </p:spPr>
          <p:txBody>
            <a:bodyPr/>
            <a:lstStyle/>
            <a:p/>
          </p:txBody>
        </p:sp>
        <p:sp>
          <p:nvSpPr>
            <p:cNvPr id="209" name="pl209"/>
            <p:cNvSpPr/>
            <p:nvPr/>
          </p:nvSpPr>
          <p:spPr>
            <a:xfrm>
              <a:off x="2384936" y="54674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0" name="pl210"/>
            <p:cNvSpPr/>
            <p:nvPr/>
          </p:nvSpPr>
          <p:spPr>
            <a:xfrm>
              <a:off x="2384936" y="51266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11" name="pl211"/>
            <p:cNvSpPr/>
            <p:nvPr/>
          </p:nvSpPr>
          <p:spPr>
            <a:xfrm>
              <a:off x="2384936" y="563781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2" name="pl212"/>
            <p:cNvSpPr/>
            <p:nvPr/>
          </p:nvSpPr>
          <p:spPr>
            <a:xfrm>
              <a:off x="2384936" y="529702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3" name="pl213"/>
            <p:cNvSpPr/>
            <p:nvPr/>
          </p:nvSpPr>
          <p:spPr>
            <a:xfrm>
              <a:off x="2384936" y="495624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458581" y="5487871"/>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223" name="pl223"/>
            <p:cNvSpPr/>
            <p:nvPr/>
          </p:nvSpPr>
          <p:spPr>
            <a:xfrm>
              <a:off x="2458581" y="5487871"/>
              <a:ext cx="1472887" cy="109052"/>
            </a:xfrm>
            <a:custGeom>
              <a:avLst/>
              <a:pathLst>
                <a:path w="1472887" h="109052">
                  <a:moveTo>
                    <a:pt x="0" y="109052"/>
                  </a:moveTo>
                  <a:lnTo>
                    <a:pt x="210412" y="68157"/>
                  </a:lnTo>
                  <a:lnTo>
                    <a:pt x="420825" y="40894"/>
                  </a:lnTo>
                  <a:lnTo>
                    <a:pt x="631237" y="0"/>
                  </a:lnTo>
                  <a:lnTo>
                    <a:pt x="841650" y="40894"/>
                  </a:lnTo>
                  <a:lnTo>
                    <a:pt x="1052062" y="109052"/>
                  </a:lnTo>
                  <a:lnTo>
                    <a:pt x="1262475" y="109052"/>
                  </a:lnTo>
                  <a:lnTo>
                    <a:pt x="1472887" y="109052"/>
                  </a:lnTo>
                </a:path>
              </a:pathLst>
            </a:custGeom>
            <a:ln w="40651" cap="flat">
              <a:solidFill>
                <a:srgbClr val="BEBEBE">
                  <a:alpha val="69803"/>
                </a:srgbClr>
              </a:solidFill>
              <a:prstDash val="solid"/>
              <a:round/>
            </a:ln>
          </p:spPr>
          <p:txBody>
            <a:bodyPr/>
            <a:lstStyle/>
            <a:p/>
          </p:txBody>
        </p:sp>
        <p:sp>
          <p:nvSpPr>
            <p:cNvPr id="224" name="pl224"/>
            <p:cNvSpPr/>
            <p:nvPr/>
          </p:nvSpPr>
          <p:spPr>
            <a:xfrm>
              <a:off x="2458581" y="5487871"/>
              <a:ext cx="1472887" cy="109052"/>
            </a:xfrm>
            <a:custGeom>
              <a:avLst/>
              <a:pathLst>
                <a:path w="1472887" h="109052">
                  <a:moveTo>
                    <a:pt x="0" y="109052"/>
                  </a:moveTo>
                  <a:lnTo>
                    <a:pt x="210412" y="68157"/>
                  </a:lnTo>
                  <a:lnTo>
                    <a:pt x="420825" y="40894"/>
                  </a:lnTo>
                  <a:lnTo>
                    <a:pt x="631237" y="0"/>
                  </a:lnTo>
                  <a:lnTo>
                    <a:pt x="841650" y="40894"/>
                  </a:lnTo>
                  <a:lnTo>
                    <a:pt x="1052062" y="109052"/>
                  </a:lnTo>
                  <a:lnTo>
                    <a:pt x="1262475" y="109052"/>
                  </a:lnTo>
                  <a:lnTo>
                    <a:pt x="1472887" y="109052"/>
                  </a:lnTo>
                </a:path>
              </a:pathLst>
            </a:custGeom>
            <a:ln w="35231" cap="flat">
              <a:solidFill>
                <a:srgbClr val="BEBEBE">
                  <a:alpha val="69803"/>
                </a:srgbClr>
              </a:solidFill>
              <a:prstDash val="solid"/>
              <a:round/>
            </a:ln>
          </p:spPr>
          <p:txBody>
            <a:bodyPr/>
            <a:lstStyle/>
            <a:p/>
          </p:txBody>
        </p:sp>
        <p:sp>
          <p:nvSpPr>
            <p:cNvPr id="225" name="pl225"/>
            <p:cNvSpPr/>
            <p:nvPr/>
          </p:nvSpPr>
          <p:spPr>
            <a:xfrm>
              <a:off x="2458581" y="5487871"/>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226" name="pl226"/>
            <p:cNvSpPr/>
            <p:nvPr/>
          </p:nvSpPr>
          <p:spPr>
            <a:xfrm>
              <a:off x="2458581" y="5487871"/>
              <a:ext cx="1472887" cy="109052"/>
            </a:xfrm>
            <a:custGeom>
              <a:avLst/>
              <a:pathLst>
                <a:path w="1472887" h="109052">
                  <a:moveTo>
                    <a:pt x="0" y="109052"/>
                  </a:moveTo>
                  <a:lnTo>
                    <a:pt x="210412" y="68157"/>
                  </a:lnTo>
                  <a:lnTo>
                    <a:pt x="420825" y="40894"/>
                  </a:lnTo>
                  <a:lnTo>
                    <a:pt x="631237" y="0"/>
                  </a:lnTo>
                  <a:lnTo>
                    <a:pt x="841650" y="40894"/>
                  </a:lnTo>
                  <a:lnTo>
                    <a:pt x="1052062" y="109052"/>
                  </a:lnTo>
                  <a:lnTo>
                    <a:pt x="1262475" y="109052"/>
                  </a:lnTo>
                  <a:lnTo>
                    <a:pt x="1472887" y="109052"/>
                  </a:lnTo>
                </a:path>
              </a:pathLst>
            </a:custGeom>
            <a:ln w="40651" cap="flat">
              <a:solidFill>
                <a:srgbClr val="000000">
                  <a:alpha val="100000"/>
                </a:srgbClr>
              </a:solidFill>
              <a:prstDash val="solid"/>
              <a:round/>
            </a:ln>
          </p:spPr>
          <p:txBody>
            <a:bodyPr/>
            <a:lstStyle/>
            <a:p/>
          </p:txBody>
        </p:sp>
        <p:sp>
          <p:nvSpPr>
            <p:cNvPr id="227" name="pl227"/>
            <p:cNvSpPr/>
            <p:nvPr/>
          </p:nvSpPr>
          <p:spPr>
            <a:xfrm>
              <a:off x="2458581" y="5487871"/>
              <a:ext cx="1472887" cy="109052"/>
            </a:xfrm>
            <a:custGeom>
              <a:avLst/>
              <a:pathLst>
                <a:path w="1472887" h="109052">
                  <a:moveTo>
                    <a:pt x="0" y="109052"/>
                  </a:moveTo>
                  <a:lnTo>
                    <a:pt x="210412" y="68157"/>
                  </a:lnTo>
                  <a:lnTo>
                    <a:pt x="420825" y="40894"/>
                  </a:lnTo>
                  <a:lnTo>
                    <a:pt x="631237" y="0"/>
                  </a:lnTo>
                  <a:lnTo>
                    <a:pt x="841650" y="40894"/>
                  </a:lnTo>
                  <a:lnTo>
                    <a:pt x="1052062" y="109052"/>
                  </a:lnTo>
                  <a:lnTo>
                    <a:pt x="1262475" y="109052"/>
                  </a:lnTo>
                  <a:lnTo>
                    <a:pt x="1472887" y="109052"/>
                  </a:lnTo>
                </a:path>
              </a:pathLst>
            </a:custGeom>
            <a:ln w="35231" cap="flat">
              <a:solidFill>
                <a:srgbClr val="F26A21">
                  <a:alpha val="100000"/>
                </a:srgbClr>
              </a:solidFill>
              <a:prstDash val="solid"/>
              <a:round/>
            </a:ln>
          </p:spPr>
          <p:txBody>
            <a:bodyPr/>
            <a:lstStyle/>
            <a:p/>
          </p:txBody>
        </p:sp>
        <p:sp>
          <p:nvSpPr>
            <p:cNvPr id="228" name="pl228"/>
            <p:cNvSpPr/>
            <p:nvPr/>
          </p:nvSpPr>
          <p:spPr>
            <a:xfrm>
              <a:off x="2384936" y="563781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9" name="tx229"/>
            <p:cNvSpPr/>
            <p:nvPr/>
          </p:nvSpPr>
          <p:spPr>
            <a:xfrm>
              <a:off x="2428451" y="5433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0" name="tx230"/>
            <p:cNvSpPr/>
            <p:nvPr/>
          </p:nvSpPr>
          <p:spPr>
            <a:xfrm>
              <a:off x="2638864" y="53930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1" name="tx231"/>
            <p:cNvSpPr/>
            <p:nvPr/>
          </p:nvSpPr>
          <p:spPr>
            <a:xfrm>
              <a:off x="2849276" y="5365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2" name="tx232"/>
            <p:cNvSpPr/>
            <p:nvPr/>
          </p:nvSpPr>
          <p:spPr>
            <a:xfrm>
              <a:off x="3033583" y="532484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33" name="tx233"/>
            <p:cNvSpPr/>
            <p:nvPr/>
          </p:nvSpPr>
          <p:spPr>
            <a:xfrm>
              <a:off x="3270102" y="5365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4" name="tx234"/>
            <p:cNvSpPr/>
            <p:nvPr/>
          </p:nvSpPr>
          <p:spPr>
            <a:xfrm>
              <a:off x="3480514" y="5433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5" name="tx235"/>
            <p:cNvSpPr/>
            <p:nvPr/>
          </p:nvSpPr>
          <p:spPr>
            <a:xfrm>
              <a:off x="3690927" y="5433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6" name="tx236"/>
            <p:cNvSpPr/>
            <p:nvPr/>
          </p:nvSpPr>
          <p:spPr>
            <a:xfrm>
              <a:off x="3901339" y="5433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7" name="rc237"/>
            <p:cNvSpPr/>
            <p:nvPr/>
          </p:nvSpPr>
          <p:spPr>
            <a:xfrm>
              <a:off x="4074702" y="874964"/>
              <a:ext cx="1620176" cy="1019640"/>
            </a:xfrm>
            <a:prstGeom prst="rect">
              <a:avLst/>
            </a:prstGeom>
            <a:solidFill>
              <a:srgbClr val="EBEBEB">
                <a:alpha val="100000"/>
              </a:srgbClr>
            </a:solidFill>
          </p:spPr>
          <p:txBody>
            <a:bodyPr/>
            <a:lstStyle/>
            <a:p/>
          </p:txBody>
        </p:sp>
        <p:sp>
          <p:nvSpPr>
            <p:cNvPr id="238" name="pl238"/>
            <p:cNvSpPr/>
            <p:nvPr/>
          </p:nvSpPr>
          <p:spPr>
            <a:xfrm>
              <a:off x="4074702" y="155517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9" name="pl239"/>
            <p:cNvSpPr/>
            <p:nvPr/>
          </p:nvSpPr>
          <p:spPr>
            <a:xfrm>
              <a:off x="4074702" y="12143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40" name="pl240"/>
            <p:cNvSpPr/>
            <p:nvPr/>
          </p:nvSpPr>
          <p:spPr>
            <a:xfrm>
              <a:off x="4074702" y="17255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1" name="pl241"/>
            <p:cNvSpPr/>
            <p:nvPr/>
          </p:nvSpPr>
          <p:spPr>
            <a:xfrm>
              <a:off x="4074702" y="138478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2" name="pl242"/>
            <p:cNvSpPr/>
            <p:nvPr/>
          </p:nvSpPr>
          <p:spPr>
            <a:xfrm>
              <a:off x="4074702" y="104399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43" name="pl243"/>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4148347" y="1575626"/>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252" name="pl252"/>
            <p:cNvSpPr/>
            <p:nvPr/>
          </p:nvSpPr>
          <p:spPr>
            <a:xfrm>
              <a:off x="4148347" y="1657415"/>
              <a:ext cx="1472887" cy="13631"/>
            </a:xfrm>
            <a:custGeom>
              <a:avLst/>
              <a:pathLst>
                <a:path w="1472887" h="13631">
                  <a:moveTo>
                    <a:pt x="0" y="13631"/>
                  </a:moveTo>
                  <a:lnTo>
                    <a:pt x="210412" y="13631"/>
                  </a:lnTo>
                  <a:lnTo>
                    <a:pt x="420825" y="13631"/>
                  </a:lnTo>
                  <a:lnTo>
                    <a:pt x="631237" y="13631"/>
                  </a:lnTo>
                  <a:lnTo>
                    <a:pt x="841650" y="13631"/>
                  </a:lnTo>
                  <a:lnTo>
                    <a:pt x="1052062" y="13631"/>
                  </a:lnTo>
                  <a:lnTo>
                    <a:pt x="1262475" y="13631"/>
                  </a:lnTo>
                  <a:lnTo>
                    <a:pt x="1472887" y="0"/>
                  </a:lnTo>
                </a:path>
              </a:pathLst>
            </a:custGeom>
            <a:ln w="40651" cap="flat">
              <a:solidFill>
                <a:srgbClr val="BEBEBE">
                  <a:alpha val="69803"/>
                </a:srgbClr>
              </a:solidFill>
              <a:prstDash val="solid"/>
              <a:round/>
            </a:ln>
          </p:spPr>
          <p:txBody>
            <a:bodyPr/>
            <a:lstStyle/>
            <a:p/>
          </p:txBody>
        </p:sp>
        <p:sp>
          <p:nvSpPr>
            <p:cNvPr id="253" name="pl253"/>
            <p:cNvSpPr/>
            <p:nvPr/>
          </p:nvSpPr>
          <p:spPr>
            <a:xfrm>
              <a:off x="4148347" y="1657415"/>
              <a:ext cx="1472887" cy="13631"/>
            </a:xfrm>
            <a:custGeom>
              <a:avLst/>
              <a:pathLst>
                <a:path w="1472887" h="13631">
                  <a:moveTo>
                    <a:pt x="0" y="13631"/>
                  </a:moveTo>
                  <a:lnTo>
                    <a:pt x="210412" y="13631"/>
                  </a:lnTo>
                  <a:lnTo>
                    <a:pt x="420825" y="13631"/>
                  </a:lnTo>
                  <a:lnTo>
                    <a:pt x="631237" y="13631"/>
                  </a:lnTo>
                  <a:lnTo>
                    <a:pt x="841650" y="13631"/>
                  </a:lnTo>
                  <a:lnTo>
                    <a:pt x="1052062" y="13631"/>
                  </a:lnTo>
                  <a:lnTo>
                    <a:pt x="1262475" y="13631"/>
                  </a:lnTo>
                  <a:lnTo>
                    <a:pt x="1472887" y="0"/>
                  </a:lnTo>
                </a:path>
              </a:pathLst>
            </a:custGeom>
            <a:ln w="35231" cap="flat">
              <a:solidFill>
                <a:srgbClr val="BEBEBE">
                  <a:alpha val="69803"/>
                </a:srgbClr>
              </a:solidFill>
              <a:prstDash val="solid"/>
              <a:round/>
            </a:ln>
          </p:spPr>
          <p:txBody>
            <a:bodyPr/>
            <a:lstStyle/>
            <a:p/>
          </p:txBody>
        </p:sp>
        <p:sp>
          <p:nvSpPr>
            <p:cNvPr id="254" name="pl254"/>
            <p:cNvSpPr/>
            <p:nvPr/>
          </p:nvSpPr>
          <p:spPr>
            <a:xfrm>
              <a:off x="4148347" y="1575626"/>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255" name="pl255"/>
            <p:cNvSpPr/>
            <p:nvPr/>
          </p:nvSpPr>
          <p:spPr>
            <a:xfrm>
              <a:off x="4148347" y="1657415"/>
              <a:ext cx="1472887" cy="13631"/>
            </a:xfrm>
            <a:custGeom>
              <a:avLst/>
              <a:pathLst>
                <a:path w="1472887" h="13631">
                  <a:moveTo>
                    <a:pt x="0" y="13631"/>
                  </a:moveTo>
                  <a:lnTo>
                    <a:pt x="210412" y="13631"/>
                  </a:lnTo>
                  <a:lnTo>
                    <a:pt x="420825" y="13631"/>
                  </a:lnTo>
                  <a:lnTo>
                    <a:pt x="631237" y="13631"/>
                  </a:lnTo>
                  <a:lnTo>
                    <a:pt x="841650" y="13631"/>
                  </a:lnTo>
                  <a:lnTo>
                    <a:pt x="1052062" y="13631"/>
                  </a:lnTo>
                  <a:lnTo>
                    <a:pt x="1262475" y="13631"/>
                  </a:lnTo>
                  <a:lnTo>
                    <a:pt x="1472887" y="0"/>
                  </a:lnTo>
                </a:path>
              </a:pathLst>
            </a:custGeom>
            <a:ln w="40651" cap="flat">
              <a:solidFill>
                <a:srgbClr val="000000">
                  <a:alpha val="100000"/>
                </a:srgbClr>
              </a:solidFill>
              <a:prstDash val="solid"/>
              <a:round/>
            </a:ln>
          </p:spPr>
          <p:txBody>
            <a:bodyPr/>
            <a:lstStyle/>
            <a:p/>
          </p:txBody>
        </p:sp>
        <p:sp>
          <p:nvSpPr>
            <p:cNvPr id="256" name="pl256"/>
            <p:cNvSpPr/>
            <p:nvPr/>
          </p:nvSpPr>
          <p:spPr>
            <a:xfrm>
              <a:off x="4148347" y="1657415"/>
              <a:ext cx="1472887" cy="13631"/>
            </a:xfrm>
            <a:custGeom>
              <a:avLst/>
              <a:pathLst>
                <a:path w="1472887" h="13631">
                  <a:moveTo>
                    <a:pt x="0" y="13631"/>
                  </a:moveTo>
                  <a:lnTo>
                    <a:pt x="210412" y="13631"/>
                  </a:lnTo>
                  <a:lnTo>
                    <a:pt x="420825" y="13631"/>
                  </a:lnTo>
                  <a:lnTo>
                    <a:pt x="631237" y="13631"/>
                  </a:lnTo>
                  <a:lnTo>
                    <a:pt x="841650" y="13631"/>
                  </a:lnTo>
                  <a:lnTo>
                    <a:pt x="1052062" y="13631"/>
                  </a:lnTo>
                  <a:lnTo>
                    <a:pt x="1262475" y="13631"/>
                  </a:lnTo>
                  <a:lnTo>
                    <a:pt x="1472887" y="0"/>
                  </a:lnTo>
                </a:path>
              </a:pathLst>
            </a:custGeom>
            <a:ln w="35231" cap="flat">
              <a:solidFill>
                <a:srgbClr val="F26A21">
                  <a:alpha val="100000"/>
                </a:srgbClr>
              </a:solidFill>
              <a:prstDash val="solid"/>
              <a:round/>
            </a:ln>
          </p:spPr>
          <p:txBody>
            <a:bodyPr/>
            <a:lstStyle/>
            <a:p/>
          </p:txBody>
        </p:sp>
        <p:sp>
          <p:nvSpPr>
            <p:cNvPr id="257" name="pl257"/>
            <p:cNvSpPr/>
            <p:nvPr/>
          </p:nvSpPr>
          <p:spPr>
            <a:xfrm>
              <a:off x="4074702" y="172557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8" name="tx258"/>
            <p:cNvSpPr/>
            <p:nvPr/>
          </p:nvSpPr>
          <p:spPr>
            <a:xfrm>
              <a:off x="4118217" y="15080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9" name="tx259"/>
            <p:cNvSpPr/>
            <p:nvPr/>
          </p:nvSpPr>
          <p:spPr>
            <a:xfrm>
              <a:off x="4328630" y="15080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0" name="tx260"/>
            <p:cNvSpPr/>
            <p:nvPr/>
          </p:nvSpPr>
          <p:spPr>
            <a:xfrm>
              <a:off x="4539042" y="15080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1" name="tx261"/>
            <p:cNvSpPr/>
            <p:nvPr/>
          </p:nvSpPr>
          <p:spPr>
            <a:xfrm>
              <a:off x="4749455" y="15080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2" name="tx262"/>
            <p:cNvSpPr/>
            <p:nvPr/>
          </p:nvSpPr>
          <p:spPr>
            <a:xfrm>
              <a:off x="4959867" y="15080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3" name="tx263"/>
            <p:cNvSpPr/>
            <p:nvPr/>
          </p:nvSpPr>
          <p:spPr>
            <a:xfrm>
              <a:off x="5170280" y="15080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4" name="tx264"/>
            <p:cNvSpPr/>
            <p:nvPr/>
          </p:nvSpPr>
          <p:spPr>
            <a:xfrm>
              <a:off x="5380692" y="15080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5" name="tx265"/>
            <p:cNvSpPr/>
            <p:nvPr/>
          </p:nvSpPr>
          <p:spPr>
            <a:xfrm>
              <a:off x="5591105" y="14943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6" name="rc266"/>
            <p:cNvSpPr/>
            <p:nvPr/>
          </p:nvSpPr>
          <p:spPr>
            <a:xfrm>
              <a:off x="4074702" y="2179046"/>
              <a:ext cx="1620176" cy="1019640"/>
            </a:xfrm>
            <a:prstGeom prst="rect">
              <a:avLst/>
            </a:prstGeom>
            <a:solidFill>
              <a:srgbClr val="EBEBEB">
                <a:alpha val="100000"/>
              </a:srgbClr>
            </a:solidFill>
          </p:spPr>
          <p:txBody>
            <a:bodyPr/>
            <a:lstStyle/>
            <a:p/>
          </p:txBody>
        </p:sp>
        <p:sp>
          <p:nvSpPr>
            <p:cNvPr id="267" name="pl267"/>
            <p:cNvSpPr/>
            <p:nvPr/>
          </p:nvSpPr>
          <p:spPr>
            <a:xfrm>
              <a:off x="4074702" y="28592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8" name="pl268"/>
            <p:cNvSpPr/>
            <p:nvPr/>
          </p:nvSpPr>
          <p:spPr>
            <a:xfrm>
              <a:off x="4074702" y="25184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9" name="pl269"/>
            <p:cNvSpPr/>
            <p:nvPr/>
          </p:nvSpPr>
          <p:spPr>
            <a:xfrm>
              <a:off x="4074702" y="3029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0" name="pl270"/>
            <p:cNvSpPr/>
            <p:nvPr/>
          </p:nvSpPr>
          <p:spPr>
            <a:xfrm>
              <a:off x="4074702" y="26888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1" name="pl271"/>
            <p:cNvSpPr/>
            <p:nvPr/>
          </p:nvSpPr>
          <p:spPr>
            <a:xfrm>
              <a:off x="4074702" y="234807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72" name="pl27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4148347" y="2879707"/>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281" name="pl281"/>
            <p:cNvSpPr/>
            <p:nvPr/>
          </p:nvSpPr>
          <p:spPr>
            <a:xfrm>
              <a:off x="4148347" y="2566182"/>
              <a:ext cx="1472887" cy="299894"/>
            </a:xfrm>
            <a:custGeom>
              <a:avLst/>
              <a:pathLst>
                <a:path w="1472887" h="299894">
                  <a:moveTo>
                    <a:pt x="0" y="299894"/>
                  </a:moveTo>
                  <a:lnTo>
                    <a:pt x="210412" y="163578"/>
                  </a:lnTo>
                  <a:lnTo>
                    <a:pt x="420825" y="68157"/>
                  </a:lnTo>
                  <a:lnTo>
                    <a:pt x="631237" y="13631"/>
                  </a:lnTo>
                  <a:lnTo>
                    <a:pt x="841650" y="13631"/>
                  </a:lnTo>
                  <a:lnTo>
                    <a:pt x="1052062" y="40894"/>
                  </a:lnTo>
                  <a:lnTo>
                    <a:pt x="1262475" y="0"/>
                  </a:lnTo>
                  <a:lnTo>
                    <a:pt x="1472887" y="0"/>
                  </a:lnTo>
                </a:path>
              </a:pathLst>
            </a:custGeom>
            <a:ln w="40651" cap="flat">
              <a:solidFill>
                <a:srgbClr val="BEBEBE">
                  <a:alpha val="69803"/>
                </a:srgbClr>
              </a:solidFill>
              <a:prstDash val="solid"/>
              <a:round/>
            </a:ln>
          </p:spPr>
          <p:txBody>
            <a:bodyPr/>
            <a:lstStyle/>
            <a:p/>
          </p:txBody>
        </p:sp>
        <p:sp>
          <p:nvSpPr>
            <p:cNvPr id="282" name="pl282"/>
            <p:cNvSpPr/>
            <p:nvPr/>
          </p:nvSpPr>
          <p:spPr>
            <a:xfrm>
              <a:off x="4148347" y="2566182"/>
              <a:ext cx="1472887" cy="299894"/>
            </a:xfrm>
            <a:custGeom>
              <a:avLst/>
              <a:pathLst>
                <a:path w="1472887" h="299894">
                  <a:moveTo>
                    <a:pt x="0" y="299894"/>
                  </a:moveTo>
                  <a:lnTo>
                    <a:pt x="210412" y="163578"/>
                  </a:lnTo>
                  <a:lnTo>
                    <a:pt x="420825" y="68157"/>
                  </a:lnTo>
                  <a:lnTo>
                    <a:pt x="631237" y="13631"/>
                  </a:lnTo>
                  <a:lnTo>
                    <a:pt x="841650" y="13631"/>
                  </a:lnTo>
                  <a:lnTo>
                    <a:pt x="1052062" y="40894"/>
                  </a:lnTo>
                  <a:lnTo>
                    <a:pt x="1262475" y="0"/>
                  </a:lnTo>
                  <a:lnTo>
                    <a:pt x="1472887" y="0"/>
                  </a:lnTo>
                </a:path>
              </a:pathLst>
            </a:custGeom>
            <a:ln w="35231" cap="flat">
              <a:solidFill>
                <a:srgbClr val="BEBEBE">
                  <a:alpha val="69803"/>
                </a:srgbClr>
              </a:solidFill>
              <a:prstDash val="solid"/>
              <a:round/>
            </a:ln>
          </p:spPr>
          <p:txBody>
            <a:bodyPr/>
            <a:lstStyle/>
            <a:p/>
          </p:txBody>
        </p:sp>
        <p:sp>
          <p:nvSpPr>
            <p:cNvPr id="283" name="pl283"/>
            <p:cNvSpPr/>
            <p:nvPr/>
          </p:nvSpPr>
          <p:spPr>
            <a:xfrm>
              <a:off x="4148347" y="2879707"/>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284" name="pl284"/>
            <p:cNvSpPr/>
            <p:nvPr/>
          </p:nvSpPr>
          <p:spPr>
            <a:xfrm>
              <a:off x="4148347" y="2566182"/>
              <a:ext cx="1472887" cy="299894"/>
            </a:xfrm>
            <a:custGeom>
              <a:avLst/>
              <a:pathLst>
                <a:path w="1472887" h="299894">
                  <a:moveTo>
                    <a:pt x="0" y="299894"/>
                  </a:moveTo>
                  <a:lnTo>
                    <a:pt x="210412" y="163578"/>
                  </a:lnTo>
                  <a:lnTo>
                    <a:pt x="420825" y="68157"/>
                  </a:lnTo>
                  <a:lnTo>
                    <a:pt x="631237" y="13631"/>
                  </a:lnTo>
                  <a:lnTo>
                    <a:pt x="841650" y="13631"/>
                  </a:lnTo>
                  <a:lnTo>
                    <a:pt x="1052062" y="40894"/>
                  </a:lnTo>
                  <a:lnTo>
                    <a:pt x="1262475" y="0"/>
                  </a:lnTo>
                  <a:lnTo>
                    <a:pt x="1472887" y="0"/>
                  </a:lnTo>
                </a:path>
              </a:pathLst>
            </a:custGeom>
            <a:ln w="40651" cap="flat">
              <a:solidFill>
                <a:srgbClr val="000000">
                  <a:alpha val="100000"/>
                </a:srgbClr>
              </a:solidFill>
              <a:prstDash val="solid"/>
              <a:round/>
            </a:ln>
          </p:spPr>
          <p:txBody>
            <a:bodyPr/>
            <a:lstStyle/>
            <a:p/>
          </p:txBody>
        </p:sp>
        <p:sp>
          <p:nvSpPr>
            <p:cNvPr id="285" name="pl285"/>
            <p:cNvSpPr/>
            <p:nvPr/>
          </p:nvSpPr>
          <p:spPr>
            <a:xfrm>
              <a:off x="4148347" y="2566182"/>
              <a:ext cx="1472887" cy="299894"/>
            </a:xfrm>
            <a:custGeom>
              <a:avLst/>
              <a:pathLst>
                <a:path w="1472887" h="299894">
                  <a:moveTo>
                    <a:pt x="0" y="299894"/>
                  </a:moveTo>
                  <a:lnTo>
                    <a:pt x="210412" y="163578"/>
                  </a:lnTo>
                  <a:lnTo>
                    <a:pt x="420825" y="68157"/>
                  </a:lnTo>
                  <a:lnTo>
                    <a:pt x="631237" y="13631"/>
                  </a:lnTo>
                  <a:lnTo>
                    <a:pt x="841650" y="13631"/>
                  </a:lnTo>
                  <a:lnTo>
                    <a:pt x="1052062" y="40894"/>
                  </a:lnTo>
                  <a:lnTo>
                    <a:pt x="1262475" y="0"/>
                  </a:lnTo>
                  <a:lnTo>
                    <a:pt x="1472887" y="0"/>
                  </a:lnTo>
                </a:path>
              </a:pathLst>
            </a:custGeom>
            <a:ln w="35231" cap="flat">
              <a:solidFill>
                <a:srgbClr val="F26A21">
                  <a:alpha val="100000"/>
                </a:srgbClr>
              </a:solidFill>
              <a:prstDash val="solid"/>
              <a:round/>
            </a:ln>
          </p:spPr>
          <p:txBody>
            <a:bodyPr/>
            <a:lstStyle/>
            <a:p/>
          </p:txBody>
        </p:sp>
        <p:sp>
          <p:nvSpPr>
            <p:cNvPr id="286" name="pl286"/>
            <p:cNvSpPr/>
            <p:nvPr/>
          </p:nvSpPr>
          <p:spPr>
            <a:xfrm>
              <a:off x="4074702" y="302965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87" name="tx287"/>
            <p:cNvSpPr/>
            <p:nvPr/>
          </p:nvSpPr>
          <p:spPr>
            <a:xfrm>
              <a:off x="4088088" y="27030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88" name="tx288"/>
            <p:cNvSpPr/>
            <p:nvPr/>
          </p:nvSpPr>
          <p:spPr>
            <a:xfrm>
              <a:off x="4298500" y="25667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89" name="tx289"/>
            <p:cNvSpPr/>
            <p:nvPr/>
          </p:nvSpPr>
          <p:spPr>
            <a:xfrm>
              <a:off x="4508913" y="24713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290" name="tx290"/>
            <p:cNvSpPr/>
            <p:nvPr/>
          </p:nvSpPr>
          <p:spPr>
            <a:xfrm>
              <a:off x="4719325" y="2416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91" name="tx291"/>
            <p:cNvSpPr/>
            <p:nvPr/>
          </p:nvSpPr>
          <p:spPr>
            <a:xfrm>
              <a:off x="4929738" y="2416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92" name="tx292"/>
            <p:cNvSpPr/>
            <p:nvPr/>
          </p:nvSpPr>
          <p:spPr>
            <a:xfrm>
              <a:off x="5140150" y="2444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293" name="tx293"/>
            <p:cNvSpPr/>
            <p:nvPr/>
          </p:nvSpPr>
          <p:spPr>
            <a:xfrm>
              <a:off x="5350563" y="24031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294" name="tx294"/>
            <p:cNvSpPr/>
            <p:nvPr/>
          </p:nvSpPr>
          <p:spPr>
            <a:xfrm>
              <a:off x="5560976" y="24031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295" name="rc295"/>
            <p:cNvSpPr/>
            <p:nvPr/>
          </p:nvSpPr>
          <p:spPr>
            <a:xfrm>
              <a:off x="4074702" y="3483127"/>
              <a:ext cx="1620176" cy="1019640"/>
            </a:xfrm>
            <a:prstGeom prst="rect">
              <a:avLst/>
            </a:prstGeom>
            <a:solidFill>
              <a:srgbClr val="EBEBEB">
                <a:alpha val="100000"/>
              </a:srgbClr>
            </a:solidFill>
          </p:spPr>
          <p:txBody>
            <a:bodyPr/>
            <a:lstStyle/>
            <a:p/>
          </p:txBody>
        </p:sp>
        <p:sp>
          <p:nvSpPr>
            <p:cNvPr id="296" name="pl296"/>
            <p:cNvSpPr/>
            <p:nvPr/>
          </p:nvSpPr>
          <p:spPr>
            <a:xfrm>
              <a:off x="4074702" y="41633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7" name="pl297"/>
            <p:cNvSpPr/>
            <p:nvPr/>
          </p:nvSpPr>
          <p:spPr>
            <a:xfrm>
              <a:off x="4074702" y="38225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98" name="pl298"/>
            <p:cNvSpPr/>
            <p:nvPr/>
          </p:nvSpPr>
          <p:spPr>
            <a:xfrm>
              <a:off x="4074702" y="43337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9" name="pl299"/>
            <p:cNvSpPr/>
            <p:nvPr/>
          </p:nvSpPr>
          <p:spPr>
            <a:xfrm>
              <a:off x="4074702" y="3992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0" name="pl300"/>
            <p:cNvSpPr/>
            <p:nvPr/>
          </p:nvSpPr>
          <p:spPr>
            <a:xfrm>
              <a:off x="4074702" y="3652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01" name="pl301"/>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148347" y="4183789"/>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310" name="pl310"/>
            <p:cNvSpPr/>
            <p:nvPr/>
          </p:nvSpPr>
          <p:spPr>
            <a:xfrm>
              <a:off x="4148347" y="4238315"/>
              <a:ext cx="1472887" cy="122683"/>
            </a:xfrm>
            <a:custGeom>
              <a:avLst/>
              <a:pathLst>
                <a:path w="1472887" h="122683">
                  <a:moveTo>
                    <a:pt x="0" y="109052"/>
                  </a:moveTo>
                  <a:lnTo>
                    <a:pt x="210412" y="54526"/>
                  </a:lnTo>
                  <a:lnTo>
                    <a:pt x="420825" y="95420"/>
                  </a:lnTo>
                  <a:lnTo>
                    <a:pt x="631237" y="0"/>
                  </a:lnTo>
                  <a:lnTo>
                    <a:pt x="841650" y="109052"/>
                  </a:lnTo>
                  <a:lnTo>
                    <a:pt x="1052062" y="122683"/>
                  </a:lnTo>
                  <a:lnTo>
                    <a:pt x="1262475" y="68157"/>
                  </a:lnTo>
                  <a:lnTo>
                    <a:pt x="1472887" y="27263"/>
                  </a:lnTo>
                </a:path>
              </a:pathLst>
            </a:custGeom>
            <a:ln w="40651" cap="flat">
              <a:solidFill>
                <a:srgbClr val="BEBEBE">
                  <a:alpha val="69803"/>
                </a:srgbClr>
              </a:solidFill>
              <a:prstDash val="solid"/>
              <a:round/>
            </a:ln>
          </p:spPr>
          <p:txBody>
            <a:bodyPr/>
            <a:lstStyle/>
            <a:p/>
          </p:txBody>
        </p:sp>
        <p:sp>
          <p:nvSpPr>
            <p:cNvPr id="311" name="pl311"/>
            <p:cNvSpPr/>
            <p:nvPr/>
          </p:nvSpPr>
          <p:spPr>
            <a:xfrm>
              <a:off x="4148347" y="4238315"/>
              <a:ext cx="1472887" cy="122683"/>
            </a:xfrm>
            <a:custGeom>
              <a:avLst/>
              <a:pathLst>
                <a:path w="1472887" h="122683">
                  <a:moveTo>
                    <a:pt x="0" y="109052"/>
                  </a:moveTo>
                  <a:lnTo>
                    <a:pt x="210412" y="54526"/>
                  </a:lnTo>
                  <a:lnTo>
                    <a:pt x="420825" y="95420"/>
                  </a:lnTo>
                  <a:lnTo>
                    <a:pt x="631237" y="0"/>
                  </a:lnTo>
                  <a:lnTo>
                    <a:pt x="841650" y="109052"/>
                  </a:lnTo>
                  <a:lnTo>
                    <a:pt x="1052062" y="122683"/>
                  </a:lnTo>
                  <a:lnTo>
                    <a:pt x="1262475" y="68157"/>
                  </a:lnTo>
                  <a:lnTo>
                    <a:pt x="1472887" y="27263"/>
                  </a:lnTo>
                </a:path>
              </a:pathLst>
            </a:custGeom>
            <a:ln w="35231" cap="flat">
              <a:solidFill>
                <a:srgbClr val="BEBEBE">
                  <a:alpha val="69803"/>
                </a:srgbClr>
              </a:solidFill>
              <a:prstDash val="solid"/>
              <a:round/>
            </a:ln>
          </p:spPr>
          <p:txBody>
            <a:bodyPr/>
            <a:lstStyle/>
            <a:p/>
          </p:txBody>
        </p:sp>
        <p:sp>
          <p:nvSpPr>
            <p:cNvPr id="312" name="pl312"/>
            <p:cNvSpPr/>
            <p:nvPr/>
          </p:nvSpPr>
          <p:spPr>
            <a:xfrm>
              <a:off x="4148347" y="4183789"/>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313" name="pl313"/>
            <p:cNvSpPr/>
            <p:nvPr/>
          </p:nvSpPr>
          <p:spPr>
            <a:xfrm>
              <a:off x="4148347" y="4238315"/>
              <a:ext cx="1472887" cy="122683"/>
            </a:xfrm>
            <a:custGeom>
              <a:avLst/>
              <a:pathLst>
                <a:path w="1472887" h="122683">
                  <a:moveTo>
                    <a:pt x="0" y="109052"/>
                  </a:moveTo>
                  <a:lnTo>
                    <a:pt x="210412" y="54526"/>
                  </a:lnTo>
                  <a:lnTo>
                    <a:pt x="420825" y="95420"/>
                  </a:lnTo>
                  <a:lnTo>
                    <a:pt x="631237" y="0"/>
                  </a:lnTo>
                  <a:lnTo>
                    <a:pt x="841650" y="109052"/>
                  </a:lnTo>
                  <a:lnTo>
                    <a:pt x="1052062" y="122683"/>
                  </a:lnTo>
                  <a:lnTo>
                    <a:pt x="1262475" y="68157"/>
                  </a:lnTo>
                  <a:lnTo>
                    <a:pt x="1472887" y="27263"/>
                  </a:lnTo>
                </a:path>
              </a:pathLst>
            </a:custGeom>
            <a:ln w="40651" cap="flat">
              <a:solidFill>
                <a:srgbClr val="000000">
                  <a:alpha val="100000"/>
                </a:srgbClr>
              </a:solidFill>
              <a:prstDash val="solid"/>
              <a:round/>
            </a:ln>
          </p:spPr>
          <p:txBody>
            <a:bodyPr/>
            <a:lstStyle/>
            <a:p/>
          </p:txBody>
        </p:sp>
        <p:sp>
          <p:nvSpPr>
            <p:cNvPr id="314" name="pl314"/>
            <p:cNvSpPr/>
            <p:nvPr/>
          </p:nvSpPr>
          <p:spPr>
            <a:xfrm>
              <a:off x="4148347" y="4238315"/>
              <a:ext cx="1472887" cy="122683"/>
            </a:xfrm>
            <a:custGeom>
              <a:avLst/>
              <a:pathLst>
                <a:path w="1472887" h="122683">
                  <a:moveTo>
                    <a:pt x="0" y="109052"/>
                  </a:moveTo>
                  <a:lnTo>
                    <a:pt x="210412" y="54526"/>
                  </a:lnTo>
                  <a:lnTo>
                    <a:pt x="420825" y="95420"/>
                  </a:lnTo>
                  <a:lnTo>
                    <a:pt x="631237" y="0"/>
                  </a:lnTo>
                  <a:lnTo>
                    <a:pt x="841650" y="109052"/>
                  </a:lnTo>
                  <a:lnTo>
                    <a:pt x="1052062" y="122683"/>
                  </a:lnTo>
                  <a:lnTo>
                    <a:pt x="1262475" y="68157"/>
                  </a:lnTo>
                  <a:lnTo>
                    <a:pt x="1472887" y="27263"/>
                  </a:lnTo>
                </a:path>
              </a:pathLst>
            </a:custGeom>
            <a:ln w="35231" cap="flat">
              <a:solidFill>
                <a:srgbClr val="F26A21">
                  <a:alpha val="100000"/>
                </a:srgbClr>
              </a:solidFill>
              <a:prstDash val="solid"/>
              <a:round/>
            </a:ln>
          </p:spPr>
          <p:txBody>
            <a:bodyPr/>
            <a:lstStyle/>
            <a:p/>
          </p:txBody>
        </p:sp>
        <p:sp>
          <p:nvSpPr>
            <p:cNvPr id="315" name="pl315"/>
            <p:cNvSpPr/>
            <p:nvPr/>
          </p:nvSpPr>
          <p:spPr>
            <a:xfrm>
              <a:off x="4074702" y="433373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16" name="tx316"/>
            <p:cNvSpPr/>
            <p:nvPr/>
          </p:nvSpPr>
          <p:spPr>
            <a:xfrm>
              <a:off x="4100158" y="41843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7" name="tx317"/>
            <p:cNvSpPr/>
            <p:nvPr/>
          </p:nvSpPr>
          <p:spPr>
            <a:xfrm>
              <a:off x="4328630" y="41298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8" name="tx318"/>
            <p:cNvSpPr/>
            <p:nvPr/>
          </p:nvSpPr>
          <p:spPr>
            <a:xfrm>
              <a:off x="4539042" y="41707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9" name="tx319"/>
            <p:cNvSpPr/>
            <p:nvPr/>
          </p:nvSpPr>
          <p:spPr>
            <a:xfrm>
              <a:off x="4749455" y="40752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20" name="tx320"/>
            <p:cNvSpPr/>
            <p:nvPr/>
          </p:nvSpPr>
          <p:spPr>
            <a:xfrm>
              <a:off x="4941808" y="41843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1" name="tx321"/>
            <p:cNvSpPr/>
            <p:nvPr/>
          </p:nvSpPr>
          <p:spPr>
            <a:xfrm>
              <a:off x="5152221" y="41979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2" name="tx322"/>
            <p:cNvSpPr/>
            <p:nvPr/>
          </p:nvSpPr>
          <p:spPr>
            <a:xfrm>
              <a:off x="5380692" y="4143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3" name="tx323"/>
            <p:cNvSpPr/>
            <p:nvPr/>
          </p:nvSpPr>
          <p:spPr>
            <a:xfrm>
              <a:off x="5591105" y="410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4" name="rc324"/>
            <p:cNvSpPr/>
            <p:nvPr/>
          </p:nvSpPr>
          <p:spPr>
            <a:xfrm>
              <a:off x="4074702" y="4787209"/>
              <a:ext cx="1620176" cy="1019640"/>
            </a:xfrm>
            <a:prstGeom prst="rect">
              <a:avLst/>
            </a:prstGeom>
            <a:solidFill>
              <a:srgbClr val="EBEBEB">
                <a:alpha val="100000"/>
              </a:srgbClr>
            </a:solidFill>
          </p:spPr>
          <p:txBody>
            <a:bodyPr/>
            <a:lstStyle/>
            <a:p/>
          </p:txBody>
        </p:sp>
        <p:sp>
          <p:nvSpPr>
            <p:cNvPr id="325" name="pl325"/>
            <p:cNvSpPr/>
            <p:nvPr/>
          </p:nvSpPr>
          <p:spPr>
            <a:xfrm>
              <a:off x="4074702" y="54674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6" name="pl326"/>
            <p:cNvSpPr/>
            <p:nvPr/>
          </p:nvSpPr>
          <p:spPr>
            <a:xfrm>
              <a:off x="4074702" y="51266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27" name="pl327"/>
            <p:cNvSpPr/>
            <p:nvPr/>
          </p:nvSpPr>
          <p:spPr>
            <a:xfrm>
              <a:off x="4074702" y="563781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8" name="pl328"/>
            <p:cNvSpPr/>
            <p:nvPr/>
          </p:nvSpPr>
          <p:spPr>
            <a:xfrm>
              <a:off x="4074702" y="529702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29" name="pl329"/>
            <p:cNvSpPr/>
            <p:nvPr/>
          </p:nvSpPr>
          <p:spPr>
            <a:xfrm>
              <a:off x="4074702" y="495624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30" name="pl330"/>
            <p:cNvSpPr/>
            <p:nvPr/>
          </p:nvSpPr>
          <p:spPr>
            <a:xfrm>
              <a:off x="41483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3587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56917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7795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498999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20040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4108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62123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4148347" y="5487871"/>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339" name="pl339"/>
            <p:cNvSpPr/>
            <p:nvPr/>
          </p:nvSpPr>
          <p:spPr>
            <a:xfrm>
              <a:off x="4148347" y="5487871"/>
              <a:ext cx="1472887" cy="109052"/>
            </a:xfrm>
            <a:custGeom>
              <a:avLst/>
              <a:pathLst>
                <a:path w="1472887" h="109052">
                  <a:moveTo>
                    <a:pt x="0" y="0"/>
                  </a:moveTo>
                  <a:lnTo>
                    <a:pt x="210412" y="27263"/>
                  </a:lnTo>
                  <a:lnTo>
                    <a:pt x="420825" y="81789"/>
                  </a:lnTo>
                  <a:lnTo>
                    <a:pt x="631237" y="54526"/>
                  </a:lnTo>
                  <a:lnTo>
                    <a:pt x="841650" y="109052"/>
                  </a:lnTo>
                  <a:lnTo>
                    <a:pt x="1052062" y="95420"/>
                  </a:lnTo>
                  <a:lnTo>
                    <a:pt x="1262475" y="81789"/>
                  </a:lnTo>
                  <a:lnTo>
                    <a:pt x="1472887" y="68157"/>
                  </a:lnTo>
                </a:path>
              </a:pathLst>
            </a:custGeom>
            <a:ln w="40651" cap="flat">
              <a:solidFill>
                <a:srgbClr val="BEBEBE">
                  <a:alpha val="69803"/>
                </a:srgbClr>
              </a:solidFill>
              <a:prstDash val="solid"/>
              <a:round/>
            </a:ln>
          </p:spPr>
          <p:txBody>
            <a:bodyPr/>
            <a:lstStyle/>
            <a:p/>
          </p:txBody>
        </p:sp>
        <p:sp>
          <p:nvSpPr>
            <p:cNvPr id="340" name="pl340"/>
            <p:cNvSpPr/>
            <p:nvPr/>
          </p:nvSpPr>
          <p:spPr>
            <a:xfrm>
              <a:off x="4148347" y="5487871"/>
              <a:ext cx="1472887" cy="109052"/>
            </a:xfrm>
            <a:custGeom>
              <a:avLst/>
              <a:pathLst>
                <a:path w="1472887" h="109052">
                  <a:moveTo>
                    <a:pt x="0" y="0"/>
                  </a:moveTo>
                  <a:lnTo>
                    <a:pt x="210412" y="27263"/>
                  </a:lnTo>
                  <a:lnTo>
                    <a:pt x="420825" y="81789"/>
                  </a:lnTo>
                  <a:lnTo>
                    <a:pt x="631237" y="54526"/>
                  </a:lnTo>
                  <a:lnTo>
                    <a:pt x="841650" y="109052"/>
                  </a:lnTo>
                  <a:lnTo>
                    <a:pt x="1052062" y="95420"/>
                  </a:lnTo>
                  <a:lnTo>
                    <a:pt x="1262475" y="81789"/>
                  </a:lnTo>
                  <a:lnTo>
                    <a:pt x="1472887" y="68157"/>
                  </a:lnTo>
                </a:path>
              </a:pathLst>
            </a:custGeom>
            <a:ln w="35231" cap="flat">
              <a:solidFill>
                <a:srgbClr val="BEBEBE">
                  <a:alpha val="69803"/>
                </a:srgbClr>
              </a:solidFill>
              <a:prstDash val="solid"/>
              <a:round/>
            </a:ln>
          </p:spPr>
          <p:txBody>
            <a:bodyPr/>
            <a:lstStyle/>
            <a:p/>
          </p:txBody>
        </p:sp>
        <p:sp>
          <p:nvSpPr>
            <p:cNvPr id="341" name="pl341"/>
            <p:cNvSpPr/>
            <p:nvPr/>
          </p:nvSpPr>
          <p:spPr>
            <a:xfrm>
              <a:off x="4148347" y="5487871"/>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342" name="pl342"/>
            <p:cNvSpPr/>
            <p:nvPr/>
          </p:nvSpPr>
          <p:spPr>
            <a:xfrm>
              <a:off x="4148347" y="5487871"/>
              <a:ext cx="1472887" cy="109052"/>
            </a:xfrm>
            <a:custGeom>
              <a:avLst/>
              <a:pathLst>
                <a:path w="1472887" h="109052">
                  <a:moveTo>
                    <a:pt x="0" y="0"/>
                  </a:moveTo>
                  <a:lnTo>
                    <a:pt x="210412" y="27263"/>
                  </a:lnTo>
                  <a:lnTo>
                    <a:pt x="420825" y="81789"/>
                  </a:lnTo>
                  <a:lnTo>
                    <a:pt x="631237" y="54526"/>
                  </a:lnTo>
                  <a:lnTo>
                    <a:pt x="841650" y="109052"/>
                  </a:lnTo>
                  <a:lnTo>
                    <a:pt x="1052062" y="95420"/>
                  </a:lnTo>
                  <a:lnTo>
                    <a:pt x="1262475" y="81789"/>
                  </a:lnTo>
                  <a:lnTo>
                    <a:pt x="1472887" y="68157"/>
                  </a:lnTo>
                </a:path>
              </a:pathLst>
            </a:custGeom>
            <a:ln w="40651" cap="flat">
              <a:solidFill>
                <a:srgbClr val="000000">
                  <a:alpha val="100000"/>
                </a:srgbClr>
              </a:solidFill>
              <a:prstDash val="solid"/>
              <a:round/>
            </a:ln>
          </p:spPr>
          <p:txBody>
            <a:bodyPr/>
            <a:lstStyle/>
            <a:p/>
          </p:txBody>
        </p:sp>
        <p:sp>
          <p:nvSpPr>
            <p:cNvPr id="343" name="pl343"/>
            <p:cNvSpPr/>
            <p:nvPr/>
          </p:nvSpPr>
          <p:spPr>
            <a:xfrm>
              <a:off x="4148347" y="5487871"/>
              <a:ext cx="1472887" cy="109052"/>
            </a:xfrm>
            <a:custGeom>
              <a:avLst/>
              <a:pathLst>
                <a:path w="1472887" h="109052">
                  <a:moveTo>
                    <a:pt x="0" y="0"/>
                  </a:moveTo>
                  <a:lnTo>
                    <a:pt x="210412" y="27263"/>
                  </a:lnTo>
                  <a:lnTo>
                    <a:pt x="420825" y="81789"/>
                  </a:lnTo>
                  <a:lnTo>
                    <a:pt x="631237" y="54526"/>
                  </a:lnTo>
                  <a:lnTo>
                    <a:pt x="841650" y="109052"/>
                  </a:lnTo>
                  <a:lnTo>
                    <a:pt x="1052062" y="95420"/>
                  </a:lnTo>
                  <a:lnTo>
                    <a:pt x="1262475" y="81789"/>
                  </a:lnTo>
                  <a:lnTo>
                    <a:pt x="1472887" y="68157"/>
                  </a:lnTo>
                </a:path>
              </a:pathLst>
            </a:custGeom>
            <a:ln w="35231" cap="flat">
              <a:solidFill>
                <a:srgbClr val="F26A21">
                  <a:alpha val="100000"/>
                </a:srgbClr>
              </a:solidFill>
              <a:prstDash val="solid"/>
              <a:round/>
            </a:ln>
          </p:spPr>
          <p:txBody>
            <a:bodyPr/>
            <a:lstStyle/>
            <a:p/>
          </p:txBody>
        </p:sp>
        <p:sp>
          <p:nvSpPr>
            <p:cNvPr id="344" name="pl344"/>
            <p:cNvSpPr/>
            <p:nvPr/>
          </p:nvSpPr>
          <p:spPr>
            <a:xfrm>
              <a:off x="4074702" y="563781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45" name="tx345"/>
            <p:cNvSpPr/>
            <p:nvPr/>
          </p:nvSpPr>
          <p:spPr>
            <a:xfrm>
              <a:off x="4092111" y="532484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46" name="tx346"/>
            <p:cNvSpPr/>
            <p:nvPr/>
          </p:nvSpPr>
          <p:spPr>
            <a:xfrm>
              <a:off x="4328630" y="53521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7" name="tx347"/>
            <p:cNvSpPr/>
            <p:nvPr/>
          </p:nvSpPr>
          <p:spPr>
            <a:xfrm>
              <a:off x="4539042" y="54066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48" name="tx348"/>
            <p:cNvSpPr/>
            <p:nvPr/>
          </p:nvSpPr>
          <p:spPr>
            <a:xfrm>
              <a:off x="4749455" y="5379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9" name="tx349"/>
            <p:cNvSpPr/>
            <p:nvPr/>
          </p:nvSpPr>
          <p:spPr>
            <a:xfrm>
              <a:off x="4959867" y="5433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50" name="tx350"/>
            <p:cNvSpPr/>
            <p:nvPr/>
          </p:nvSpPr>
          <p:spPr>
            <a:xfrm>
              <a:off x="5170280" y="54202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1" name="tx351"/>
            <p:cNvSpPr/>
            <p:nvPr/>
          </p:nvSpPr>
          <p:spPr>
            <a:xfrm>
              <a:off x="5380692" y="54066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52" name="tx352"/>
            <p:cNvSpPr/>
            <p:nvPr/>
          </p:nvSpPr>
          <p:spPr>
            <a:xfrm>
              <a:off x="5591105" y="53930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53" name="rc353"/>
            <p:cNvSpPr/>
            <p:nvPr/>
          </p:nvSpPr>
          <p:spPr>
            <a:xfrm>
              <a:off x="5764468" y="874964"/>
              <a:ext cx="1620176" cy="1019640"/>
            </a:xfrm>
            <a:prstGeom prst="rect">
              <a:avLst/>
            </a:prstGeom>
            <a:solidFill>
              <a:srgbClr val="EBEBEB">
                <a:alpha val="100000"/>
              </a:srgbClr>
            </a:solidFill>
          </p:spPr>
          <p:txBody>
            <a:bodyPr/>
            <a:lstStyle/>
            <a:p/>
          </p:txBody>
        </p:sp>
        <p:sp>
          <p:nvSpPr>
            <p:cNvPr id="354" name="pl354"/>
            <p:cNvSpPr/>
            <p:nvPr/>
          </p:nvSpPr>
          <p:spPr>
            <a:xfrm>
              <a:off x="5764468" y="155517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5" name="pl355"/>
            <p:cNvSpPr/>
            <p:nvPr/>
          </p:nvSpPr>
          <p:spPr>
            <a:xfrm>
              <a:off x="5764468" y="12143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6" name="pl356"/>
            <p:cNvSpPr/>
            <p:nvPr/>
          </p:nvSpPr>
          <p:spPr>
            <a:xfrm>
              <a:off x="5764468" y="17255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7" name="pl357"/>
            <p:cNvSpPr/>
            <p:nvPr/>
          </p:nvSpPr>
          <p:spPr>
            <a:xfrm>
              <a:off x="5764468" y="138478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8" name="pl358"/>
            <p:cNvSpPr/>
            <p:nvPr/>
          </p:nvSpPr>
          <p:spPr>
            <a:xfrm>
              <a:off x="5764468" y="104399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59" name="pl359"/>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5838112" y="1575626"/>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368" name="pl368"/>
            <p:cNvSpPr/>
            <p:nvPr/>
          </p:nvSpPr>
          <p:spPr>
            <a:xfrm>
              <a:off x="5838112" y="1507468"/>
              <a:ext cx="1472887" cy="286262"/>
            </a:xfrm>
            <a:custGeom>
              <a:avLst/>
              <a:pathLst>
                <a:path w="1472887" h="286262">
                  <a:moveTo>
                    <a:pt x="0" y="68157"/>
                  </a:moveTo>
                  <a:lnTo>
                    <a:pt x="210412" y="0"/>
                  </a:lnTo>
                  <a:lnTo>
                    <a:pt x="420825" y="40894"/>
                  </a:lnTo>
                  <a:lnTo>
                    <a:pt x="631237" y="122683"/>
                  </a:lnTo>
                  <a:lnTo>
                    <a:pt x="841650" y="0"/>
                  </a:lnTo>
                  <a:lnTo>
                    <a:pt x="1052062" y="163578"/>
                  </a:lnTo>
                  <a:lnTo>
                    <a:pt x="1262475" y="122683"/>
                  </a:lnTo>
                  <a:lnTo>
                    <a:pt x="1472887" y="286262"/>
                  </a:lnTo>
                </a:path>
              </a:pathLst>
            </a:custGeom>
            <a:ln w="40651" cap="flat">
              <a:solidFill>
                <a:srgbClr val="BEBEBE">
                  <a:alpha val="69803"/>
                </a:srgbClr>
              </a:solidFill>
              <a:prstDash val="solid"/>
              <a:round/>
            </a:ln>
          </p:spPr>
          <p:txBody>
            <a:bodyPr/>
            <a:lstStyle/>
            <a:p/>
          </p:txBody>
        </p:sp>
        <p:sp>
          <p:nvSpPr>
            <p:cNvPr id="369" name="pl369"/>
            <p:cNvSpPr/>
            <p:nvPr/>
          </p:nvSpPr>
          <p:spPr>
            <a:xfrm>
              <a:off x="5838112" y="1507468"/>
              <a:ext cx="1472887" cy="286262"/>
            </a:xfrm>
            <a:custGeom>
              <a:avLst/>
              <a:pathLst>
                <a:path w="1472887" h="286262">
                  <a:moveTo>
                    <a:pt x="0" y="68157"/>
                  </a:moveTo>
                  <a:lnTo>
                    <a:pt x="210412" y="0"/>
                  </a:lnTo>
                  <a:lnTo>
                    <a:pt x="420825" y="40894"/>
                  </a:lnTo>
                  <a:lnTo>
                    <a:pt x="631237" y="122683"/>
                  </a:lnTo>
                  <a:lnTo>
                    <a:pt x="841650" y="0"/>
                  </a:lnTo>
                  <a:lnTo>
                    <a:pt x="1052062" y="163578"/>
                  </a:lnTo>
                  <a:lnTo>
                    <a:pt x="1262475" y="122683"/>
                  </a:lnTo>
                  <a:lnTo>
                    <a:pt x="1472887" y="286262"/>
                  </a:lnTo>
                </a:path>
              </a:pathLst>
            </a:custGeom>
            <a:ln w="35231" cap="flat">
              <a:solidFill>
                <a:srgbClr val="BEBEBE">
                  <a:alpha val="69803"/>
                </a:srgbClr>
              </a:solidFill>
              <a:prstDash val="solid"/>
              <a:round/>
            </a:ln>
          </p:spPr>
          <p:txBody>
            <a:bodyPr/>
            <a:lstStyle/>
            <a:p/>
          </p:txBody>
        </p:sp>
        <p:sp>
          <p:nvSpPr>
            <p:cNvPr id="370" name="pl370"/>
            <p:cNvSpPr/>
            <p:nvPr/>
          </p:nvSpPr>
          <p:spPr>
            <a:xfrm>
              <a:off x="5838112" y="1575626"/>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371" name="pl371"/>
            <p:cNvSpPr/>
            <p:nvPr/>
          </p:nvSpPr>
          <p:spPr>
            <a:xfrm>
              <a:off x="5838112" y="1507468"/>
              <a:ext cx="1472887" cy="286262"/>
            </a:xfrm>
            <a:custGeom>
              <a:avLst/>
              <a:pathLst>
                <a:path w="1472887" h="286262">
                  <a:moveTo>
                    <a:pt x="0" y="68157"/>
                  </a:moveTo>
                  <a:lnTo>
                    <a:pt x="210412" y="0"/>
                  </a:lnTo>
                  <a:lnTo>
                    <a:pt x="420825" y="40894"/>
                  </a:lnTo>
                  <a:lnTo>
                    <a:pt x="631237" y="122683"/>
                  </a:lnTo>
                  <a:lnTo>
                    <a:pt x="841650" y="0"/>
                  </a:lnTo>
                  <a:lnTo>
                    <a:pt x="1052062" y="163578"/>
                  </a:lnTo>
                  <a:lnTo>
                    <a:pt x="1262475" y="122683"/>
                  </a:lnTo>
                  <a:lnTo>
                    <a:pt x="1472887" y="286262"/>
                  </a:lnTo>
                </a:path>
              </a:pathLst>
            </a:custGeom>
            <a:ln w="40651" cap="flat">
              <a:solidFill>
                <a:srgbClr val="000000">
                  <a:alpha val="100000"/>
                </a:srgbClr>
              </a:solidFill>
              <a:prstDash val="solid"/>
              <a:round/>
            </a:ln>
          </p:spPr>
          <p:txBody>
            <a:bodyPr/>
            <a:lstStyle/>
            <a:p/>
          </p:txBody>
        </p:sp>
        <p:sp>
          <p:nvSpPr>
            <p:cNvPr id="372" name="pl372"/>
            <p:cNvSpPr/>
            <p:nvPr/>
          </p:nvSpPr>
          <p:spPr>
            <a:xfrm>
              <a:off x="5838112" y="1507468"/>
              <a:ext cx="1472887" cy="286262"/>
            </a:xfrm>
            <a:custGeom>
              <a:avLst/>
              <a:pathLst>
                <a:path w="1472887" h="286262">
                  <a:moveTo>
                    <a:pt x="0" y="68157"/>
                  </a:moveTo>
                  <a:lnTo>
                    <a:pt x="210412" y="0"/>
                  </a:lnTo>
                  <a:lnTo>
                    <a:pt x="420825" y="40894"/>
                  </a:lnTo>
                  <a:lnTo>
                    <a:pt x="631237" y="122683"/>
                  </a:lnTo>
                  <a:lnTo>
                    <a:pt x="841650" y="0"/>
                  </a:lnTo>
                  <a:lnTo>
                    <a:pt x="1052062" y="163578"/>
                  </a:lnTo>
                  <a:lnTo>
                    <a:pt x="1262475" y="122683"/>
                  </a:lnTo>
                  <a:lnTo>
                    <a:pt x="1472887" y="286262"/>
                  </a:lnTo>
                </a:path>
              </a:pathLst>
            </a:custGeom>
            <a:ln w="35231" cap="flat">
              <a:solidFill>
                <a:srgbClr val="F26A21">
                  <a:alpha val="100000"/>
                </a:srgbClr>
              </a:solidFill>
              <a:prstDash val="solid"/>
              <a:round/>
            </a:ln>
          </p:spPr>
          <p:txBody>
            <a:bodyPr/>
            <a:lstStyle/>
            <a:p/>
          </p:txBody>
        </p:sp>
        <p:sp>
          <p:nvSpPr>
            <p:cNvPr id="373" name="pl373"/>
            <p:cNvSpPr/>
            <p:nvPr/>
          </p:nvSpPr>
          <p:spPr>
            <a:xfrm>
              <a:off x="5764468" y="172557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74" name="tx374"/>
            <p:cNvSpPr/>
            <p:nvPr/>
          </p:nvSpPr>
          <p:spPr>
            <a:xfrm>
              <a:off x="5781877" y="141259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75" name="tx375"/>
            <p:cNvSpPr/>
            <p:nvPr/>
          </p:nvSpPr>
          <p:spPr>
            <a:xfrm>
              <a:off x="5988266" y="134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76" name="tx376"/>
            <p:cNvSpPr/>
            <p:nvPr/>
          </p:nvSpPr>
          <p:spPr>
            <a:xfrm>
              <a:off x="6198679" y="13853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77" name="tx377"/>
            <p:cNvSpPr/>
            <p:nvPr/>
          </p:nvSpPr>
          <p:spPr>
            <a:xfrm>
              <a:off x="6439221" y="1467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78" name="tx378"/>
            <p:cNvSpPr/>
            <p:nvPr/>
          </p:nvSpPr>
          <p:spPr>
            <a:xfrm>
              <a:off x="6619504" y="134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79" name="tx379"/>
            <p:cNvSpPr/>
            <p:nvPr/>
          </p:nvSpPr>
          <p:spPr>
            <a:xfrm>
              <a:off x="6860046" y="15080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80" name="tx380"/>
            <p:cNvSpPr/>
            <p:nvPr/>
          </p:nvSpPr>
          <p:spPr>
            <a:xfrm>
              <a:off x="7070458" y="14671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81" name="tx381"/>
            <p:cNvSpPr/>
            <p:nvPr/>
          </p:nvSpPr>
          <p:spPr>
            <a:xfrm>
              <a:off x="7262811" y="163070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82" name="rc382"/>
            <p:cNvSpPr/>
            <p:nvPr/>
          </p:nvSpPr>
          <p:spPr>
            <a:xfrm>
              <a:off x="5764468" y="2179046"/>
              <a:ext cx="1620176" cy="1019640"/>
            </a:xfrm>
            <a:prstGeom prst="rect">
              <a:avLst/>
            </a:prstGeom>
            <a:solidFill>
              <a:srgbClr val="EBEBEB">
                <a:alpha val="100000"/>
              </a:srgbClr>
            </a:solidFill>
          </p:spPr>
          <p:txBody>
            <a:bodyPr/>
            <a:lstStyle/>
            <a:p/>
          </p:txBody>
        </p:sp>
        <p:sp>
          <p:nvSpPr>
            <p:cNvPr id="383" name="pl383"/>
            <p:cNvSpPr/>
            <p:nvPr/>
          </p:nvSpPr>
          <p:spPr>
            <a:xfrm>
              <a:off x="5764468" y="28592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4" name="pl384"/>
            <p:cNvSpPr/>
            <p:nvPr/>
          </p:nvSpPr>
          <p:spPr>
            <a:xfrm>
              <a:off x="5764468" y="25184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85" name="pl385"/>
            <p:cNvSpPr/>
            <p:nvPr/>
          </p:nvSpPr>
          <p:spPr>
            <a:xfrm>
              <a:off x="5764468" y="3029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6" name="pl386"/>
            <p:cNvSpPr/>
            <p:nvPr/>
          </p:nvSpPr>
          <p:spPr>
            <a:xfrm>
              <a:off x="5764468" y="26888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7" name="pl387"/>
            <p:cNvSpPr/>
            <p:nvPr/>
          </p:nvSpPr>
          <p:spPr>
            <a:xfrm>
              <a:off x="5764468" y="234807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8" name="pl388"/>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5838112" y="2879707"/>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397" name="pl397"/>
            <p:cNvSpPr/>
            <p:nvPr/>
          </p:nvSpPr>
          <p:spPr>
            <a:xfrm>
              <a:off x="5838112" y="2906970"/>
              <a:ext cx="1472887" cy="54526"/>
            </a:xfrm>
            <a:custGeom>
              <a:avLst/>
              <a:pathLst>
                <a:path w="1472887" h="54526">
                  <a:moveTo>
                    <a:pt x="0" y="0"/>
                  </a:moveTo>
                  <a:lnTo>
                    <a:pt x="210412" y="54526"/>
                  </a:lnTo>
                  <a:lnTo>
                    <a:pt x="420825" y="54526"/>
                  </a:lnTo>
                  <a:lnTo>
                    <a:pt x="631237" y="54526"/>
                  </a:lnTo>
                  <a:lnTo>
                    <a:pt x="841650" y="13631"/>
                  </a:lnTo>
                  <a:lnTo>
                    <a:pt x="1052062" y="13631"/>
                  </a:lnTo>
                  <a:lnTo>
                    <a:pt x="1262475" y="54526"/>
                  </a:lnTo>
                  <a:lnTo>
                    <a:pt x="1472887" y="40894"/>
                  </a:lnTo>
                </a:path>
              </a:pathLst>
            </a:custGeom>
            <a:ln w="40651" cap="flat">
              <a:solidFill>
                <a:srgbClr val="BEBEBE">
                  <a:alpha val="69803"/>
                </a:srgbClr>
              </a:solidFill>
              <a:prstDash val="solid"/>
              <a:round/>
            </a:ln>
          </p:spPr>
          <p:txBody>
            <a:bodyPr/>
            <a:lstStyle/>
            <a:p/>
          </p:txBody>
        </p:sp>
        <p:sp>
          <p:nvSpPr>
            <p:cNvPr id="398" name="pl398"/>
            <p:cNvSpPr/>
            <p:nvPr/>
          </p:nvSpPr>
          <p:spPr>
            <a:xfrm>
              <a:off x="5838112" y="2906970"/>
              <a:ext cx="1472887" cy="54526"/>
            </a:xfrm>
            <a:custGeom>
              <a:avLst/>
              <a:pathLst>
                <a:path w="1472887" h="54526">
                  <a:moveTo>
                    <a:pt x="0" y="0"/>
                  </a:moveTo>
                  <a:lnTo>
                    <a:pt x="210412" y="54526"/>
                  </a:lnTo>
                  <a:lnTo>
                    <a:pt x="420825" y="54526"/>
                  </a:lnTo>
                  <a:lnTo>
                    <a:pt x="631237" y="54526"/>
                  </a:lnTo>
                  <a:lnTo>
                    <a:pt x="841650" y="13631"/>
                  </a:lnTo>
                  <a:lnTo>
                    <a:pt x="1052062" y="13631"/>
                  </a:lnTo>
                  <a:lnTo>
                    <a:pt x="1262475" y="54526"/>
                  </a:lnTo>
                  <a:lnTo>
                    <a:pt x="1472887" y="40894"/>
                  </a:lnTo>
                </a:path>
              </a:pathLst>
            </a:custGeom>
            <a:ln w="35231" cap="flat">
              <a:solidFill>
                <a:srgbClr val="BEBEBE">
                  <a:alpha val="69803"/>
                </a:srgbClr>
              </a:solidFill>
              <a:prstDash val="solid"/>
              <a:round/>
            </a:ln>
          </p:spPr>
          <p:txBody>
            <a:bodyPr/>
            <a:lstStyle/>
            <a:p/>
          </p:txBody>
        </p:sp>
        <p:sp>
          <p:nvSpPr>
            <p:cNvPr id="399" name="pl399"/>
            <p:cNvSpPr/>
            <p:nvPr/>
          </p:nvSpPr>
          <p:spPr>
            <a:xfrm>
              <a:off x="5838112" y="2879707"/>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400" name="pl400"/>
            <p:cNvSpPr/>
            <p:nvPr/>
          </p:nvSpPr>
          <p:spPr>
            <a:xfrm>
              <a:off x="5838112" y="2906970"/>
              <a:ext cx="1472887" cy="54526"/>
            </a:xfrm>
            <a:custGeom>
              <a:avLst/>
              <a:pathLst>
                <a:path w="1472887" h="54526">
                  <a:moveTo>
                    <a:pt x="0" y="0"/>
                  </a:moveTo>
                  <a:lnTo>
                    <a:pt x="210412" y="54526"/>
                  </a:lnTo>
                  <a:lnTo>
                    <a:pt x="420825" y="54526"/>
                  </a:lnTo>
                  <a:lnTo>
                    <a:pt x="631237" y="54526"/>
                  </a:lnTo>
                  <a:lnTo>
                    <a:pt x="841650" y="13631"/>
                  </a:lnTo>
                  <a:lnTo>
                    <a:pt x="1052062" y="13631"/>
                  </a:lnTo>
                  <a:lnTo>
                    <a:pt x="1262475" y="54526"/>
                  </a:lnTo>
                  <a:lnTo>
                    <a:pt x="1472887" y="40894"/>
                  </a:lnTo>
                </a:path>
              </a:pathLst>
            </a:custGeom>
            <a:ln w="40651" cap="flat">
              <a:solidFill>
                <a:srgbClr val="000000">
                  <a:alpha val="100000"/>
                </a:srgbClr>
              </a:solidFill>
              <a:prstDash val="solid"/>
              <a:round/>
            </a:ln>
          </p:spPr>
          <p:txBody>
            <a:bodyPr/>
            <a:lstStyle/>
            <a:p/>
          </p:txBody>
        </p:sp>
        <p:sp>
          <p:nvSpPr>
            <p:cNvPr id="401" name="pl401"/>
            <p:cNvSpPr/>
            <p:nvPr/>
          </p:nvSpPr>
          <p:spPr>
            <a:xfrm>
              <a:off x="5838112" y="2906970"/>
              <a:ext cx="1472887" cy="54526"/>
            </a:xfrm>
            <a:custGeom>
              <a:avLst/>
              <a:pathLst>
                <a:path w="1472887" h="54526">
                  <a:moveTo>
                    <a:pt x="0" y="0"/>
                  </a:moveTo>
                  <a:lnTo>
                    <a:pt x="210412" y="54526"/>
                  </a:lnTo>
                  <a:lnTo>
                    <a:pt x="420825" y="54526"/>
                  </a:lnTo>
                  <a:lnTo>
                    <a:pt x="631237" y="54526"/>
                  </a:lnTo>
                  <a:lnTo>
                    <a:pt x="841650" y="13631"/>
                  </a:lnTo>
                  <a:lnTo>
                    <a:pt x="1052062" y="13631"/>
                  </a:lnTo>
                  <a:lnTo>
                    <a:pt x="1262475" y="54526"/>
                  </a:lnTo>
                  <a:lnTo>
                    <a:pt x="1472887" y="40894"/>
                  </a:lnTo>
                </a:path>
              </a:pathLst>
            </a:custGeom>
            <a:ln w="35231" cap="flat">
              <a:solidFill>
                <a:srgbClr val="F26A21">
                  <a:alpha val="100000"/>
                </a:srgbClr>
              </a:solidFill>
              <a:prstDash val="solid"/>
              <a:round/>
            </a:ln>
          </p:spPr>
          <p:txBody>
            <a:bodyPr/>
            <a:lstStyle/>
            <a:p/>
          </p:txBody>
        </p:sp>
        <p:sp>
          <p:nvSpPr>
            <p:cNvPr id="402" name="pl402"/>
            <p:cNvSpPr/>
            <p:nvPr/>
          </p:nvSpPr>
          <p:spPr>
            <a:xfrm>
              <a:off x="5764468" y="302965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03" name="tx403"/>
            <p:cNvSpPr/>
            <p:nvPr/>
          </p:nvSpPr>
          <p:spPr>
            <a:xfrm>
              <a:off x="5807983" y="27439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04" name="tx404"/>
            <p:cNvSpPr/>
            <p:nvPr/>
          </p:nvSpPr>
          <p:spPr>
            <a:xfrm>
              <a:off x="6018395" y="2798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5" name="tx405"/>
            <p:cNvSpPr/>
            <p:nvPr/>
          </p:nvSpPr>
          <p:spPr>
            <a:xfrm>
              <a:off x="6228808" y="2798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6" name="tx406"/>
            <p:cNvSpPr/>
            <p:nvPr/>
          </p:nvSpPr>
          <p:spPr>
            <a:xfrm>
              <a:off x="6439221" y="2798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7" name="tx407"/>
            <p:cNvSpPr/>
            <p:nvPr/>
          </p:nvSpPr>
          <p:spPr>
            <a:xfrm>
              <a:off x="6649633" y="2757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8" name="tx408"/>
            <p:cNvSpPr/>
            <p:nvPr/>
          </p:nvSpPr>
          <p:spPr>
            <a:xfrm>
              <a:off x="6860046" y="2757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09" name="tx409"/>
            <p:cNvSpPr/>
            <p:nvPr/>
          </p:nvSpPr>
          <p:spPr>
            <a:xfrm>
              <a:off x="7070458" y="2798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10" name="tx410"/>
            <p:cNvSpPr/>
            <p:nvPr/>
          </p:nvSpPr>
          <p:spPr>
            <a:xfrm>
              <a:off x="7280871" y="27848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11" name="rc411"/>
            <p:cNvSpPr/>
            <p:nvPr/>
          </p:nvSpPr>
          <p:spPr>
            <a:xfrm>
              <a:off x="5764468" y="3483127"/>
              <a:ext cx="1620176" cy="1019640"/>
            </a:xfrm>
            <a:prstGeom prst="rect">
              <a:avLst/>
            </a:prstGeom>
            <a:solidFill>
              <a:srgbClr val="EBEBEB">
                <a:alpha val="100000"/>
              </a:srgbClr>
            </a:solidFill>
          </p:spPr>
          <p:txBody>
            <a:bodyPr/>
            <a:lstStyle/>
            <a:p/>
          </p:txBody>
        </p:sp>
        <p:sp>
          <p:nvSpPr>
            <p:cNvPr id="412" name="pl412"/>
            <p:cNvSpPr/>
            <p:nvPr/>
          </p:nvSpPr>
          <p:spPr>
            <a:xfrm>
              <a:off x="5764468" y="41633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3" name="pl413"/>
            <p:cNvSpPr/>
            <p:nvPr/>
          </p:nvSpPr>
          <p:spPr>
            <a:xfrm>
              <a:off x="5764468" y="38225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14" name="pl414"/>
            <p:cNvSpPr/>
            <p:nvPr/>
          </p:nvSpPr>
          <p:spPr>
            <a:xfrm>
              <a:off x="5764468" y="43337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5" name="pl415"/>
            <p:cNvSpPr/>
            <p:nvPr/>
          </p:nvSpPr>
          <p:spPr>
            <a:xfrm>
              <a:off x="5764468" y="3992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6" name="pl416"/>
            <p:cNvSpPr/>
            <p:nvPr/>
          </p:nvSpPr>
          <p:spPr>
            <a:xfrm>
              <a:off x="5764468" y="3652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17" name="pl417"/>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38112" y="4183789"/>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426" name="pl426"/>
            <p:cNvSpPr/>
            <p:nvPr/>
          </p:nvSpPr>
          <p:spPr>
            <a:xfrm>
              <a:off x="5838112" y="4265578"/>
              <a:ext cx="1472887" cy="68157"/>
            </a:xfrm>
            <a:custGeom>
              <a:avLst/>
              <a:pathLst>
                <a:path w="1472887" h="68157">
                  <a:moveTo>
                    <a:pt x="0" y="27263"/>
                  </a:moveTo>
                  <a:lnTo>
                    <a:pt x="210412" y="68157"/>
                  </a:lnTo>
                  <a:lnTo>
                    <a:pt x="420825" y="40894"/>
                  </a:lnTo>
                  <a:lnTo>
                    <a:pt x="631237" y="0"/>
                  </a:lnTo>
                  <a:lnTo>
                    <a:pt x="841650" y="54526"/>
                  </a:lnTo>
                  <a:lnTo>
                    <a:pt x="1052062" y="0"/>
                  </a:lnTo>
                  <a:lnTo>
                    <a:pt x="1262475" y="54526"/>
                  </a:lnTo>
                  <a:lnTo>
                    <a:pt x="1472887" y="54526"/>
                  </a:lnTo>
                </a:path>
              </a:pathLst>
            </a:custGeom>
            <a:ln w="40651" cap="flat">
              <a:solidFill>
                <a:srgbClr val="BEBEBE">
                  <a:alpha val="69803"/>
                </a:srgbClr>
              </a:solidFill>
              <a:prstDash val="solid"/>
              <a:round/>
            </a:ln>
          </p:spPr>
          <p:txBody>
            <a:bodyPr/>
            <a:lstStyle/>
            <a:p/>
          </p:txBody>
        </p:sp>
        <p:sp>
          <p:nvSpPr>
            <p:cNvPr id="427" name="pl427"/>
            <p:cNvSpPr/>
            <p:nvPr/>
          </p:nvSpPr>
          <p:spPr>
            <a:xfrm>
              <a:off x="5838112" y="4265578"/>
              <a:ext cx="1472887" cy="68157"/>
            </a:xfrm>
            <a:custGeom>
              <a:avLst/>
              <a:pathLst>
                <a:path w="1472887" h="68157">
                  <a:moveTo>
                    <a:pt x="0" y="27263"/>
                  </a:moveTo>
                  <a:lnTo>
                    <a:pt x="210412" y="68157"/>
                  </a:lnTo>
                  <a:lnTo>
                    <a:pt x="420825" y="40894"/>
                  </a:lnTo>
                  <a:lnTo>
                    <a:pt x="631237" y="0"/>
                  </a:lnTo>
                  <a:lnTo>
                    <a:pt x="841650" y="54526"/>
                  </a:lnTo>
                  <a:lnTo>
                    <a:pt x="1052062" y="0"/>
                  </a:lnTo>
                  <a:lnTo>
                    <a:pt x="1262475" y="54526"/>
                  </a:lnTo>
                  <a:lnTo>
                    <a:pt x="1472887" y="54526"/>
                  </a:lnTo>
                </a:path>
              </a:pathLst>
            </a:custGeom>
            <a:ln w="35231" cap="flat">
              <a:solidFill>
                <a:srgbClr val="BEBEBE">
                  <a:alpha val="69803"/>
                </a:srgbClr>
              </a:solidFill>
              <a:prstDash val="solid"/>
              <a:round/>
            </a:ln>
          </p:spPr>
          <p:txBody>
            <a:bodyPr/>
            <a:lstStyle/>
            <a:p/>
          </p:txBody>
        </p:sp>
        <p:sp>
          <p:nvSpPr>
            <p:cNvPr id="428" name="pl428"/>
            <p:cNvSpPr/>
            <p:nvPr/>
          </p:nvSpPr>
          <p:spPr>
            <a:xfrm>
              <a:off x="5838112" y="4183789"/>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429" name="pl429"/>
            <p:cNvSpPr/>
            <p:nvPr/>
          </p:nvSpPr>
          <p:spPr>
            <a:xfrm>
              <a:off x="5838112" y="4265578"/>
              <a:ext cx="1472887" cy="68157"/>
            </a:xfrm>
            <a:custGeom>
              <a:avLst/>
              <a:pathLst>
                <a:path w="1472887" h="68157">
                  <a:moveTo>
                    <a:pt x="0" y="27263"/>
                  </a:moveTo>
                  <a:lnTo>
                    <a:pt x="210412" y="68157"/>
                  </a:lnTo>
                  <a:lnTo>
                    <a:pt x="420825" y="40894"/>
                  </a:lnTo>
                  <a:lnTo>
                    <a:pt x="631237" y="0"/>
                  </a:lnTo>
                  <a:lnTo>
                    <a:pt x="841650" y="54526"/>
                  </a:lnTo>
                  <a:lnTo>
                    <a:pt x="1052062" y="0"/>
                  </a:lnTo>
                  <a:lnTo>
                    <a:pt x="1262475" y="54526"/>
                  </a:lnTo>
                  <a:lnTo>
                    <a:pt x="1472887" y="54526"/>
                  </a:lnTo>
                </a:path>
              </a:pathLst>
            </a:custGeom>
            <a:ln w="40651" cap="flat">
              <a:solidFill>
                <a:srgbClr val="000000">
                  <a:alpha val="100000"/>
                </a:srgbClr>
              </a:solidFill>
              <a:prstDash val="solid"/>
              <a:round/>
            </a:ln>
          </p:spPr>
          <p:txBody>
            <a:bodyPr/>
            <a:lstStyle/>
            <a:p/>
          </p:txBody>
        </p:sp>
        <p:sp>
          <p:nvSpPr>
            <p:cNvPr id="430" name="pl430"/>
            <p:cNvSpPr/>
            <p:nvPr/>
          </p:nvSpPr>
          <p:spPr>
            <a:xfrm>
              <a:off x="5838112" y="4265578"/>
              <a:ext cx="1472887" cy="68157"/>
            </a:xfrm>
            <a:custGeom>
              <a:avLst/>
              <a:pathLst>
                <a:path w="1472887" h="68157">
                  <a:moveTo>
                    <a:pt x="0" y="27263"/>
                  </a:moveTo>
                  <a:lnTo>
                    <a:pt x="210412" y="68157"/>
                  </a:lnTo>
                  <a:lnTo>
                    <a:pt x="420825" y="40894"/>
                  </a:lnTo>
                  <a:lnTo>
                    <a:pt x="631237" y="0"/>
                  </a:lnTo>
                  <a:lnTo>
                    <a:pt x="841650" y="54526"/>
                  </a:lnTo>
                  <a:lnTo>
                    <a:pt x="1052062" y="0"/>
                  </a:lnTo>
                  <a:lnTo>
                    <a:pt x="1262475" y="54526"/>
                  </a:lnTo>
                  <a:lnTo>
                    <a:pt x="1472887" y="54526"/>
                  </a:lnTo>
                </a:path>
              </a:pathLst>
            </a:custGeom>
            <a:ln w="35231" cap="flat">
              <a:solidFill>
                <a:srgbClr val="F26A21">
                  <a:alpha val="100000"/>
                </a:srgbClr>
              </a:solidFill>
              <a:prstDash val="solid"/>
              <a:round/>
            </a:ln>
          </p:spPr>
          <p:txBody>
            <a:bodyPr/>
            <a:lstStyle/>
            <a:p/>
          </p:txBody>
        </p:sp>
        <p:sp>
          <p:nvSpPr>
            <p:cNvPr id="431" name="pl431"/>
            <p:cNvSpPr/>
            <p:nvPr/>
          </p:nvSpPr>
          <p:spPr>
            <a:xfrm>
              <a:off x="5764468" y="433373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32" name="tx432"/>
            <p:cNvSpPr/>
            <p:nvPr/>
          </p:nvSpPr>
          <p:spPr>
            <a:xfrm>
              <a:off x="5807983" y="41298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3" name="tx433"/>
            <p:cNvSpPr/>
            <p:nvPr/>
          </p:nvSpPr>
          <p:spPr>
            <a:xfrm>
              <a:off x="6018395" y="41707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4" name="tx434"/>
            <p:cNvSpPr/>
            <p:nvPr/>
          </p:nvSpPr>
          <p:spPr>
            <a:xfrm>
              <a:off x="6228808" y="41434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5" name="tx435"/>
            <p:cNvSpPr/>
            <p:nvPr/>
          </p:nvSpPr>
          <p:spPr>
            <a:xfrm>
              <a:off x="6439221" y="410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6" name="tx436"/>
            <p:cNvSpPr/>
            <p:nvPr/>
          </p:nvSpPr>
          <p:spPr>
            <a:xfrm>
              <a:off x="6649633" y="4157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7" name="tx437"/>
            <p:cNvSpPr/>
            <p:nvPr/>
          </p:nvSpPr>
          <p:spPr>
            <a:xfrm>
              <a:off x="6860046" y="410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38" name="tx438"/>
            <p:cNvSpPr/>
            <p:nvPr/>
          </p:nvSpPr>
          <p:spPr>
            <a:xfrm>
              <a:off x="7070458" y="4157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9" name="tx439"/>
            <p:cNvSpPr/>
            <p:nvPr/>
          </p:nvSpPr>
          <p:spPr>
            <a:xfrm>
              <a:off x="7280871" y="4157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40" name="rc440"/>
            <p:cNvSpPr/>
            <p:nvPr/>
          </p:nvSpPr>
          <p:spPr>
            <a:xfrm>
              <a:off x="5764468" y="4787209"/>
              <a:ext cx="1620176" cy="1019640"/>
            </a:xfrm>
            <a:prstGeom prst="rect">
              <a:avLst/>
            </a:prstGeom>
            <a:solidFill>
              <a:srgbClr val="EBEBEB">
                <a:alpha val="100000"/>
              </a:srgbClr>
            </a:solidFill>
          </p:spPr>
          <p:txBody>
            <a:bodyPr/>
            <a:lstStyle/>
            <a:p/>
          </p:txBody>
        </p:sp>
        <p:sp>
          <p:nvSpPr>
            <p:cNvPr id="441" name="pl441"/>
            <p:cNvSpPr/>
            <p:nvPr/>
          </p:nvSpPr>
          <p:spPr>
            <a:xfrm>
              <a:off x="5764468" y="54674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2" name="pl442"/>
            <p:cNvSpPr/>
            <p:nvPr/>
          </p:nvSpPr>
          <p:spPr>
            <a:xfrm>
              <a:off x="5764468" y="51266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43" name="pl443"/>
            <p:cNvSpPr/>
            <p:nvPr/>
          </p:nvSpPr>
          <p:spPr>
            <a:xfrm>
              <a:off x="5764468" y="563781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4" name="pl444"/>
            <p:cNvSpPr/>
            <p:nvPr/>
          </p:nvSpPr>
          <p:spPr>
            <a:xfrm>
              <a:off x="5764468" y="529702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5" name="pl445"/>
            <p:cNvSpPr/>
            <p:nvPr/>
          </p:nvSpPr>
          <p:spPr>
            <a:xfrm>
              <a:off x="5764468" y="495624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46" name="pl446"/>
            <p:cNvSpPr/>
            <p:nvPr/>
          </p:nvSpPr>
          <p:spPr>
            <a:xfrm>
              <a:off x="583811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604852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2589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4693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67976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8901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710058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3110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5838112" y="5487871"/>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455" name="pl455"/>
            <p:cNvSpPr/>
            <p:nvPr/>
          </p:nvSpPr>
          <p:spPr>
            <a:xfrm>
              <a:off x="5838112" y="5501502"/>
              <a:ext cx="1472887" cy="258999"/>
            </a:xfrm>
            <a:custGeom>
              <a:avLst/>
              <a:pathLst>
                <a:path w="1472887" h="258999">
                  <a:moveTo>
                    <a:pt x="0" y="136315"/>
                  </a:moveTo>
                  <a:lnTo>
                    <a:pt x="210412" y="122683"/>
                  </a:lnTo>
                  <a:lnTo>
                    <a:pt x="420825" y="258999"/>
                  </a:lnTo>
                  <a:lnTo>
                    <a:pt x="631237" y="81789"/>
                  </a:lnTo>
                  <a:lnTo>
                    <a:pt x="841650" y="0"/>
                  </a:lnTo>
                  <a:lnTo>
                    <a:pt x="1052062" y="13631"/>
                  </a:lnTo>
                  <a:lnTo>
                    <a:pt x="1262475" y="95420"/>
                  </a:lnTo>
                  <a:lnTo>
                    <a:pt x="1472887" y="81789"/>
                  </a:lnTo>
                </a:path>
              </a:pathLst>
            </a:custGeom>
            <a:ln w="40651" cap="flat">
              <a:solidFill>
                <a:srgbClr val="BEBEBE">
                  <a:alpha val="69803"/>
                </a:srgbClr>
              </a:solidFill>
              <a:prstDash val="solid"/>
              <a:round/>
            </a:ln>
          </p:spPr>
          <p:txBody>
            <a:bodyPr/>
            <a:lstStyle/>
            <a:p/>
          </p:txBody>
        </p:sp>
        <p:sp>
          <p:nvSpPr>
            <p:cNvPr id="456" name="pl456"/>
            <p:cNvSpPr/>
            <p:nvPr/>
          </p:nvSpPr>
          <p:spPr>
            <a:xfrm>
              <a:off x="5838112" y="5501502"/>
              <a:ext cx="1472887" cy="258999"/>
            </a:xfrm>
            <a:custGeom>
              <a:avLst/>
              <a:pathLst>
                <a:path w="1472887" h="258999">
                  <a:moveTo>
                    <a:pt x="0" y="136315"/>
                  </a:moveTo>
                  <a:lnTo>
                    <a:pt x="210412" y="122683"/>
                  </a:lnTo>
                  <a:lnTo>
                    <a:pt x="420825" y="258999"/>
                  </a:lnTo>
                  <a:lnTo>
                    <a:pt x="631237" y="81789"/>
                  </a:lnTo>
                  <a:lnTo>
                    <a:pt x="841650" y="0"/>
                  </a:lnTo>
                  <a:lnTo>
                    <a:pt x="1052062" y="13631"/>
                  </a:lnTo>
                  <a:lnTo>
                    <a:pt x="1262475" y="95420"/>
                  </a:lnTo>
                  <a:lnTo>
                    <a:pt x="1472887" y="81789"/>
                  </a:lnTo>
                </a:path>
              </a:pathLst>
            </a:custGeom>
            <a:ln w="35231" cap="flat">
              <a:solidFill>
                <a:srgbClr val="BEBEBE">
                  <a:alpha val="69803"/>
                </a:srgbClr>
              </a:solidFill>
              <a:prstDash val="solid"/>
              <a:round/>
            </a:ln>
          </p:spPr>
          <p:txBody>
            <a:bodyPr/>
            <a:lstStyle/>
            <a:p/>
          </p:txBody>
        </p:sp>
        <p:sp>
          <p:nvSpPr>
            <p:cNvPr id="457" name="pl457"/>
            <p:cNvSpPr/>
            <p:nvPr/>
          </p:nvSpPr>
          <p:spPr>
            <a:xfrm>
              <a:off x="5838112" y="5487871"/>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458" name="pl458"/>
            <p:cNvSpPr/>
            <p:nvPr/>
          </p:nvSpPr>
          <p:spPr>
            <a:xfrm>
              <a:off x="5838112" y="5501502"/>
              <a:ext cx="1472887" cy="258999"/>
            </a:xfrm>
            <a:custGeom>
              <a:avLst/>
              <a:pathLst>
                <a:path w="1472887" h="258999">
                  <a:moveTo>
                    <a:pt x="0" y="136315"/>
                  </a:moveTo>
                  <a:lnTo>
                    <a:pt x="210412" y="122683"/>
                  </a:lnTo>
                  <a:lnTo>
                    <a:pt x="420825" y="258999"/>
                  </a:lnTo>
                  <a:lnTo>
                    <a:pt x="631237" y="81789"/>
                  </a:lnTo>
                  <a:lnTo>
                    <a:pt x="841650" y="0"/>
                  </a:lnTo>
                  <a:lnTo>
                    <a:pt x="1052062" y="13631"/>
                  </a:lnTo>
                  <a:lnTo>
                    <a:pt x="1262475" y="95420"/>
                  </a:lnTo>
                  <a:lnTo>
                    <a:pt x="1472887" y="81789"/>
                  </a:lnTo>
                </a:path>
              </a:pathLst>
            </a:custGeom>
            <a:ln w="40651" cap="flat">
              <a:solidFill>
                <a:srgbClr val="000000">
                  <a:alpha val="100000"/>
                </a:srgbClr>
              </a:solidFill>
              <a:prstDash val="solid"/>
              <a:round/>
            </a:ln>
          </p:spPr>
          <p:txBody>
            <a:bodyPr/>
            <a:lstStyle/>
            <a:p/>
          </p:txBody>
        </p:sp>
        <p:sp>
          <p:nvSpPr>
            <p:cNvPr id="459" name="pl459"/>
            <p:cNvSpPr/>
            <p:nvPr/>
          </p:nvSpPr>
          <p:spPr>
            <a:xfrm>
              <a:off x="5838112" y="5501502"/>
              <a:ext cx="1472887" cy="258999"/>
            </a:xfrm>
            <a:custGeom>
              <a:avLst/>
              <a:pathLst>
                <a:path w="1472887" h="258999">
                  <a:moveTo>
                    <a:pt x="0" y="136315"/>
                  </a:moveTo>
                  <a:lnTo>
                    <a:pt x="210412" y="122683"/>
                  </a:lnTo>
                  <a:lnTo>
                    <a:pt x="420825" y="258999"/>
                  </a:lnTo>
                  <a:lnTo>
                    <a:pt x="631237" y="81789"/>
                  </a:lnTo>
                  <a:lnTo>
                    <a:pt x="841650" y="0"/>
                  </a:lnTo>
                  <a:lnTo>
                    <a:pt x="1052062" y="13631"/>
                  </a:lnTo>
                  <a:lnTo>
                    <a:pt x="1262475" y="95420"/>
                  </a:lnTo>
                  <a:lnTo>
                    <a:pt x="1472887" y="81789"/>
                  </a:lnTo>
                </a:path>
              </a:pathLst>
            </a:custGeom>
            <a:ln w="35231" cap="flat">
              <a:solidFill>
                <a:srgbClr val="F26A21">
                  <a:alpha val="100000"/>
                </a:srgbClr>
              </a:solidFill>
              <a:prstDash val="solid"/>
              <a:round/>
            </a:ln>
          </p:spPr>
          <p:txBody>
            <a:bodyPr/>
            <a:lstStyle/>
            <a:p/>
          </p:txBody>
        </p:sp>
        <p:sp>
          <p:nvSpPr>
            <p:cNvPr id="460" name="pl460"/>
            <p:cNvSpPr/>
            <p:nvPr/>
          </p:nvSpPr>
          <p:spPr>
            <a:xfrm>
              <a:off x="5764468" y="563781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61" name="tx461"/>
            <p:cNvSpPr/>
            <p:nvPr/>
          </p:nvSpPr>
          <p:spPr>
            <a:xfrm>
              <a:off x="5807983" y="54747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2" name="tx462"/>
            <p:cNvSpPr/>
            <p:nvPr/>
          </p:nvSpPr>
          <p:spPr>
            <a:xfrm>
              <a:off x="6018395" y="5461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3" name="tx463"/>
            <p:cNvSpPr/>
            <p:nvPr/>
          </p:nvSpPr>
          <p:spPr>
            <a:xfrm>
              <a:off x="6210749" y="55974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64" name="tx464"/>
            <p:cNvSpPr/>
            <p:nvPr/>
          </p:nvSpPr>
          <p:spPr>
            <a:xfrm>
              <a:off x="6439221" y="54202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5" name="tx465"/>
            <p:cNvSpPr/>
            <p:nvPr/>
          </p:nvSpPr>
          <p:spPr>
            <a:xfrm>
              <a:off x="6619504" y="533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66" name="tx466"/>
            <p:cNvSpPr/>
            <p:nvPr/>
          </p:nvSpPr>
          <p:spPr>
            <a:xfrm>
              <a:off x="6860046" y="53521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67" name="tx467"/>
            <p:cNvSpPr/>
            <p:nvPr/>
          </p:nvSpPr>
          <p:spPr>
            <a:xfrm>
              <a:off x="7070458" y="5433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8" name="tx468"/>
            <p:cNvSpPr/>
            <p:nvPr/>
          </p:nvSpPr>
          <p:spPr>
            <a:xfrm>
              <a:off x="7280871" y="54202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9" name="rc469"/>
            <p:cNvSpPr/>
            <p:nvPr/>
          </p:nvSpPr>
          <p:spPr>
            <a:xfrm>
              <a:off x="7454234" y="874964"/>
              <a:ext cx="1620176" cy="1019640"/>
            </a:xfrm>
            <a:prstGeom prst="rect">
              <a:avLst/>
            </a:prstGeom>
            <a:solidFill>
              <a:srgbClr val="EBEBEB">
                <a:alpha val="100000"/>
              </a:srgbClr>
            </a:solidFill>
          </p:spPr>
          <p:txBody>
            <a:bodyPr/>
            <a:lstStyle/>
            <a:p/>
          </p:txBody>
        </p:sp>
        <p:sp>
          <p:nvSpPr>
            <p:cNvPr id="470" name="pl470"/>
            <p:cNvSpPr/>
            <p:nvPr/>
          </p:nvSpPr>
          <p:spPr>
            <a:xfrm>
              <a:off x="7454234" y="155517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1" name="pl471"/>
            <p:cNvSpPr/>
            <p:nvPr/>
          </p:nvSpPr>
          <p:spPr>
            <a:xfrm>
              <a:off x="7454234" y="121438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72" name="pl472"/>
            <p:cNvSpPr/>
            <p:nvPr/>
          </p:nvSpPr>
          <p:spPr>
            <a:xfrm>
              <a:off x="7454234" y="172557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3" name="pl473"/>
            <p:cNvSpPr/>
            <p:nvPr/>
          </p:nvSpPr>
          <p:spPr>
            <a:xfrm>
              <a:off x="7454234" y="138478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4" name="pl474"/>
            <p:cNvSpPr/>
            <p:nvPr/>
          </p:nvSpPr>
          <p:spPr>
            <a:xfrm>
              <a:off x="7454234" y="104399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75" name="pl475"/>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7527878" y="1575626"/>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484" name="pl484"/>
            <p:cNvSpPr/>
            <p:nvPr/>
          </p:nvSpPr>
          <p:spPr>
            <a:xfrm>
              <a:off x="7527878" y="1480205"/>
              <a:ext cx="1472887" cy="136315"/>
            </a:xfrm>
            <a:custGeom>
              <a:avLst/>
              <a:pathLst>
                <a:path w="1472887" h="136315">
                  <a:moveTo>
                    <a:pt x="0" y="0"/>
                  </a:moveTo>
                  <a:lnTo>
                    <a:pt x="210412" y="68157"/>
                  </a:lnTo>
                  <a:lnTo>
                    <a:pt x="420825" y="95420"/>
                  </a:lnTo>
                  <a:lnTo>
                    <a:pt x="631237" y="81789"/>
                  </a:lnTo>
                  <a:lnTo>
                    <a:pt x="841650" y="81789"/>
                  </a:lnTo>
                  <a:lnTo>
                    <a:pt x="1052062" y="109052"/>
                  </a:lnTo>
                  <a:lnTo>
                    <a:pt x="1262475" y="122683"/>
                  </a:lnTo>
                  <a:lnTo>
                    <a:pt x="1472887" y="136315"/>
                  </a:lnTo>
                </a:path>
              </a:pathLst>
            </a:custGeom>
            <a:ln w="40651" cap="flat">
              <a:solidFill>
                <a:srgbClr val="BEBEBE">
                  <a:alpha val="69803"/>
                </a:srgbClr>
              </a:solidFill>
              <a:prstDash val="solid"/>
              <a:round/>
            </a:ln>
          </p:spPr>
          <p:txBody>
            <a:bodyPr/>
            <a:lstStyle/>
            <a:p/>
          </p:txBody>
        </p:sp>
        <p:sp>
          <p:nvSpPr>
            <p:cNvPr id="485" name="pl485"/>
            <p:cNvSpPr/>
            <p:nvPr/>
          </p:nvSpPr>
          <p:spPr>
            <a:xfrm>
              <a:off x="7527878" y="1480205"/>
              <a:ext cx="1472887" cy="136315"/>
            </a:xfrm>
            <a:custGeom>
              <a:avLst/>
              <a:pathLst>
                <a:path w="1472887" h="136315">
                  <a:moveTo>
                    <a:pt x="0" y="0"/>
                  </a:moveTo>
                  <a:lnTo>
                    <a:pt x="210412" y="68157"/>
                  </a:lnTo>
                  <a:lnTo>
                    <a:pt x="420825" y="95420"/>
                  </a:lnTo>
                  <a:lnTo>
                    <a:pt x="631237" y="81789"/>
                  </a:lnTo>
                  <a:lnTo>
                    <a:pt x="841650" y="81789"/>
                  </a:lnTo>
                  <a:lnTo>
                    <a:pt x="1052062" y="109052"/>
                  </a:lnTo>
                  <a:lnTo>
                    <a:pt x="1262475" y="122683"/>
                  </a:lnTo>
                  <a:lnTo>
                    <a:pt x="1472887" y="136315"/>
                  </a:lnTo>
                </a:path>
              </a:pathLst>
            </a:custGeom>
            <a:ln w="35231" cap="flat">
              <a:solidFill>
                <a:srgbClr val="BEBEBE">
                  <a:alpha val="69803"/>
                </a:srgbClr>
              </a:solidFill>
              <a:prstDash val="solid"/>
              <a:round/>
            </a:ln>
          </p:spPr>
          <p:txBody>
            <a:bodyPr/>
            <a:lstStyle/>
            <a:p/>
          </p:txBody>
        </p:sp>
        <p:sp>
          <p:nvSpPr>
            <p:cNvPr id="486" name="pl486"/>
            <p:cNvSpPr/>
            <p:nvPr/>
          </p:nvSpPr>
          <p:spPr>
            <a:xfrm>
              <a:off x="7527878" y="1575626"/>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487" name="pl487"/>
            <p:cNvSpPr/>
            <p:nvPr/>
          </p:nvSpPr>
          <p:spPr>
            <a:xfrm>
              <a:off x="7527878" y="1480205"/>
              <a:ext cx="1472887" cy="136315"/>
            </a:xfrm>
            <a:custGeom>
              <a:avLst/>
              <a:pathLst>
                <a:path w="1472887" h="136315">
                  <a:moveTo>
                    <a:pt x="0" y="0"/>
                  </a:moveTo>
                  <a:lnTo>
                    <a:pt x="210412" y="68157"/>
                  </a:lnTo>
                  <a:lnTo>
                    <a:pt x="420825" y="95420"/>
                  </a:lnTo>
                  <a:lnTo>
                    <a:pt x="631237" y="81789"/>
                  </a:lnTo>
                  <a:lnTo>
                    <a:pt x="841650" y="81789"/>
                  </a:lnTo>
                  <a:lnTo>
                    <a:pt x="1052062" y="109052"/>
                  </a:lnTo>
                  <a:lnTo>
                    <a:pt x="1262475" y="122683"/>
                  </a:lnTo>
                  <a:lnTo>
                    <a:pt x="1472887" y="136315"/>
                  </a:lnTo>
                </a:path>
              </a:pathLst>
            </a:custGeom>
            <a:ln w="40651" cap="flat">
              <a:solidFill>
                <a:srgbClr val="000000">
                  <a:alpha val="100000"/>
                </a:srgbClr>
              </a:solidFill>
              <a:prstDash val="solid"/>
              <a:round/>
            </a:ln>
          </p:spPr>
          <p:txBody>
            <a:bodyPr/>
            <a:lstStyle/>
            <a:p/>
          </p:txBody>
        </p:sp>
        <p:sp>
          <p:nvSpPr>
            <p:cNvPr id="488" name="pl488"/>
            <p:cNvSpPr/>
            <p:nvPr/>
          </p:nvSpPr>
          <p:spPr>
            <a:xfrm>
              <a:off x="7527878" y="1480205"/>
              <a:ext cx="1472887" cy="136315"/>
            </a:xfrm>
            <a:custGeom>
              <a:avLst/>
              <a:pathLst>
                <a:path w="1472887" h="136315">
                  <a:moveTo>
                    <a:pt x="0" y="0"/>
                  </a:moveTo>
                  <a:lnTo>
                    <a:pt x="210412" y="68157"/>
                  </a:lnTo>
                  <a:lnTo>
                    <a:pt x="420825" y="95420"/>
                  </a:lnTo>
                  <a:lnTo>
                    <a:pt x="631237" y="81789"/>
                  </a:lnTo>
                  <a:lnTo>
                    <a:pt x="841650" y="81789"/>
                  </a:lnTo>
                  <a:lnTo>
                    <a:pt x="1052062" y="109052"/>
                  </a:lnTo>
                  <a:lnTo>
                    <a:pt x="1262475" y="122683"/>
                  </a:lnTo>
                  <a:lnTo>
                    <a:pt x="1472887" y="136315"/>
                  </a:lnTo>
                </a:path>
              </a:pathLst>
            </a:custGeom>
            <a:ln w="35231" cap="flat">
              <a:solidFill>
                <a:srgbClr val="F26A21">
                  <a:alpha val="100000"/>
                </a:srgbClr>
              </a:solidFill>
              <a:prstDash val="solid"/>
              <a:round/>
            </a:ln>
          </p:spPr>
          <p:txBody>
            <a:bodyPr/>
            <a:lstStyle/>
            <a:p/>
          </p:txBody>
        </p:sp>
        <p:sp>
          <p:nvSpPr>
            <p:cNvPr id="489" name="pl489"/>
            <p:cNvSpPr/>
            <p:nvPr/>
          </p:nvSpPr>
          <p:spPr>
            <a:xfrm>
              <a:off x="7454234" y="172557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90" name="tx490"/>
            <p:cNvSpPr/>
            <p:nvPr/>
          </p:nvSpPr>
          <p:spPr>
            <a:xfrm>
              <a:off x="7467619" y="13171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491" name="tx491"/>
            <p:cNvSpPr/>
            <p:nvPr/>
          </p:nvSpPr>
          <p:spPr>
            <a:xfrm>
              <a:off x="7678032" y="13853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92" name="tx492"/>
            <p:cNvSpPr/>
            <p:nvPr/>
          </p:nvSpPr>
          <p:spPr>
            <a:xfrm>
              <a:off x="7892468" y="1412597"/>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93" name="tx493"/>
            <p:cNvSpPr/>
            <p:nvPr/>
          </p:nvSpPr>
          <p:spPr>
            <a:xfrm>
              <a:off x="8098857" y="1398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4" name="tx494"/>
            <p:cNvSpPr/>
            <p:nvPr/>
          </p:nvSpPr>
          <p:spPr>
            <a:xfrm>
              <a:off x="8309269" y="1398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95" name="tx495"/>
            <p:cNvSpPr/>
            <p:nvPr/>
          </p:nvSpPr>
          <p:spPr>
            <a:xfrm>
              <a:off x="8519682" y="1426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6" name="tx496"/>
            <p:cNvSpPr/>
            <p:nvPr/>
          </p:nvSpPr>
          <p:spPr>
            <a:xfrm>
              <a:off x="8760224" y="14398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97" name="tx497"/>
            <p:cNvSpPr/>
            <p:nvPr/>
          </p:nvSpPr>
          <p:spPr>
            <a:xfrm>
              <a:off x="8970637" y="14534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98" name="rc498"/>
            <p:cNvSpPr/>
            <p:nvPr/>
          </p:nvSpPr>
          <p:spPr>
            <a:xfrm>
              <a:off x="7454234" y="2179046"/>
              <a:ext cx="1620176" cy="1019640"/>
            </a:xfrm>
            <a:prstGeom prst="rect">
              <a:avLst/>
            </a:prstGeom>
            <a:solidFill>
              <a:srgbClr val="EBEBEB">
                <a:alpha val="100000"/>
              </a:srgbClr>
            </a:solidFill>
          </p:spPr>
          <p:txBody>
            <a:bodyPr/>
            <a:lstStyle/>
            <a:p/>
          </p:txBody>
        </p:sp>
        <p:sp>
          <p:nvSpPr>
            <p:cNvPr id="499" name="pl499"/>
            <p:cNvSpPr/>
            <p:nvPr/>
          </p:nvSpPr>
          <p:spPr>
            <a:xfrm>
              <a:off x="7454234" y="285926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00" name="pl500"/>
            <p:cNvSpPr/>
            <p:nvPr/>
          </p:nvSpPr>
          <p:spPr>
            <a:xfrm>
              <a:off x="7454234" y="251847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01" name="pl501"/>
            <p:cNvSpPr/>
            <p:nvPr/>
          </p:nvSpPr>
          <p:spPr>
            <a:xfrm>
              <a:off x="7454234" y="302965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2" name="pl502"/>
            <p:cNvSpPr/>
            <p:nvPr/>
          </p:nvSpPr>
          <p:spPr>
            <a:xfrm>
              <a:off x="7454234" y="268886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3" name="pl503"/>
            <p:cNvSpPr/>
            <p:nvPr/>
          </p:nvSpPr>
          <p:spPr>
            <a:xfrm>
              <a:off x="7454234" y="234807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04" name="pl504"/>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5" name="pl505"/>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527878" y="2879707"/>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513" name="pl513"/>
            <p:cNvSpPr/>
            <p:nvPr/>
          </p:nvSpPr>
          <p:spPr>
            <a:xfrm>
              <a:off x="7527878" y="3016023"/>
              <a:ext cx="1472887" cy="40894"/>
            </a:xfrm>
            <a:custGeom>
              <a:avLst/>
              <a:pathLst>
                <a:path w="1472887" h="40894">
                  <a:moveTo>
                    <a:pt x="0" y="27263"/>
                  </a:moveTo>
                  <a:lnTo>
                    <a:pt x="210412" y="40894"/>
                  </a:lnTo>
                  <a:lnTo>
                    <a:pt x="420825" y="40894"/>
                  </a:lnTo>
                  <a:lnTo>
                    <a:pt x="631237" y="40894"/>
                  </a:lnTo>
                  <a:lnTo>
                    <a:pt x="841650" y="40894"/>
                  </a:lnTo>
                  <a:lnTo>
                    <a:pt x="1052062" y="0"/>
                  </a:lnTo>
                  <a:lnTo>
                    <a:pt x="1262475" y="27263"/>
                  </a:lnTo>
                  <a:lnTo>
                    <a:pt x="1472887" y="13631"/>
                  </a:lnTo>
                </a:path>
              </a:pathLst>
            </a:custGeom>
            <a:ln w="40651" cap="flat">
              <a:solidFill>
                <a:srgbClr val="BEBEBE">
                  <a:alpha val="69803"/>
                </a:srgbClr>
              </a:solidFill>
              <a:prstDash val="solid"/>
              <a:round/>
            </a:ln>
          </p:spPr>
          <p:txBody>
            <a:bodyPr/>
            <a:lstStyle/>
            <a:p/>
          </p:txBody>
        </p:sp>
        <p:sp>
          <p:nvSpPr>
            <p:cNvPr id="514" name="pl514"/>
            <p:cNvSpPr/>
            <p:nvPr/>
          </p:nvSpPr>
          <p:spPr>
            <a:xfrm>
              <a:off x="7527878" y="3016023"/>
              <a:ext cx="1472887" cy="40894"/>
            </a:xfrm>
            <a:custGeom>
              <a:avLst/>
              <a:pathLst>
                <a:path w="1472887" h="40894">
                  <a:moveTo>
                    <a:pt x="0" y="27263"/>
                  </a:moveTo>
                  <a:lnTo>
                    <a:pt x="210412" y="40894"/>
                  </a:lnTo>
                  <a:lnTo>
                    <a:pt x="420825" y="40894"/>
                  </a:lnTo>
                  <a:lnTo>
                    <a:pt x="631237" y="40894"/>
                  </a:lnTo>
                  <a:lnTo>
                    <a:pt x="841650" y="40894"/>
                  </a:lnTo>
                  <a:lnTo>
                    <a:pt x="1052062" y="0"/>
                  </a:lnTo>
                  <a:lnTo>
                    <a:pt x="1262475" y="27263"/>
                  </a:lnTo>
                  <a:lnTo>
                    <a:pt x="1472887" y="13631"/>
                  </a:lnTo>
                </a:path>
              </a:pathLst>
            </a:custGeom>
            <a:ln w="35231" cap="flat">
              <a:solidFill>
                <a:srgbClr val="BEBEBE">
                  <a:alpha val="69803"/>
                </a:srgbClr>
              </a:solidFill>
              <a:prstDash val="solid"/>
              <a:round/>
            </a:ln>
          </p:spPr>
          <p:txBody>
            <a:bodyPr/>
            <a:lstStyle/>
            <a:p/>
          </p:txBody>
        </p:sp>
        <p:sp>
          <p:nvSpPr>
            <p:cNvPr id="515" name="pl515"/>
            <p:cNvSpPr/>
            <p:nvPr/>
          </p:nvSpPr>
          <p:spPr>
            <a:xfrm>
              <a:off x="7527878" y="2879707"/>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516" name="pl516"/>
            <p:cNvSpPr/>
            <p:nvPr/>
          </p:nvSpPr>
          <p:spPr>
            <a:xfrm>
              <a:off x="7527878" y="3016023"/>
              <a:ext cx="1472887" cy="40894"/>
            </a:xfrm>
            <a:custGeom>
              <a:avLst/>
              <a:pathLst>
                <a:path w="1472887" h="40894">
                  <a:moveTo>
                    <a:pt x="0" y="27263"/>
                  </a:moveTo>
                  <a:lnTo>
                    <a:pt x="210412" y="40894"/>
                  </a:lnTo>
                  <a:lnTo>
                    <a:pt x="420825" y="40894"/>
                  </a:lnTo>
                  <a:lnTo>
                    <a:pt x="631237" y="40894"/>
                  </a:lnTo>
                  <a:lnTo>
                    <a:pt x="841650" y="40894"/>
                  </a:lnTo>
                  <a:lnTo>
                    <a:pt x="1052062" y="0"/>
                  </a:lnTo>
                  <a:lnTo>
                    <a:pt x="1262475" y="27263"/>
                  </a:lnTo>
                  <a:lnTo>
                    <a:pt x="1472887" y="13631"/>
                  </a:lnTo>
                </a:path>
              </a:pathLst>
            </a:custGeom>
            <a:ln w="40651" cap="flat">
              <a:solidFill>
                <a:srgbClr val="000000">
                  <a:alpha val="100000"/>
                </a:srgbClr>
              </a:solidFill>
              <a:prstDash val="solid"/>
              <a:round/>
            </a:ln>
          </p:spPr>
          <p:txBody>
            <a:bodyPr/>
            <a:lstStyle/>
            <a:p/>
          </p:txBody>
        </p:sp>
        <p:sp>
          <p:nvSpPr>
            <p:cNvPr id="517" name="pl517"/>
            <p:cNvSpPr/>
            <p:nvPr/>
          </p:nvSpPr>
          <p:spPr>
            <a:xfrm>
              <a:off x="7527878" y="3016023"/>
              <a:ext cx="1472887" cy="40894"/>
            </a:xfrm>
            <a:custGeom>
              <a:avLst/>
              <a:pathLst>
                <a:path w="1472887" h="40894">
                  <a:moveTo>
                    <a:pt x="0" y="27263"/>
                  </a:moveTo>
                  <a:lnTo>
                    <a:pt x="210412" y="40894"/>
                  </a:lnTo>
                  <a:lnTo>
                    <a:pt x="420825" y="40894"/>
                  </a:lnTo>
                  <a:lnTo>
                    <a:pt x="631237" y="40894"/>
                  </a:lnTo>
                  <a:lnTo>
                    <a:pt x="841650" y="40894"/>
                  </a:lnTo>
                  <a:lnTo>
                    <a:pt x="1052062" y="0"/>
                  </a:lnTo>
                  <a:lnTo>
                    <a:pt x="1262475" y="27263"/>
                  </a:lnTo>
                  <a:lnTo>
                    <a:pt x="1472887" y="13631"/>
                  </a:lnTo>
                </a:path>
              </a:pathLst>
            </a:custGeom>
            <a:ln w="35231" cap="flat">
              <a:solidFill>
                <a:srgbClr val="F26A21">
                  <a:alpha val="100000"/>
                </a:srgbClr>
              </a:solidFill>
              <a:prstDash val="solid"/>
              <a:round/>
            </a:ln>
          </p:spPr>
          <p:txBody>
            <a:bodyPr/>
            <a:lstStyle/>
            <a:p/>
          </p:txBody>
        </p:sp>
        <p:sp>
          <p:nvSpPr>
            <p:cNvPr id="518" name="pl518"/>
            <p:cNvSpPr/>
            <p:nvPr/>
          </p:nvSpPr>
          <p:spPr>
            <a:xfrm>
              <a:off x="7454234" y="3029654"/>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19" name="tx519"/>
            <p:cNvSpPr/>
            <p:nvPr/>
          </p:nvSpPr>
          <p:spPr>
            <a:xfrm>
              <a:off x="7479689" y="28802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0" name="tx520"/>
            <p:cNvSpPr/>
            <p:nvPr/>
          </p:nvSpPr>
          <p:spPr>
            <a:xfrm>
              <a:off x="7690102" y="28938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1" name="tx521"/>
            <p:cNvSpPr/>
            <p:nvPr/>
          </p:nvSpPr>
          <p:spPr>
            <a:xfrm>
              <a:off x="7900514" y="28938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2" name="tx522"/>
            <p:cNvSpPr/>
            <p:nvPr/>
          </p:nvSpPr>
          <p:spPr>
            <a:xfrm>
              <a:off x="8110927" y="28938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3" name="tx523"/>
            <p:cNvSpPr/>
            <p:nvPr/>
          </p:nvSpPr>
          <p:spPr>
            <a:xfrm>
              <a:off x="8321339" y="28938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4" name="tx524"/>
            <p:cNvSpPr/>
            <p:nvPr/>
          </p:nvSpPr>
          <p:spPr>
            <a:xfrm>
              <a:off x="8549811" y="2852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5" name="tx525"/>
            <p:cNvSpPr/>
            <p:nvPr/>
          </p:nvSpPr>
          <p:spPr>
            <a:xfrm>
              <a:off x="8742165" y="28802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6" name="tx526"/>
            <p:cNvSpPr/>
            <p:nvPr/>
          </p:nvSpPr>
          <p:spPr>
            <a:xfrm>
              <a:off x="8970637" y="28666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7" name="rc527"/>
            <p:cNvSpPr/>
            <p:nvPr/>
          </p:nvSpPr>
          <p:spPr>
            <a:xfrm>
              <a:off x="7454234" y="3483127"/>
              <a:ext cx="1620176" cy="1019640"/>
            </a:xfrm>
            <a:prstGeom prst="rect">
              <a:avLst/>
            </a:prstGeom>
            <a:solidFill>
              <a:srgbClr val="EBEBEB">
                <a:alpha val="100000"/>
              </a:srgbClr>
            </a:solidFill>
          </p:spPr>
          <p:txBody>
            <a:bodyPr/>
            <a:lstStyle/>
            <a:p/>
          </p:txBody>
        </p:sp>
        <p:sp>
          <p:nvSpPr>
            <p:cNvPr id="528" name="pl528"/>
            <p:cNvSpPr/>
            <p:nvPr/>
          </p:nvSpPr>
          <p:spPr>
            <a:xfrm>
              <a:off x="7454234" y="416334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29" name="pl529"/>
            <p:cNvSpPr/>
            <p:nvPr/>
          </p:nvSpPr>
          <p:spPr>
            <a:xfrm>
              <a:off x="7454234" y="382255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0" name="pl530"/>
            <p:cNvSpPr/>
            <p:nvPr/>
          </p:nvSpPr>
          <p:spPr>
            <a:xfrm>
              <a:off x="7454234" y="433373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1" name="pl531"/>
            <p:cNvSpPr/>
            <p:nvPr/>
          </p:nvSpPr>
          <p:spPr>
            <a:xfrm>
              <a:off x="7454234" y="39929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2" name="pl532"/>
            <p:cNvSpPr/>
            <p:nvPr/>
          </p:nvSpPr>
          <p:spPr>
            <a:xfrm>
              <a:off x="7454234" y="365215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33" name="pl533"/>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527878" y="4183789"/>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542" name="pl542"/>
            <p:cNvSpPr/>
            <p:nvPr/>
          </p:nvSpPr>
          <p:spPr>
            <a:xfrm>
              <a:off x="7527878" y="4265578"/>
              <a:ext cx="1472887" cy="68157"/>
            </a:xfrm>
            <a:custGeom>
              <a:avLst/>
              <a:pathLst>
                <a:path w="1472887" h="68157">
                  <a:moveTo>
                    <a:pt x="0" y="13631"/>
                  </a:moveTo>
                  <a:lnTo>
                    <a:pt x="210412" y="0"/>
                  </a:lnTo>
                  <a:lnTo>
                    <a:pt x="420825" y="0"/>
                  </a:lnTo>
                  <a:lnTo>
                    <a:pt x="631237" y="13631"/>
                  </a:lnTo>
                  <a:lnTo>
                    <a:pt x="841650" y="54526"/>
                  </a:lnTo>
                  <a:lnTo>
                    <a:pt x="1052062" y="54526"/>
                  </a:lnTo>
                  <a:lnTo>
                    <a:pt x="1262475" y="68157"/>
                  </a:lnTo>
                  <a:lnTo>
                    <a:pt x="1472887" y="54526"/>
                  </a:lnTo>
                </a:path>
              </a:pathLst>
            </a:custGeom>
            <a:ln w="40651" cap="flat">
              <a:solidFill>
                <a:srgbClr val="BEBEBE">
                  <a:alpha val="69803"/>
                </a:srgbClr>
              </a:solidFill>
              <a:prstDash val="solid"/>
              <a:round/>
            </a:ln>
          </p:spPr>
          <p:txBody>
            <a:bodyPr/>
            <a:lstStyle/>
            <a:p/>
          </p:txBody>
        </p:sp>
        <p:sp>
          <p:nvSpPr>
            <p:cNvPr id="543" name="pl543"/>
            <p:cNvSpPr/>
            <p:nvPr/>
          </p:nvSpPr>
          <p:spPr>
            <a:xfrm>
              <a:off x="7527878" y="4265578"/>
              <a:ext cx="1472887" cy="68157"/>
            </a:xfrm>
            <a:custGeom>
              <a:avLst/>
              <a:pathLst>
                <a:path w="1472887" h="68157">
                  <a:moveTo>
                    <a:pt x="0" y="13631"/>
                  </a:moveTo>
                  <a:lnTo>
                    <a:pt x="210412" y="0"/>
                  </a:lnTo>
                  <a:lnTo>
                    <a:pt x="420825" y="0"/>
                  </a:lnTo>
                  <a:lnTo>
                    <a:pt x="631237" y="13631"/>
                  </a:lnTo>
                  <a:lnTo>
                    <a:pt x="841650" y="54526"/>
                  </a:lnTo>
                  <a:lnTo>
                    <a:pt x="1052062" y="54526"/>
                  </a:lnTo>
                  <a:lnTo>
                    <a:pt x="1262475" y="68157"/>
                  </a:lnTo>
                  <a:lnTo>
                    <a:pt x="1472887" y="54526"/>
                  </a:lnTo>
                </a:path>
              </a:pathLst>
            </a:custGeom>
            <a:ln w="35231" cap="flat">
              <a:solidFill>
                <a:srgbClr val="BEBEBE">
                  <a:alpha val="69803"/>
                </a:srgbClr>
              </a:solidFill>
              <a:prstDash val="solid"/>
              <a:round/>
            </a:ln>
          </p:spPr>
          <p:txBody>
            <a:bodyPr/>
            <a:lstStyle/>
            <a:p/>
          </p:txBody>
        </p:sp>
        <p:sp>
          <p:nvSpPr>
            <p:cNvPr id="544" name="pl544"/>
            <p:cNvSpPr/>
            <p:nvPr/>
          </p:nvSpPr>
          <p:spPr>
            <a:xfrm>
              <a:off x="7527878" y="4183789"/>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545" name="pl545"/>
            <p:cNvSpPr/>
            <p:nvPr/>
          </p:nvSpPr>
          <p:spPr>
            <a:xfrm>
              <a:off x="7527878" y="4265578"/>
              <a:ext cx="1472887" cy="68157"/>
            </a:xfrm>
            <a:custGeom>
              <a:avLst/>
              <a:pathLst>
                <a:path w="1472887" h="68157">
                  <a:moveTo>
                    <a:pt x="0" y="13631"/>
                  </a:moveTo>
                  <a:lnTo>
                    <a:pt x="210412" y="0"/>
                  </a:lnTo>
                  <a:lnTo>
                    <a:pt x="420825" y="0"/>
                  </a:lnTo>
                  <a:lnTo>
                    <a:pt x="631237" y="13631"/>
                  </a:lnTo>
                  <a:lnTo>
                    <a:pt x="841650" y="54526"/>
                  </a:lnTo>
                  <a:lnTo>
                    <a:pt x="1052062" y="54526"/>
                  </a:lnTo>
                  <a:lnTo>
                    <a:pt x="1262475" y="68157"/>
                  </a:lnTo>
                  <a:lnTo>
                    <a:pt x="1472887" y="54526"/>
                  </a:lnTo>
                </a:path>
              </a:pathLst>
            </a:custGeom>
            <a:ln w="40651" cap="flat">
              <a:solidFill>
                <a:srgbClr val="000000">
                  <a:alpha val="100000"/>
                </a:srgbClr>
              </a:solidFill>
              <a:prstDash val="solid"/>
              <a:round/>
            </a:ln>
          </p:spPr>
          <p:txBody>
            <a:bodyPr/>
            <a:lstStyle/>
            <a:p/>
          </p:txBody>
        </p:sp>
        <p:sp>
          <p:nvSpPr>
            <p:cNvPr id="546" name="pl546"/>
            <p:cNvSpPr/>
            <p:nvPr/>
          </p:nvSpPr>
          <p:spPr>
            <a:xfrm>
              <a:off x="7527878" y="4265578"/>
              <a:ext cx="1472887" cy="68157"/>
            </a:xfrm>
            <a:custGeom>
              <a:avLst/>
              <a:pathLst>
                <a:path w="1472887" h="68157">
                  <a:moveTo>
                    <a:pt x="0" y="13631"/>
                  </a:moveTo>
                  <a:lnTo>
                    <a:pt x="210412" y="0"/>
                  </a:lnTo>
                  <a:lnTo>
                    <a:pt x="420825" y="0"/>
                  </a:lnTo>
                  <a:lnTo>
                    <a:pt x="631237" y="13631"/>
                  </a:lnTo>
                  <a:lnTo>
                    <a:pt x="841650" y="54526"/>
                  </a:lnTo>
                  <a:lnTo>
                    <a:pt x="1052062" y="54526"/>
                  </a:lnTo>
                  <a:lnTo>
                    <a:pt x="1262475" y="68157"/>
                  </a:lnTo>
                  <a:lnTo>
                    <a:pt x="1472887" y="54526"/>
                  </a:lnTo>
                </a:path>
              </a:pathLst>
            </a:custGeom>
            <a:ln w="35231" cap="flat">
              <a:solidFill>
                <a:srgbClr val="F26A21">
                  <a:alpha val="100000"/>
                </a:srgbClr>
              </a:solidFill>
              <a:prstDash val="solid"/>
              <a:round/>
            </a:ln>
          </p:spPr>
          <p:txBody>
            <a:bodyPr/>
            <a:lstStyle/>
            <a:p/>
          </p:txBody>
        </p:sp>
        <p:sp>
          <p:nvSpPr>
            <p:cNvPr id="547" name="pl547"/>
            <p:cNvSpPr/>
            <p:nvPr/>
          </p:nvSpPr>
          <p:spPr>
            <a:xfrm>
              <a:off x="7454234" y="4333736"/>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48" name="tx548"/>
            <p:cNvSpPr/>
            <p:nvPr/>
          </p:nvSpPr>
          <p:spPr>
            <a:xfrm>
              <a:off x="7497749" y="41161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49" name="tx549"/>
            <p:cNvSpPr/>
            <p:nvPr/>
          </p:nvSpPr>
          <p:spPr>
            <a:xfrm>
              <a:off x="7708161" y="410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50" name="tx550"/>
            <p:cNvSpPr/>
            <p:nvPr/>
          </p:nvSpPr>
          <p:spPr>
            <a:xfrm>
              <a:off x="7918574" y="410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51" name="tx551"/>
            <p:cNvSpPr/>
            <p:nvPr/>
          </p:nvSpPr>
          <p:spPr>
            <a:xfrm>
              <a:off x="8128986" y="41161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52" name="tx552"/>
            <p:cNvSpPr/>
            <p:nvPr/>
          </p:nvSpPr>
          <p:spPr>
            <a:xfrm>
              <a:off x="8339399" y="4157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3" name="tx553"/>
            <p:cNvSpPr/>
            <p:nvPr/>
          </p:nvSpPr>
          <p:spPr>
            <a:xfrm>
              <a:off x="8549811" y="4157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4" name="tx554"/>
            <p:cNvSpPr/>
            <p:nvPr/>
          </p:nvSpPr>
          <p:spPr>
            <a:xfrm>
              <a:off x="8760224" y="41707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5" name="tx555"/>
            <p:cNvSpPr/>
            <p:nvPr/>
          </p:nvSpPr>
          <p:spPr>
            <a:xfrm>
              <a:off x="8970637" y="41570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6" name="rc556"/>
            <p:cNvSpPr/>
            <p:nvPr/>
          </p:nvSpPr>
          <p:spPr>
            <a:xfrm>
              <a:off x="7454234" y="4787209"/>
              <a:ext cx="1620176" cy="1019640"/>
            </a:xfrm>
            <a:prstGeom prst="rect">
              <a:avLst/>
            </a:prstGeom>
            <a:solidFill>
              <a:srgbClr val="EBEBEB">
                <a:alpha val="100000"/>
              </a:srgbClr>
            </a:solidFill>
          </p:spPr>
          <p:txBody>
            <a:bodyPr/>
            <a:lstStyle/>
            <a:p/>
          </p:txBody>
        </p:sp>
        <p:sp>
          <p:nvSpPr>
            <p:cNvPr id="557" name="pl557"/>
            <p:cNvSpPr/>
            <p:nvPr/>
          </p:nvSpPr>
          <p:spPr>
            <a:xfrm>
              <a:off x="7454234" y="5467424"/>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58" name="pl558"/>
            <p:cNvSpPr/>
            <p:nvPr/>
          </p:nvSpPr>
          <p:spPr>
            <a:xfrm>
              <a:off x="7454234" y="5126635"/>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59" name="pl559"/>
            <p:cNvSpPr/>
            <p:nvPr/>
          </p:nvSpPr>
          <p:spPr>
            <a:xfrm>
              <a:off x="7454234" y="563781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0" name="pl560"/>
            <p:cNvSpPr/>
            <p:nvPr/>
          </p:nvSpPr>
          <p:spPr>
            <a:xfrm>
              <a:off x="7454234" y="529702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1" name="pl561"/>
            <p:cNvSpPr/>
            <p:nvPr/>
          </p:nvSpPr>
          <p:spPr>
            <a:xfrm>
              <a:off x="7454234" y="495624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62" name="pl562"/>
            <p:cNvSpPr/>
            <p:nvPr/>
          </p:nvSpPr>
          <p:spPr>
            <a:xfrm>
              <a:off x="7527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77382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7948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815911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83695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857994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8790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900076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7527878" y="5487871"/>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BEBEBE">
                  <a:alpha val="69803"/>
                </a:srgbClr>
              </a:solidFill>
              <a:prstDash val="solid"/>
              <a:round/>
            </a:ln>
          </p:spPr>
          <p:txBody>
            <a:bodyPr/>
            <a:lstStyle/>
            <a:p/>
          </p:txBody>
        </p:sp>
        <p:sp>
          <p:nvSpPr>
            <p:cNvPr id="571" name="pl571"/>
            <p:cNvSpPr/>
            <p:nvPr/>
          </p:nvSpPr>
          <p:spPr>
            <a:xfrm>
              <a:off x="7527878" y="5501502"/>
              <a:ext cx="1472887" cy="95420"/>
            </a:xfrm>
            <a:custGeom>
              <a:avLst/>
              <a:pathLst>
                <a:path w="1472887" h="95420">
                  <a:moveTo>
                    <a:pt x="0" y="54526"/>
                  </a:moveTo>
                  <a:lnTo>
                    <a:pt x="210412" y="0"/>
                  </a:lnTo>
                  <a:lnTo>
                    <a:pt x="420825" y="13631"/>
                  </a:lnTo>
                  <a:lnTo>
                    <a:pt x="631237" y="68157"/>
                  </a:lnTo>
                  <a:lnTo>
                    <a:pt x="841650" y="95420"/>
                  </a:lnTo>
                  <a:lnTo>
                    <a:pt x="1052062" y="95420"/>
                  </a:lnTo>
                  <a:lnTo>
                    <a:pt x="1262475" y="95420"/>
                  </a:lnTo>
                  <a:lnTo>
                    <a:pt x="1472887" y="95420"/>
                  </a:lnTo>
                </a:path>
              </a:pathLst>
            </a:custGeom>
            <a:ln w="40651" cap="flat">
              <a:solidFill>
                <a:srgbClr val="BEBEBE">
                  <a:alpha val="69803"/>
                </a:srgbClr>
              </a:solidFill>
              <a:prstDash val="solid"/>
              <a:round/>
            </a:ln>
          </p:spPr>
          <p:txBody>
            <a:bodyPr/>
            <a:lstStyle/>
            <a:p/>
          </p:txBody>
        </p:sp>
        <p:sp>
          <p:nvSpPr>
            <p:cNvPr id="572" name="pl572"/>
            <p:cNvSpPr/>
            <p:nvPr/>
          </p:nvSpPr>
          <p:spPr>
            <a:xfrm>
              <a:off x="7527878" y="5501502"/>
              <a:ext cx="1472887" cy="95420"/>
            </a:xfrm>
            <a:custGeom>
              <a:avLst/>
              <a:pathLst>
                <a:path w="1472887" h="95420">
                  <a:moveTo>
                    <a:pt x="0" y="54526"/>
                  </a:moveTo>
                  <a:lnTo>
                    <a:pt x="210412" y="0"/>
                  </a:lnTo>
                  <a:lnTo>
                    <a:pt x="420825" y="13631"/>
                  </a:lnTo>
                  <a:lnTo>
                    <a:pt x="631237" y="68157"/>
                  </a:lnTo>
                  <a:lnTo>
                    <a:pt x="841650" y="95420"/>
                  </a:lnTo>
                  <a:lnTo>
                    <a:pt x="1052062" y="95420"/>
                  </a:lnTo>
                  <a:lnTo>
                    <a:pt x="1262475" y="95420"/>
                  </a:lnTo>
                  <a:lnTo>
                    <a:pt x="1472887" y="95420"/>
                  </a:lnTo>
                </a:path>
              </a:pathLst>
            </a:custGeom>
            <a:ln w="35231" cap="flat">
              <a:solidFill>
                <a:srgbClr val="BEBEBE">
                  <a:alpha val="69803"/>
                </a:srgbClr>
              </a:solidFill>
              <a:prstDash val="solid"/>
              <a:round/>
            </a:ln>
          </p:spPr>
          <p:txBody>
            <a:bodyPr/>
            <a:lstStyle/>
            <a:p/>
          </p:txBody>
        </p:sp>
        <p:sp>
          <p:nvSpPr>
            <p:cNvPr id="573" name="pl573"/>
            <p:cNvSpPr/>
            <p:nvPr/>
          </p:nvSpPr>
          <p:spPr>
            <a:xfrm>
              <a:off x="7527878" y="5487871"/>
              <a:ext cx="1472887" cy="40894"/>
            </a:xfrm>
            <a:custGeom>
              <a:avLst/>
              <a:pathLst>
                <a:path w="1472887" h="40894">
                  <a:moveTo>
                    <a:pt x="0" y="40894"/>
                  </a:moveTo>
                  <a:lnTo>
                    <a:pt x="210412" y="27263"/>
                  </a:lnTo>
                  <a:lnTo>
                    <a:pt x="420825" y="40894"/>
                  </a:lnTo>
                  <a:lnTo>
                    <a:pt x="631237" y="0"/>
                  </a:lnTo>
                  <a:lnTo>
                    <a:pt x="841650" y="13631"/>
                  </a:lnTo>
                  <a:lnTo>
                    <a:pt x="1052062" y="13631"/>
                  </a:lnTo>
                  <a:lnTo>
                    <a:pt x="1262475" y="27263"/>
                  </a:lnTo>
                  <a:lnTo>
                    <a:pt x="1472887" y="13631"/>
                  </a:lnTo>
                </a:path>
              </a:pathLst>
            </a:custGeom>
            <a:ln w="20325" cap="flat">
              <a:solidFill>
                <a:srgbClr val="6B6B6B">
                  <a:alpha val="100000"/>
                </a:srgbClr>
              </a:solidFill>
              <a:prstDash val="solid"/>
              <a:round/>
            </a:ln>
          </p:spPr>
          <p:txBody>
            <a:bodyPr/>
            <a:lstStyle/>
            <a:p/>
          </p:txBody>
        </p:sp>
        <p:sp>
          <p:nvSpPr>
            <p:cNvPr id="574" name="pl574"/>
            <p:cNvSpPr/>
            <p:nvPr/>
          </p:nvSpPr>
          <p:spPr>
            <a:xfrm>
              <a:off x="7527878" y="5501502"/>
              <a:ext cx="1472887" cy="95420"/>
            </a:xfrm>
            <a:custGeom>
              <a:avLst/>
              <a:pathLst>
                <a:path w="1472887" h="95420">
                  <a:moveTo>
                    <a:pt x="0" y="54526"/>
                  </a:moveTo>
                  <a:lnTo>
                    <a:pt x="210412" y="0"/>
                  </a:lnTo>
                  <a:lnTo>
                    <a:pt x="420825" y="13631"/>
                  </a:lnTo>
                  <a:lnTo>
                    <a:pt x="631237" y="68157"/>
                  </a:lnTo>
                  <a:lnTo>
                    <a:pt x="841650" y="95420"/>
                  </a:lnTo>
                  <a:lnTo>
                    <a:pt x="1052062" y="95420"/>
                  </a:lnTo>
                  <a:lnTo>
                    <a:pt x="1262475" y="95420"/>
                  </a:lnTo>
                  <a:lnTo>
                    <a:pt x="1472887" y="95420"/>
                  </a:lnTo>
                </a:path>
              </a:pathLst>
            </a:custGeom>
            <a:ln w="40651" cap="flat">
              <a:solidFill>
                <a:srgbClr val="000000">
                  <a:alpha val="100000"/>
                </a:srgbClr>
              </a:solidFill>
              <a:prstDash val="solid"/>
              <a:round/>
            </a:ln>
          </p:spPr>
          <p:txBody>
            <a:bodyPr/>
            <a:lstStyle/>
            <a:p/>
          </p:txBody>
        </p:sp>
        <p:sp>
          <p:nvSpPr>
            <p:cNvPr id="575" name="pl575"/>
            <p:cNvSpPr/>
            <p:nvPr/>
          </p:nvSpPr>
          <p:spPr>
            <a:xfrm>
              <a:off x="7527878" y="5501502"/>
              <a:ext cx="1472887" cy="95420"/>
            </a:xfrm>
            <a:custGeom>
              <a:avLst/>
              <a:pathLst>
                <a:path w="1472887" h="95420">
                  <a:moveTo>
                    <a:pt x="0" y="54526"/>
                  </a:moveTo>
                  <a:lnTo>
                    <a:pt x="210412" y="0"/>
                  </a:lnTo>
                  <a:lnTo>
                    <a:pt x="420825" y="13631"/>
                  </a:lnTo>
                  <a:lnTo>
                    <a:pt x="631237" y="68157"/>
                  </a:lnTo>
                  <a:lnTo>
                    <a:pt x="841650" y="95420"/>
                  </a:lnTo>
                  <a:lnTo>
                    <a:pt x="1052062" y="95420"/>
                  </a:lnTo>
                  <a:lnTo>
                    <a:pt x="1262475" y="95420"/>
                  </a:lnTo>
                  <a:lnTo>
                    <a:pt x="1472887" y="95420"/>
                  </a:lnTo>
                </a:path>
              </a:pathLst>
            </a:custGeom>
            <a:ln w="35231" cap="flat">
              <a:solidFill>
                <a:srgbClr val="F26A21">
                  <a:alpha val="100000"/>
                </a:srgbClr>
              </a:solidFill>
              <a:prstDash val="solid"/>
              <a:round/>
            </a:ln>
          </p:spPr>
          <p:txBody>
            <a:bodyPr/>
            <a:lstStyle/>
            <a:p/>
          </p:txBody>
        </p:sp>
        <p:sp>
          <p:nvSpPr>
            <p:cNvPr id="576" name="pl576"/>
            <p:cNvSpPr/>
            <p:nvPr/>
          </p:nvSpPr>
          <p:spPr>
            <a:xfrm>
              <a:off x="7454234" y="563781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77" name="tx577"/>
            <p:cNvSpPr/>
            <p:nvPr/>
          </p:nvSpPr>
          <p:spPr>
            <a:xfrm>
              <a:off x="7497749" y="53930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78" name="tx578"/>
            <p:cNvSpPr/>
            <p:nvPr/>
          </p:nvSpPr>
          <p:spPr>
            <a:xfrm>
              <a:off x="7678032" y="53384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79" name="tx579"/>
            <p:cNvSpPr/>
            <p:nvPr/>
          </p:nvSpPr>
          <p:spPr>
            <a:xfrm>
              <a:off x="7918574" y="53521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80" name="tx580"/>
            <p:cNvSpPr/>
            <p:nvPr/>
          </p:nvSpPr>
          <p:spPr>
            <a:xfrm>
              <a:off x="8128986" y="54066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1" name="tx581"/>
            <p:cNvSpPr/>
            <p:nvPr/>
          </p:nvSpPr>
          <p:spPr>
            <a:xfrm>
              <a:off x="8339399" y="5433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2" name="tx582"/>
            <p:cNvSpPr/>
            <p:nvPr/>
          </p:nvSpPr>
          <p:spPr>
            <a:xfrm>
              <a:off x="8549811" y="5433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3" name="tx583"/>
            <p:cNvSpPr/>
            <p:nvPr/>
          </p:nvSpPr>
          <p:spPr>
            <a:xfrm>
              <a:off x="8760224" y="5433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4" name="tx584"/>
            <p:cNvSpPr/>
            <p:nvPr/>
          </p:nvSpPr>
          <p:spPr>
            <a:xfrm>
              <a:off x="8970637" y="54338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5" name="tx585"/>
            <p:cNvSpPr/>
            <p:nvPr/>
          </p:nvSpPr>
          <p:spPr>
            <a:xfrm>
              <a:off x="1098717" y="4639778"/>
              <a:ext cx="813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586" name="tx586"/>
            <p:cNvSpPr/>
            <p:nvPr/>
          </p:nvSpPr>
          <p:spPr>
            <a:xfrm>
              <a:off x="2922991" y="4639778"/>
              <a:ext cx="5440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587" name="tx587"/>
            <p:cNvSpPr/>
            <p:nvPr/>
          </p:nvSpPr>
          <p:spPr>
            <a:xfrm>
              <a:off x="4645812" y="4639778"/>
              <a:ext cx="4779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UGANDA</a:t>
              </a:r>
            </a:p>
          </p:txBody>
        </p:sp>
        <p:sp>
          <p:nvSpPr>
            <p:cNvPr id="588" name="tx588"/>
            <p:cNvSpPr/>
            <p:nvPr/>
          </p:nvSpPr>
          <p:spPr>
            <a:xfrm>
              <a:off x="6366576" y="4639778"/>
              <a:ext cx="4159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ZAMBIA</a:t>
              </a:r>
            </a:p>
          </p:txBody>
        </p:sp>
        <p:sp>
          <p:nvSpPr>
            <p:cNvPr id="589" name="tx589"/>
            <p:cNvSpPr/>
            <p:nvPr/>
          </p:nvSpPr>
          <p:spPr>
            <a:xfrm>
              <a:off x="7966365" y="4639778"/>
              <a:ext cx="5959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ZIMBABWE</a:t>
              </a:r>
            </a:p>
          </p:txBody>
        </p:sp>
        <p:sp>
          <p:nvSpPr>
            <p:cNvPr id="590" name="tx590"/>
            <p:cNvSpPr/>
            <p:nvPr/>
          </p:nvSpPr>
          <p:spPr>
            <a:xfrm>
              <a:off x="1123451" y="3335696"/>
              <a:ext cx="7636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591" name="tx591"/>
            <p:cNvSpPr/>
            <p:nvPr/>
          </p:nvSpPr>
          <p:spPr>
            <a:xfrm>
              <a:off x="2965282" y="3335696"/>
              <a:ext cx="4594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592" name="tx592"/>
            <p:cNvSpPr/>
            <p:nvPr/>
          </p:nvSpPr>
          <p:spPr>
            <a:xfrm>
              <a:off x="4639640" y="3335696"/>
              <a:ext cx="4903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RWANDA</a:t>
              </a:r>
            </a:p>
          </p:txBody>
        </p:sp>
        <p:sp>
          <p:nvSpPr>
            <p:cNvPr id="593" name="tx593"/>
            <p:cNvSpPr/>
            <p:nvPr/>
          </p:nvSpPr>
          <p:spPr>
            <a:xfrm>
              <a:off x="6208156" y="3335696"/>
              <a:ext cx="73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SEYCHELLES</a:t>
              </a:r>
            </a:p>
          </p:txBody>
        </p:sp>
        <p:sp>
          <p:nvSpPr>
            <p:cNvPr id="594" name="tx594"/>
            <p:cNvSpPr/>
            <p:nvPr/>
          </p:nvSpPr>
          <p:spPr>
            <a:xfrm>
              <a:off x="7851516" y="3335696"/>
              <a:ext cx="8256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595" name="tx595"/>
            <p:cNvSpPr/>
            <p:nvPr/>
          </p:nvSpPr>
          <p:spPr>
            <a:xfrm>
              <a:off x="1320047" y="2031614"/>
              <a:ext cx="3704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596" name="tx596"/>
            <p:cNvSpPr/>
            <p:nvPr/>
          </p:nvSpPr>
          <p:spPr>
            <a:xfrm>
              <a:off x="2928020" y="2031614"/>
              <a:ext cx="5340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597" name="tx597"/>
            <p:cNvSpPr/>
            <p:nvPr/>
          </p:nvSpPr>
          <p:spPr>
            <a:xfrm>
              <a:off x="4487484" y="2031614"/>
              <a:ext cx="7946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598" name="tx598"/>
            <p:cNvSpPr/>
            <p:nvPr/>
          </p:nvSpPr>
          <p:spPr>
            <a:xfrm>
              <a:off x="6356198" y="2031614"/>
              <a:ext cx="43671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599" name="tx599"/>
            <p:cNvSpPr/>
            <p:nvPr/>
          </p:nvSpPr>
          <p:spPr>
            <a:xfrm>
              <a:off x="7957084" y="2031614"/>
              <a:ext cx="6144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MAURITIUS</a:t>
              </a:r>
            </a:p>
          </p:txBody>
        </p:sp>
        <p:sp>
          <p:nvSpPr>
            <p:cNvPr id="600" name="tx600"/>
            <p:cNvSpPr/>
            <p:nvPr/>
          </p:nvSpPr>
          <p:spPr>
            <a:xfrm>
              <a:off x="1187642" y="727533"/>
              <a:ext cx="635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BOTSWANA</a:t>
              </a:r>
            </a:p>
          </p:txBody>
        </p:sp>
        <p:sp>
          <p:nvSpPr>
            <p:cNvPr id="601" name="tx601"/>
            <p:cNvSpPr/>
            <p:nvPr/>
          </p:nvSpPr>
          <p:spPr>
            <a:xfrm>
              <a:off x="2900131" y="727533"/>
              <a:ext cx="58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02" name="tx602"/>
            <p:cNvSpPr/>
            <p:nvPr/>
          </p:nvSpPr>
          <p:spPr>
            <a:xfrm>
              <a:off x="4642703" y="727533"/>
              <a:ext cx="484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ERITREA</a:t>
              </a:r>
            </a:p>
          </p:txBody>
        </p:sp>
        <p:sp>
          <p:nvSpPr>
            <p:cNvPr id="603" name="tx603"/>
            <p:cNvSpPr/>
            <p:nvPr/>
          </p:nvSpPr>
          <p:spPr>
            <a:xfrm>
              <a:off x="6310752" y="727533"/>
              <a:ext cx="5276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04" name="tx604"/>
            <p:cNvSpPr/>
            <p:nvPr/>
          </p:nvSpPr>
          <p:spPr>
            <a:xfrm>
              <a:off x="8003535" y="727533"/>
              <a:ext cx="5215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05" name="pl60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pl60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0" name="pl61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1" name="pl61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2" name="pl61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3" name="tx61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4" name="tx61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5" name="tx61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6" name="tx61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7" name="tx61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8" name="tx61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9" name="tx61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0" name="tx62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1" name="pl62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pl62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tx62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0" name="tx63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1" name="tx63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2" name="tx63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3" name="tx63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4" name="tx63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5" name="tx63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6" name="tx63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7" name="pl63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pl64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tx64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6" name="tx64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7" name="tx64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8" name="tx64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9" name="tx64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0" name="tx65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1" name="tx65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2" name="tx65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3" name="pl65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tx66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2" name="tx66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3" name="tx66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4" name="tx66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5" name="tx66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6" name="tx66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7" name="tx66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8" name="tx66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9" name="pl669"/>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tx677"/>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8" name="tx678"/>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9" name="tx679"/>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0" name="tx680"/>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1" name="tx681"/>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2" name="tx682"/>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3" name="tx683"/>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4" name="tx684"/>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5" name="tx685"/>
            <p:cNvSpPr/>
            <p:nvPr/>
          </p:nvSpPr>
          <p:spPr>
            <a:xfrm>
              <a:off x="570361" y="168556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86" name="tx686"/>
            <p:cNvSpPr/>
            <p:nvPr/>
          </p:nvSpPr>
          <p:spPr>
            <a:xfrm>
              <a:off x="508182" y="13447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87" name="tx687"/>
            <p:cNvSpPr/>
            <p:nvPr/>
          </p:nvSpPr>
          <p:spPr>
            <a:xfrm>
              <a:off x="508182" y="100399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88" name="pl688"/>
            <p:cNvSpPr/>
            <p:nvPr/>
          </p:nvSpPr>
          <p:spPr>
            <a:xfrm>
              <a:off x="660376" y="17255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9" name="pl689"/>
            <p:cNvSpPr/>
            <p:nvPr/>
          </p:nvSpPr>
          <p:spPr>
            <a:xfrm>
              <a:off x="660376" y="13847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0" name="pl690"/>
            <p:cNvSpPr/>
            <p:nvPr/>
          </p:nvSpPr>
          <p:spPr>
            <a:xfrm>
              <a:off x="660376" y="10439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1" name="tx691"/>
            <p:cNvSpPr/>
            <p:nvPr/>
          </p:nvSpPr>
          <p:spPr>
            <a:xfrm>
              <a:off x="570361" y="298964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2" name="tx692"/>
            <p:cNvSpPr/>
            <p:nvPr/>
          </p:nvSpPr>
          <p:spPr>
            <a:xfrm>
              <a:off x="508182" y="264886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3" name="tx693"/>
            <p:cNvSpPr/>
            <p:nvPr/>
          </p:nvSpPr>
          <p:spPr>
            <a:xfrm>
              <a:off x="508182" y="23080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694" name="pl694"/>
            <p:cNvSpPr/>
            <p:nvPr/>
          </p:nvSpPr>
          <p:spPr>
            <a:xfrm>
              <a:off x="660376" y="30296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5" name="pl695"/>
            <p:cNvSpPr/>
            <p:nvPr/>
          </p:nvSpPr>
          <p:spPr>
            <a:xfrm>
              <a:off x="660376" y="26888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6" name="pl696"/>
            <p:cNvSpPr/>
            <p:nvPr/>
          </p:nvSpPr>
          <p:spPr>
            <a:xfrm>
              <a:off x="660376" y="23480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7" name="tx697"/>
            <p:cNvSpPr/>
            <p:nvPr/>
          </p:nvSpPr>
          <p:spPr>
            <a:xfrm>
              <a:off x="570361" y="429373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8" name="tx698"/>
            <p:cNvSpPr/>
            <p:nvPr/>
          </p:nvSpPr>
          <p:spPr>
            <a:xfrm>
              <a:off x="508182" y="395294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9" name="tx699"/>
            <p:cNvSpPr/>
            <p:nvPr/>
          </p:nvSpPr>
          <p:spPr>
            <a:xfrm>
              <a:off x="508182" y="361215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0" name="pl700"/>
            <p:cNvSpPr/>
            <p:nvPr/>
          </p:nvSpPr>
          <p:spPr>
            <a:xfrm>
              <a:off x="660376" y="43337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1" name="pl701"/>
            <p:cNvSpPr/>
            <p:nvPr/>
          </p:nvSpPr>
          <p:spPr>
            <a:xfrm>
              <a:off x="660376" y="399294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2" name="pl702"/>
            <p:cNvSpPr/>
            <p:nvPr/>
          </p:nvSpPr>
          <p:spPr>
            <a:xfrm>
              <a:off x="660376" y="36521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3" name="tx703"/>
            <p:cNvSpPr/>
            <p:nvPr/>
          </p:nvSpPr>
          <p:spPr>
            <a:xfrm>
              <a:off x="570361" y="55978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04" name="tx704"/>
            <p:cNvSpPr/>
            <p:nvPr/>
          </p:nvSpPr>
          <p:spPr>
            <a:xfrm>
              <a:off x="508182" y="525702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5" name="tx705"/>
            <p:cNvSpPr/>
            <p:nvPr/>
          </p:nvSpPr>
          <p:spPr>
            <a:xfrm>
              <a:off x="508182" y="49162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6" name="pl706"/>
            <p:cNvSpPr/>
            <p:nvPr/>
          </p:nvSpPr>
          <p:spPr>
            <a:xfrm>
              <a:off x="660376" y="56378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7" name="pl707"/>
            <p:cNvSpPr/>
            <p:nvPr/>
          </p:nvSpPr>
          <p:spPr>
            <a:xfrm>
              <a:off x="660376" y="52970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8" name="pl708"/>
            <p:cNvSpPr/>
            <p:nvPr/>
          </p:nvSpPr>
          <p:spPr>
            <a:xfrm>
              <a:off x="660376" y="49562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tx709"/>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710" name="tx710"/>
            <p:cNvSpPr/>
            <p:nvPr/>
          </p:nvSpPr>
          <p:spPr>
            <a:xfrm>
              <a:off x="695171" y="435349"/>
              <a:ext cx="628220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AFRO-East &amp; South, 2018-2025</a:t>
              </a:r>
            </a:p>
          </p:txBody>
        </p:sp>
        <p:sp>
          <p:nvSpPr>
            <p:cNvPr id="711" name="tx71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2" name="tx712"/>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713" name="tx713"/>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7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MADAGASCAR had the highest drop-out with 34% of children who received DTP1 not receiving MCV1.
MAURITIUS had the lowest DTP-MCV drop-out (0%).
5 countries had DTP-MCV drop-out of more than 10%.#n
There were 1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211712"/>
              <a:ext cx="2135258" cy="139782"/>
            </a:xfrm>
            <a:custGeom>
              <a:avLst/>
              <a:pathLst>
                <a:path w="2135258" h="139782">
                  <a:moveTo>
                    <a:pt x="0" y="139782"/>
                  </a:moveTo>
                  <a:lnTo>
                    <a:pt x="85410" y="127074"/>
                  </a:lnTo>
                  <a:lnTo>
                    <a:pt x="170820" y="127074"/>
                  </a:lnTo>
                  <a:lnTo>
                    <a:pt x="256230" y="114367"/>
                  </a:lnTo>
                  <a:lnTo>
                    <a:pt x="341641" y="101659"/>
                  </a:lnTo>
                  <a:lnTo>
                    <a:pt x="427051" y="88952"/>
                  </a:lnTo>
                  <a:lnTo>
                    <a:pt x="512461" y="76244"/>
                  </a:lnTo>
                  <a:lnTo>
                    <a:pt x="597872" y="63537"/>
                  </a:lnTo>
                  <a:lnTo>
                    <a:pt x="683282" y="50829"/>
                  </a:lnTo>
                  <a:lnTo>
                    <a:pt x="768692" y="38122"/>
                  </a:lnTo>
                  <a:lnTo>
                    <a:pt x="854103" y="25414"/>
                  </a:lnTo>
                  <a:lnTo>
                    <a:pt x="939513" y="0"/>
                  </a:lnTo>
                  <a:lnTo>
                    <a:pt x="1024923" y="25414"/>
                  </a:lnTo>
                  <a:lnTo>
                    <a:pt x="1110334" y="50829"/>
                  </a:lnTo>
                  <a:lnTo>
                    <a:pt x="1195744" y="38122"/>
                  </a:lnTo>
                  <a:lnTo>
                    <a:pt x="1281154" y="63537"/>
                  </a:lnTo>
                  <a:lnTo>
                    <a:pt x="1366565" y="38122"/>
                  </a:lnTo>
                  <a:lnTo>
                    <a:pt x="1451975" y="63537"/>
                  </a:lnTo>
                  <a:lnTo>
                    <a:pt x="1537385" y="76244"/>
                  </a:lnTo>
                  <a:lnTo>
                    <a:pt x="1622796" y="50829"/>
                  </a:lnTo>
                  <a:lnTo>
                    <a:pt x="1708206" y="63537"/>
                  </a:lnTo>
                  <a:lnTo>
                    <a:pt x="1793616" y="88952"/>
                  </a:lnTo>
                  <a:lnTo>
                    <a:pt x="1879027" y="50829"/>
                  </a:lnTo>
                  <a:lnTo>
                    <a:pt x="1964437" y="50829"/>
                  </a:lnTo>
                  <a:lnTo>
                    <a:pt x="2049847" y="63537"/>
                  </a:lnTo>
                  <a:lnTo>
                    <a:pt x="2135258" y="50829"/>
                  </a:lnTo>
                </a:path>
              </a:pathLst>
            </a:custGeom>
            <a:ln w="27101" cap="flat">
              <a:solidFill>
                <a:srgbClr val="1CABE2">
                  <a:alpha val="100000"/>
                </a:srgbClr>
              </a:solidFill>
              <a:prstDash val="solid"/>
              <a:round/>
            </a:ln>
          </p:spPr>
          <p:txBody>
            <a:bodyPr/>
            <a:lstStyle/>
            <a:p/>
          </p:txBody>
        </p:sp>
        <p:sp>
          <p:nvSpPr>
            <p:cNvPr id="24" name="tx24"/>
            <p:cNvSpPr/>
            <p:nvPr/>
          </p:nvSpPr>
          <p:spPr>
            <a:xfrm>
              <a:off x="904303" y="12607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25" name="tx25"/>
            <p:cNvSpPr/>
            <p:nvPr/>
          </p:nvSpPr>
          <p:spPr>
            <a:xfrm>
              <a:off x="3223923" y="117184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26" name="tx26"/>
            <p:cNvSpPr/>
            <p:nvPr/>
          </p:nvSpPr>
          <p:spPr>
            <a:xfrm>
              <a:off x="1428958"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27" name="tx27"/>
            <p:cNvSpPr/>
            <p:nvPr/>
          </p:nvSpPr>
          <p:spPr>
            <a:xfrm>
              <a:off x="1856010"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28" name="tx28"/>
            <p:cNvSpPr/>
            <p:nvPr/>
          </p:nvSpPr>
          <p:spPr>
            <a:xfrm>
              <a:off x="2283061"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29" name="tx29"/>
            <p:cNvSpPr/>
            <p:nvPr/>
          </p:nvSpPr>
          <p:spPr>
            <a:xfrm>
              <a:off x="2624702"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30" name="tx30"/>
            <p:cNvSpPr/>
            <p:nvPr/>
          </p:nvSpPr>
          <p:spPr>
            <a:xfrm>
              <a:off x="3051754" y="11357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84</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122712"/>
              <a:ext cx="854103" cy="914938"/>
            </a:xfrm>
            <a:custGeom>
              <a:avLst/>
              <a:pathLst>
                <a:path w="854103" h="914938">
                  <a:moveTo>
                    <a:pt x="0" y="914938"/>
                  </a:moveTo>
                  <a:lnTo>
                    <a:pt x="85410" y="673496"/>
                  </a:lnTo>
                  <a:lnTo>
                    <a:pt x="170820" y="470176"/>
                  </a:lnTo>
                  <a:lnTo>
                    <a:pt x="256230" y="254149"/>
                  </a:lnTo>
                  <a:lnTo>
                    <a:pt x="341641" y="25414"/>
                  </a:lnTo>
                  <a:lnTo>
                    <a:pt x="427051" y="12707"/>
                  </a:lnTo>
                  <a:lnTo>
                    <a:pt x="512461" y="38122"/>
                  </a:lnTo>
                  <a:lnTo>
                    <a:pt x="597872" y="25414"/>
                  </a:lnTo>
                  <a:lnTo>
                    <a:pt x="683282" y="12707"/>
                  </a:lnTo>
                  <a:lnTo>
                    <a:pt x="768692" y="12707"/>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9469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10</a:t>
              </a:r>
            </a:p>
          </p:txBody>
        </p:sp>
        <p:sp>
          <p:nvSpPr>
            <p:cNvPr id="52" name="tx52"/>
            <p:cNvSpPr/>
            <p:nvPr/>
          </p:nvSpPr>
          <p:spPr>
            <a:xfrm>
              <a:off x="3223923" y="30320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53" name="tx53"/>
            <p:cNvSpPr/>
            <p:nvPr/>
          </p:nvSpPr>
          <p:spPr>
            <a:xfrm>
              <a:off x="2624702" y="30085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54" name="tx54"/>
            <p:cNvSpPr/>
            <p:nvPr/>
          </p:nvSpPr>
          <p:spPr>
            <a:xfrm>
              <a:off x="3051754" y="2995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122663"/>
              <a:ext cx="2135258" cy="800571"/>
            </a:xfrm>
            <a:custGeom>
              <a:avLst/>
              <a:pathLst>
                <a:path w="2135258" h="800571">
                  <a:moveTo>
                    <a:pt x="0" y="787863"/>
                  </a:moveTo>
                  <a:lnTo>
                    <a:pt x="85410" y="787863"/>
                  </a:lnTo>
                  <a:lnTo>
                    <a:pt x="170820" y="800571"/>
                  </a:lnTo>
                  <a:lnTo>
                    <a:pt x="256230" y="800571"/>
                  </a:lnTo>
                  <a:lnTo>
                    <a:pt x="341641" y="800571"/>
                  </a:lnTo>
                  <a:lnTo>
                    <a:pt x="427051" y="800571"/>
                  </a:lnTo>
                  <a:lnTo>
                    <a:pt x="512461" y="787863"/>
                  </a:lnTo>
                  <a:lnTo>
                    <a:pt x="597872" y="800571"/>
                  </a:lnTo>
                  <a:lnTo>
                    <a:pt x="683282" y="787863"/>
                  </a:lnTo>
                  <a:lnTo>
                    <a:pt x="768692" y="775156"/>
                  </a:lnTo>
                  <a:lnTo>
                    <a:pt x="854103" y="787863"/>
                  </a:lnTo>
                  <a:lnTo>
                    <a:pt x="939513" y="787863"/>
                  </a:lnTo>
                  <a:lnTo>
                    <a:pt x="1024923" y="800571"/>
                  </a:lnTo>
                  <a:lnTo>
                    <a:pt x="1110334" y="800571"/>
                  </a:lnTo>
                  <a:lnTo>
                    <a:pt x="1195744" y="724326"/>
                  </a:lnTo>
                  <a:lnTo>
                    <a:pt x="1281154" y="597251"/>
                  </a:lnTo>
                  <a:lnTo>
                    <a:pt x="1366565" y="457469"/>
                  </a:lnTo>
                  <a:lnTo>
                    <a:pt x="1451975" y="406639"/>
                  </a:lnTo>
                  <a:lnTo>
                    <a:pt x="1537385" y="393931"/>
                  </a:lnTo>
                  <a:lnTo>
                    <a:pt x="1622796" y="216027"/>
                  </a:lnTo>
                  <a:lnTo>
                    <a:pt x="1708206" y="216027"/>
                  </a:lnTo>
                  <a:lnTo>
                    <a:pt x="1793616" y="203319"/>
                  </a:lnTo>
                  <a:lnTo>
                    <a:pt x="1879027" y="76244"/>
                  </a:lnTo>
                  <a:lnTo>
                    <a:pt x="1964437" y="88952"/>
                  </a:lnTo>
                  <a:lnTo>
                    <a:pt x="2049847" y="38122"/>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819828"/>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a:t>
              </a:r>
            </a:p>
          </p:txBody>
        </p:sp>
        <p:sp>
          <p:nvSpPr>
            <p:cNvPr id="76" name="tx76"/>
            <p:cNvSpPr/>
            <p:nvPr/>
          </p:nvSpPr>
          <p:spPr>
            <a:xfrm>
              <a:off x="3223923" y="50319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77" name="tx77"/>
            <p:cNvSpPr/>
            <p:nvPr/>
          </p:nvSpPr>
          <p:spPr>
            <a:xfrm>
              <a:off x="1456070" y="578369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a:t>
              </a:r>
            </a:p>
          </p:txBody>
        </p:sp>
        <p:sp>
          <p:nvSpPr>
            <p:cNvPr id="78" name="tx78"/>
            <p:cNvSpPr/>
            <p:nvPr/>
          </p:nvSpPr>
          <p:spPr>
            <a:xfrm>
              <a:off x="1883121" y="5770990"/>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a:t>
              </a:r>
            </a:p>
          </p:txBody>
        </p:sp>
        <p:sp>
          <p:nvSpPr>
            <p:cNvPr id="79" name="tx79"/>
            <p:cNvSpPr/>
            <p:nvPr/>
          </p:nvSpPr>
          <p:spPr>
            <a:xfrm>
              <a:off x="2283061" y="55803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21</a:t>
              </a:r>
            </a:p>
          </p:txBody>
        </p:sp>
        <p:sp>
          <p:nvSpPr>
            <p:cNvPr id="80" name="tx80"/>
            <p:cNvSpPr/>
            <p:nvPr/>
          </p:nvSpPr>
          <p:spPr>
            <a:xfrm>
              <a:off x="2624702" y="51991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81" name="tx81"/>
            <p:cNvSpPr/>
            <p:nvPr/>
          </p:nvSpPr>
          <p:spPr>
            <a:xfrm>
              <a:off x="3051754" y="50212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211712"/>
              <a:ext cx="2135258" cy="165197"/>
            </a:xfrm>
            <a:custGeom>
              <a:avLst/>
              <a:pathLst>
                <a:path w="2135258" h="165197">
                  <a:moveTo>
                    <a:pt x="0" y="165197"/>
                  </a:moveTo>
                  <a:lnTo>
                    <a:pt x="85410" y="165197"/>
                  </a:lnTo>
                  <a:lnTo>
                    <a:pt x="170820" y="139782"/>
                  </a:lnTo>
                  <a:lnTo>
                    <a:pt x="256230" y="114367"/>
                  </a:lnTo>
                  <a:lnTo>
                    <a:pt x="341641" y="101659"/>
                  </a:lnTo>
                  <a:lnTo>
                    <a:pt x="427051" y="88952"/>
                  </a:lnTo>
                  <a:lnTo>
                    <a:pt x="512461" y="63537"/>
                  </a:lnTo>
                  <a:lnTo>
                    <a:pt x="597872" y="50829"/>
                  </a:lnTo>
                  <a:lnTo>
                    <a:pt x="683282" y="50829"/>
                  </a:lnTo>
                  <a:lnTo>
                    <a:pt x="768692" y="38122"/>
                  </a:lnTo>
                  <a:lnTo>
                    <a:pt x="854103" y="25414"/>
                  </a:lnTo>
                  <a:lnTo>
                    <a:pt x="939513" y="0"/>
                  </a:lnTo>
                  <a:lnTo>
                    <a:pt x="1024923" y="25414"/>
                  </a:lnTo>
                  <a:lnTo>
                    <a:pt x="1110334" y="50829"/>
                  </a:lnTo>
                  <a:lnTo>
                    <a:pt x="1195744" y="12707"/>
                  </a:lnTo>
                  <a:lnTo>
                    <a:pt x="1281154" y="25414"/>
                  </a:lnTo>
                  <a:lnTo>
                    <a:pt x="1366565" y="38122"/>
                  </a:lnTo>
                  <a:lnTo>
                    <a:pt x="1451975" y="38122"/>
                  </a:lnTo>
                  <a:lnTo>
                    <a:pt x="1537385" y="25414"/>
                  </a:lnTo>
                  <a:lnTo>
                    <a:pt x="1622796" y="12707"/>
                  </a:lnTo>
                  <a:lnTo>
                    <a:pt x="1708206" y="38122"/>
                  </a:lnTo>
                  <a:lnTo>
                    <a:pt x="1793616" y="50829"/>
                  </a:lnTo>
                  <a:lnTo>
                    <a:pt x="1879027" y="38122"/>
                  </a:lnTo>
                  <a:lnTo>
                    <a:pt x="1964437" y="25414"/>
                  </a:lnTo>
                  <a:lnTo>
                    <a:pt x="2049847" y="38122"/>
                  </a:lnTo>
                  <a:lnTo>
                    <a:pt x="2135258" y="25414"/>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2862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103" name="tx103"/>
            <p:cNvSpPr/>
            <p:nvPr/>
          </p:nvSpPr>
          <p:spPr>
            <a:xfrm>
              <a:off x="6018101" y="11464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104" name="tx104"/>
            <p:cNvSpPr/>
            <p:nvPr/>
          </p:nvSpPr>
          <p:spPr>
            <a:xfrm>
              <a:off x="4223136"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05" name="tx105"/>
            <p:cNvSpPr/>
            <p:nvPr/>
          </p:nvSpPr>
          <p:spPr>
            <a:xfrm>
              <a:off x="4650188"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106" name="tx106"/>
            <p:cNvSpPr/>
            <p:nvPr/>
          </p:nvSpPr>
          <p:spPr>
            <a:xfrm>
              <a:off x="5077239" y="10975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107" name="tx107"/>
            <p:cNvSpPr/>
            <p:nvPr/>
          </p:nvSpPr>
          <p:spPr>
            <a:xfrm>
              <a:off x="5418881"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108" name="tx108"/>
            <p:cNvSpPr/>
            <p:nvPr/>
          </p:nvSpPr>
          <p:spPr>
            <a:xfrm>
              <a:off x="5845932"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376861"/>
              <a:ext cx="341641" cy="686204"/>
            </a:xfrm>
            <a:custGeom>
              <a:avLst/>
              <a:pathLst>
                <a:path w="341641" h="686204">
                  <a:moveTo>
                    <a:pt x="0" y="686204"/>
                  </a:moveTo>
                  <a:lnTo>
                    <a:pt x="85410" y="597251"/>
                  </a:lnTo>
                  <a:lnTo>
                    <a:pt x="170820" y="482884"/>
                  </a:lnTo>
                  <a:lnTo>
                    <a:pt x="256230" y="304979"/>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568012" y="3972366"/>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a:t>
              </a:r>
            </a:p>
          </p:txBody>
        </p:sp>
        <p:sp>
          <p:nvSpPr>
            <p:cNvPr id="130" name="tx130"/>
            <p:cNvSpPr/>
            <p:nvPr/>
          </p:nvSpPr>
          <p:spPr>
            <a:xfrm>
              <a:off x="6018101" y="32861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131" name="tx131"/>
            <p:cNvSpPr/>
            <p:nvPr/>
          </p:nvSpPr>
          <p:spPr>
            <a:xfrm>
              <a:off x="5845932" y="35423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38</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4957466"/>
              <a:ext cx="1451975" cy="1029306"/>
            </a:xfrm>
            <a:custGeom>
              <a:avLst/>
              <a:pathLst>
                <a:path w="1451975" h="1029306">
                  <a:moveTo>
                    <a:pt x="0" y="1029306"/>
                  </a:moveTo>
                  <a:lnTo>
                    <a:pt x="85410" y="1016598"/>
                  </a:lnTo>
                  <a:lnTo>
                    <a:pt x="170820" y="927646"/>
                  </a:lnTo>
                  <a:lnTo>
                    <a:pt x="256230" y="775156"/>
                  </a:lnTo>
                  <a:lnTo>
                    <a:pt x="341641" y="648081"/>
                  </a:lnTo>
                  <a:lnTo>
                    <a:pt x="427051" y="330394"/>
                  </a:lnTo>
                  <a:lnTo>
                    <a:pt x="512461" y="127074"/>
                  </a:lnTo>
                  <a:lnTo>
                    <a:pt x="597872" y="114367"/>
                  </a:lnTo>
                  <a:lnTo>
                    <a:pt x="683282" y="63537"/>
                  </a:lnTo>
                  <a:lnTo>
                    <a:pt x="768692" y="38122"/>
                  </a:lnTo>
                  <a:lnTo>
                    <a:pt x="854103" y="0"/>
                  </a:lnTo>
                  <a:lnTo>
                    <a:pt x="939513" y="0"/>
                  </a:lnTo>
                  <a:lnTo>
                    <a:pt x="1024923" y="25414"/>
                  </a:lnTo>
                  <a:lnTo>
                    <a:pt x="1110334" y="38122"/>
                  </a:lnTo>
                  <a:lnTo>
                    <a:pt x="1195744" y="38122"/>
                  </a:lnTo>
                  <a:lnTo>
                    <a:pt x="1281154" y="25414"/>
                  </a:lnTo>
                  <a:lnTo>
                    <a:pt x="1366565" y="12707"/>
                  </a:lnTo>
                  <a:lnTo>
                    <a:pt x="1451975" y="12707"/>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48794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54" name="tx154"/>
            <p:cNvSpPr/>
            <p:nvPr/>
          </p:nvSpPr>
          <p:spPr>
            <a:xfrm>
              <a:off x="4677300" y="574557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a:t>
              </a:r>
            </a:p>
          </p:txBody>
        </p:sp>
        <p:sp>
          <p:nvSpPr>
            <p:cNvPr id="155" name="tx155"/>
            <p:cNvSpPr/>
            <p:nvPr/>
          </p:nvSpPr>
          <p:spPr>
            <a:xfrm>
              <a:off x="5077239" y="493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56" name="tx156"/>
            <p:cNvSpPr/>
            <p:nvPr/>
          </p:nvSpPr>
          <p:spPr>
            <a:xfrm>
              <a:off x="5418881" y="48179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57" name="tx157"/>
            <p:cNvSpPr/>
            <p:nvPr/>
          </p:nvSpPr>
          <p:spPr>
            <a:xfrm>
              <a:off x="5845932" y="48306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287957"/>
              <a:ext cx="2135258" cy="279564"/>
            </a:xfrm>
            <a:custGeom>
              <a:avLst/>
              <a:pathLst>
                <a:path w="2135258" h="279564">
                  <a:moveTo>
                    <a:pt x="0" y="279564"/>
                  </a:moveTo>
                  <a:lnTo>
                    <a:pt x="85410" y="254149"/>
                  </a:lnTo>
                  <a:lnTo>
                    <a:pt x="170820" y="228734"/>
                  </a:lnTo>
                  <a:lnTo>
                    <a:pt x="256230" y="203319"/>
                  </a:lnTo>
                  <a:lnTo>
                    <a:pt x="341641" y="177904"/>
                  </a:lnTo>
                  <a:lnTo>
                    <a:pt x="427051" y="152489"/>
                  </a:lnTo>
                  <a:lnTo>
                    <a:pt x="512461" y="127074"/>
                  </a:lnTo>
                  <a:lnTo>
                    <a:pt x="597872" y="127074"/>
                  </a:lnTo>
                  <a:lnTo>
                    <a:pt x="683282" y="101659"/>
                  </a:lnTo>
                  <a:lnTo>
                    <a:pt x="768692" y="76244"/>
                  </a:lnTo>
                  <a:lnTo>
                    <a:pt x="854103" y="63537"/>
                  </a:lnTo>
                  <a:lnTo>
                    <a:pt x="939513" y="38122"/>
                  </a:lnTo>
                  <a:lnTo>
                    <a:pt x="1024923" y="50829"/>
                  </a:lnTo>
                  <a:lnTo>
                    <a:pt x="1110334" y="63537"/>
                  </a:lnTo>
                  <a:lnTo>
                    <a:pt x="1195744" y="25414"/>
                  </a:lnTo>
                  <a:lnTo>
                    <a:pt x="1281154" y="38122"/>
                  </a:lnTo>
                  <a:lnTo>
                    <a:pt x="1366565" y="25414"/>
                  </a:lnTo>
                  <a:lnTo>
                    <a:pt x="1451975" y="38122"/>
                  </a:lnTo>
                  <a:lnTo>
                    <a:pt x="1537385" y="12707"/>
                  </a:lnTo>
                  <a:lnTo>
                    <a:pt x="1622796" y="0"/>
                  </a:lnTo>
                  <a:lnTo>
                    <a:pt x="1708206" y="12707"/>
                  </a:lnTo>
                  <a:lnTo>
                    <a:pt x="1793616" y="50829"/>
                  </a:lnTo>
                  <a:lnTo>
                    <a:pt x="1879027" y="50829"/>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476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179" name="tx179"/>
            <p:cNvSpPr/>
            <p:nvPr/>
          </p:nvSpPr>
          <p:spPr>
            <a:xfrm>
              <a:off x="8812279" y="1209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80" name="tx180"/>
            <p:cNvSpPr/>
            <p:nvPr/>
          </p:nvSpPr>
          <p:spPr>
            <a:xfrm>
              <a:off x="7017315" y="13009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81" name="tx181"/>
            <p:cNvSpPr/>
            <p:nvPr/>
          </p:nvSpPr>
          <p:spPr>
            <a:xfrm>
              <a:off x="7444366" y="12119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182" name="tx182"/>
            <p:cNvSpPr/>
            <p:nvPr/>
          </p:nvSpPr>
          <p:spPr>
            <a:xfrm>
              <a:off x="7871418"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83" name="tx183"/>
            <p:cNvSpPr/>
            <p:nvPr/>
          </p:nvSpPr>
          <p:spPr>
            <a:xfrm>
              <a:off x="8213059"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84" name="tx184"/>
            <p:cNvSpPr/>
            <p:nvPr/>
          </p:nvSpPr>
          <p:spPr>
            <a:xfrm>
              <a:off x="8640111"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148126"/>
              <a:ext cx="2135258" cy="254149"/>
            </a:xfrm>
            <a:custGeom>
              <a:avLst/>
              <a:pathLst>
                <a:path w="2135258" h="254149">
                  <a:moveTo>
                    <a:pt x="0" y="254149"/>
                  </a:moveTo>
                  <a:lnTo>
                    <a:pt x="85410" y="228734"/>
                  </a:lnTo>
                  <a:lnTo>
                    <a:pt x="170820" y="216027"/>
                  </a:lnTo>
                  <a:lnTo>
                    <a:pt x="256230" y="190612"/>
                  </a:lnTo>
                  <a:lnTo>
                    <a:pt x="341641" y="177904"/>
                  </a:lnTo>
                  <a:lnTo>
                    <a:pt x="427051" y="165197"/>
                  </a:lnTo>
                  <a:lnTo>
                    <a:pt x="512461" y="127074"/>
                  </a:lnTo>
                  <a:lnTo>
                    <a:pt x="597872" y="101659"/>
                  </a:lnTo>
                  <a:lnTo>
                    <a:pt x="683282" y="76244"/>
                  </a:lnTo>
                  <a:lnTo>
                    <a:pt x="768692" y="38122"/>
                  </a:lnTo>
                  <a:lnTo>
                    <a:pt x="854103" y="25414"/>
                  </a:lnTo>
                  <a:lnTo>
                    <a:pt x="939513" y="12707"/>
                  </a:lnTo>
                  <a:lnTo>
                    <a:pt x="1024923" y="0"/>
                  </a:lnTo>
                  <a:lnTo>
                    <a:pt x="1110334" y="25414"/>
                  </a:lnTo>
                  <a:lnTo>
                    <a:pt x="1195744" y="12707"/>
                  </a:lnTo>
                  <a:lnTo>
                    <a:pt x="1281154" y="25414"/>
                  </a:lnTo>
                  <a:lnTo>
                    <a:pt x="1366565" y="38122"/>
                  </a:lnTo>
                  <a:lnTo>
                    <a:pt x="1451975" y="38122"/>
                  </a:lnTo>
                  <a:lnTo>
                    <a:pt x="1537385" y="12707"/>
                  </a:lnTo>
                  <a:lnTo>
                    <a:pt x="1622796" y="0"/>
                  </a:lnTo>
                  <a:lnTo>
                    <a:pt x="1708206" y="12707"/>
                  </a:lnTo>
                  <a:lnTo>
                    <a:pt x="1793616" y="50829"/>
                  </a:lnTo>
                  <a:lnTo>
                    <a:pt x="1879027" y="38122"/>
                  </a:lnTo>
                  <a:lnTo>
                    <a:pt x="1964437" y="25414"/>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3115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206" name="tx206"/>
            <p:cNvSpPr/>
            <p:nvPr/>
          </p:nvSpPr>
          <p:spPr>
            <a:xfrm>
              <a:off x="8812279" y="30828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207" name="tx207"/>
            <p:cNvSpPr/>
            <p:nvPr/>
          </p:nvSpPr>
          <p:spPr>
            <a:xfrm>
              <a:off x="7017315" y="3173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208" name="tx208"/>
            <p:cNvSpPr/>
            <p:nvPr/>
          </p:nvSpPr>
          <p:spPr>
            <a:xfrm>
              <a:off x="7444366" y="30340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209" name="tx209"/>
            <p:cNvSpPr/>
            <p:nvPr/>
          </p:nvSpPr>
          <p:spPr>
            <a:xfrm>
              <a:off x="7871418" y="30340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210" name="tx210"/>
            <p:cNvSpPr/>
            <p:nvPr/>
          </p:nvSpPr>
          <p:spPr>
            <a:xfrm>
              <a:off x="8213059" y="300858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211" name="tx211"/>
            <p:cNvSpPr/>
            <p:nvPr/>
          </p:nvSpPr>
          <p:spPr>
            <a:xfrm>
              <a:off x="8640111" y="303400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4995588"/>
              <a:ext cx="1622796" cy="991183"/>
            </a:xfrm>
            <a:custGeom>
              <a:avLst/>
              <a:pathLst>
                <a:path w="1622796" h="991183">
                  <a:moveTo>
                    <a:pt x="0" y="991183"/>
                  </a:moveTo>
                  <a:lnTo>
                    <a:pt x="85410" y="991183"/>
                  </a:lnTo>
                  <a:lnTo>
                    <a:pt x="170820" y="991183"/>
                  </a:lnTo>
                  <a:lnTo>
                    <a:pt x="256230" y="965768"/>
                  </a:lnTo>
                  <a:lnTo>
                    <a:pt x="341641" y="927646"/>
                  </a:lnTo>
                  <a:lnTo>
                    <a:pt x="427051" y="914938"/>
                  </a:lnTo>
                  <a:lnTo>
                    <a:pt x="512461" y="876816"/>
                  </a:lnTo>
                  <a:lnTo>
                    <a:pt x="597872" y="673496"/>
                  </a:lnTo>
                  <a:lnTo>
                    <a:pt x="683282" y="343102"/>
                  </a:lnTo>
                  <a:lnTo>
                    <a:pt x="768692" y="216027"/>
                  </a:lnTo>
                  <a:lnTo>
                    <a:pt x="854103" y="152489"/>
                  </a:lnTo>
                  <a:lnTo>
                    <a:pt x="939513" y="139782"/>
                  </a:lnTo>
                  <a:lnTo>
                    <a:pt x="1024923" y="63537"/>
                  </a:lnTo>
                  <a:lnTo>
                    <a:pt x="1110334" y="0"/>
                  </a:lnTo>
                  <a:lnTo>
                    <a:pt x="1195744" y="0"/>
                  </a:lnTo>
                  <a:lnTo>
                    <a:pt x="1281154" y="25414"/>
                  </a:lnTo>
                  <a:lnTo>
                    <a:pt x="1366565" y="152489"/>
                  </a:lnTo>
                  <a:lnTo>
                    <a:pt x="1451975" y="76244"/>
                  </a:lnTo>
                  <a:lnTo>
                    <a:pt x="1537385" y="25414"/>
                  </a:lnTo>
                  <a:lnTo>
                    <a:pt x="1622796" y="38122"/>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494301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234" name="tx234"/>
            <p:cNvSpPr/>
            <p:nvPr/>
          </p:nvSpPr>
          <p:spPr>
            <a:xfrm>
              <a:off x="7471478" y="5783697"/>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a:t>
              </a:r>
            </a:p>
          </p:txBody>
        </p:sp>
        <p:sp>
          <p:nvSpPr>
            <p:cNvPr id="235" name="tx235"/>
            <p:cNvSpPr/>
            <p:nvPr/>
          </p:nvSpPr>
          <p:spPr>
            <a:xfrm>
              <a:off x="7871418" y="50720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36" name="tx236"/>
            <p:cNvSpPr/>
            <p:nvPr/>
          </p:nvSpPr>
          <p:spPr>
            <a:xfrm>
              <a:off x="8213059" y="48560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237" name="tx237"/>
            <p:cNvSpPr/>
            <p:nvPr/>
          </p:nvSpPr>
          <p:spPr>
            <a:xfrm>
              <a:off x="8640111" y="48814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259228" y="435349"/>
              <a:ext cx="531741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AFRO-East &amp; South,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IPVC had the lowest coverage of all vaccines (62%), followed by MCV2 (68%).</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20% in 2000 to 75% in 2025. This increase since 2000 is a result of incremental improvement in introducing new vaccines and expanding vaccination services to previously missed populations.
Enhancing BOP now depends partly on improving the coverage of RCV1, IPVC, MCV2, HPV, ROTAC, and MCV1 -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AFRO-East &amp; South,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increased 1 percentage point from 86% in 2024 to 87% in 2025.
• DTP3 coverage increased 1 percentage point from 81% in 2024 to 82% in 2025.
• In AFRO-East &amp; South, there were 123,000 fewer zero-dose children compared to in 2024. This leaves 2.1 million children without vaccination, vulnerable to vaccine-preventable diseases and a further 752,000 with only partial protection.
• In AFRO-East &amp; South, 3 countries* accounted for over half (63.3%) of all zero-dose children.
• There were 9 (45%) countries that achieved DTP3 coverage of at least 90% (IA2030 target).
• MCV1 coverage remained constant at 78% between 2024 and 2025. There were 3.4 million children who missed out on the first measles vaccination.
• MCV2 coverage increased 3 percentage points from 65% in 2024 to 68% in 2025.
• Last dose coverage of HPV vaccination (HPVc) among girls increased from 63% to 69%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*ETHIOPIA (30.8%), SOUTH AFRICA (18%), and TANZANIA (14.5%)</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451922"/>
              <a:ext cx="6265474" cy="873113"/>
            </a:xfrm>
            <a:custGeom>
              <a:avLst/>
              <a:pathLst>
                <a:path w="6265474" h="873113">
                  <a:moveTo>
                    <a:pt x="0" y="873113"/>
                  </a:moveTo>
                  <a:lnTo>
                    <a:pt x="250618" y="793739"/>
                  </a:lnTo>
                  <a:lnTo>
                    <a:pt x="501237" y="714365"/>
                  </a:lnTo>
                  <a:lnTo>
                    <a:pt x="751856" y="634991"/>
                  </a:lnTo>
                  <a:lnTo>
                    <a:pt x="1002475" y="555617"/>
                  </a:lnTo>
                  <a:lnTo>
                    <a:pt x="1253094" y="476243"/>
                  </a:lnTo>
                  <a:lnTo>
                    <a:pt x="1503713" y="396869"/>
                  </a:lnTo>
                  <a:lnTo>
                    <a:pt x="1754332" y="396869"/>
                  </a:lnTo>
                  <a:lnTo>
                    <a:pt x="2004951" y="317495"/>
                  </a:lnTo>
                  <a:lnTo>
                    <a:pt x="2255570" y="238121"/>
                  </a:lnTo>
                  <a:lnTo>
                    <a:pt x="2506189" y="198434"/>
                  </a:lnTo>
                  <a:lnTo>
                    <a:pt x="2756808" y="119060"/>
                  </a:lnTo>
                  <a:lnTo>
                    <a:pt x="3007427" y="158747"/>
                  </a:lnTo>
                  <a:lnTo>
                    <a:pt x="3258046" y="198434"/>
                  </a:lnTo>
                  <a:lnTo>
                    <a:pt x="3508665" y="79373"/>
                  </a:lnTo>
                  <a:lnTo>
                    <a:pt x="3759284" y="119060"/>
                  </a:lnTo>
                  <a:lnTo>
                    <a:pt x="4009903" y="79373"/>
                  </a:lnTo>
                  <a:lnTo>
                    <a:pt x="4260522" y="119060"/>
                  </a:lnTo>
                  <a:lnTo>
                    <a:pt x="4511141" y="39686"/>
                  </a:lnTo>
                  <a:lnTo>
                    <a:pt x="4761760" y="0"/>
                  </a:lnTo>
                  <a:lnTo>
                    <a:pt x="5012379" y="39686"/>
                  </a:lnTo>
                  <a:lnTo>
                    <a:pt x="5262998" y="158747"/>
                  </a:lnTo>
                  <a:lnTo>
                    <a:pt x="5513617" y="158747"/>
                  </a:lnTo>
                  <a:lnTo>
                    <a:pt x="5764236" y="79373"/>
                  </a:lnTo>
                  <a:lnTo>
                    <a:pt x="6014855" y="79373"/>
                  </a:lnTo>
                  <a:lnTo>
                    <a:pt x="6265474" y="39686"/>
                  </a:lnTo>
                </a:path>
              </a:pathLst>
            </a:custGeom>
            <a:ln w="27101" cap="flat">
              <a:solidFill>
                <a:srgbClr val="1C86EE">
                  <a:alpha val="100000"/>
                </a:srgbClr>
              </a:solidFill>
              <a:prstDash val="solid"/>
              <a:round/>
            </a:ln>
          </p:spPr>
          <p:txBody>
            <a:bodyPr/>
            <a:lstStyle/>
            <a:p/>
          </p:txBody>
        </p:sp>
        <p:sp>
          <p:nvSpPr>
            <p:cNvPr id="41" name="pl41"/>
            <p:cNvSpPr/>
            <p:nvPr/>
          </p:nvSpPr>
          <p:spPr>
            <a:xfrm>
              <a:off x="1179913" y="2451922"/>
              <a:ext cx="6265474" cy="2897148"/>
            </a:xfrm>
            <a:custGeom>
              <a:avLst/>
              <a:pathLst>
                <a:path w="6265474" h="2897148">
                  <a:moveTo>
                    <a:pt x="0" y="2897148"/>
                  </a:moveTo>
                  <a:lnTo>
                    <a:pt x="250618" y="2817774"/>
                  </a:lnTo>
                  <a:lnTo>
                    <a:pt x="501237" y="1389043"/>
                  </a:lnTo>
                  <a:lnTo>
                    <a:pt x="751856" y="1309669"/>
                  </a:lnTo>
                  <a:lnTo>
                    <a:pt x="1002475" y="1150921"/>
                  </a:lnTo>
                  <a:lnTo>
                    <a:pt x="1253094" y="992174"/>
                  </a:lnTo>
                  <a:lnTo>
                    <a:pt x="1503713" y="912800"/>
                  </a:lnTo>
                  <a:lnTo>
                    <a:pt x="1754332" y="436556"/>
                  </a:lnTo>
                  <a:lnTo>
                    <a:pt x="2004951" y="357182"/>
                  </a:lnTo>
                  <a:lnTo>
                    <a:pt x="2255570" y="277808"/>
                  </a:lnTo>
                  <a:lnTo>
                    <a:pt x="2506189" y="198434"/>
                  </a:lnTo>
                  <a:lnTo>
                    <a:pt x="2756808" y="198434"/>
                  </a:lnTo>
                  <a:lnTo>
                    <a:pt x="3007427" y="238121"/>
                  </a:lnTo>
                  <a:lnTo>
                    <a:pt x="3258046" y="277808"/>
                  </a:lnTo>
                  <a:lnTo>
                    <a:pt x="3508665" y="158747"/>
                  </a:lnTo>
                  <a:lnTo>
                    <a:pt x="3759284" y="119060"/>
                  </a:lnTo>
                  <a:lnTo>
                    <a:pt x="4009903" y="79373"/>
                  </a:lnTo>
                  <a:lnTo>
                    <a:pt x="4260522" y="119060"/>
                  </a:lnTo>
                  <a:lnTo>
                    <a:pt x="4511141" y="39686"/>
                  </a:lnTo>
                  <a:lnTo>
                    <a:pt x="4761760" y="0"/>
                  </a:lnTo>
                  <a:lnTo>
                    <a:pt x="5012379" y="39686"/>
                  </a:lnTo>
                  <a:lnTo>
                    <a:pt x="5262998" y="158747"/>
                  </a:lnTo>
                  <a:lnTo>
                    <a:pt x="5513617" y="158747"/>
                  </a:lnTo>
                  <a:lnTo>
                    <a:pt x="5764236" y="79373"/>
                  </a:lnTo>
                  <a:lnTo>
                    <a:pt x="6014855" y="79373"/>
                  </a:lnTo>
                  <a:lnTo>
                    <a:pt x="6265474" y="39686"/>
                  </a:lnTo>
                </a:path>
              </a:pathLst>
            </a:custGeom>
            <a:ln w="27101" cap="flat">
              <a:solidFill>
                <a:srgbClr val="80BD41">
                  <a:alpha val="100000"/>
                </a:srgbClr>
              </a:solidFill>
              <a:prstDash val="solid"/>
              <a:round/>
            </a:ln>
          </p:spPr>
          <p:txBody>
            <a:bodyPr/>
            <a:lstStyle/>
            <a:p/>
          </p:txBody>
        </p:sp>
        <p:sp>
          <p:nvSpPr>
            <p:cNvPr id="42" name="pl42"/>
            <p:cNvSpPr/>
            <p:nvPr/>
          </p:nvSpPr>
          <p:spPr>
            <a:xfrm>
              <a:off x="1179913" y="2451922"/>
              <a:ext cx="6265474" cy="3055896"/>
            </a:xfrm>
            <a:custGeom>
              <a:avLst/>
              <a:pathLst>
                <a:path w="6265474" h="3055896">
                  <a:moveTo>
                    <a:pt x="0" y="3016209"/>
                  </a:moveTo>
                  <a:lnTo>
                    <a:pt x="250618" y="3055896"/>
                  </a:lnTo>
                  <a:lnTo>
                    <a:pt x="501237" y="2341530"/>
                  </a:lnTo>
                  <a:lnTo>
                    <a:pt x="751856" y="2301843"/>
                  </a:lnTo>
                  <a:lnTo>
                    <a:pt x="1002475" y="2063722"/>
                  </a:lnTo>
                  <a:lnTo>
                    <a:pt x="1253094" y="1984348"/>
                  </a:lnTo>
                  <a:lnTo>
                    <a:pt x="1503713" y="1944661"/>
                  </a:lnTo>
                  <a:lnTo>
                    <a:pt x="1754332" y="1428730"/>
                  </a:lnTo>
                  <a:lnTo>
                    <a:pt x="2004951" y="1111234"/>
                  </a:lnTo>
                  <a:lnTo>
                    <a:pt x="2255570" y="317495"/>
                  </a:lnTo>
                  <a:lnTo>
                    <a:pt x="2506189" y="198434"/>
                  </a:lnTo>
                  <a:lnTo>
                    <a:pt x="2756808" y="198434"/>
                  </a:lnTo>
                  <a:lnTo>
                    <a:pt x="3007427" y="238121"/>
                  </a:lnTo>
                  <a:lnTo>
                    <a:pt x="3258046" y="277808"/>
                  </a:lnTo>
                  <a:lnTo>
                    <a:pt x="3508665" y="158747"/>
                  </a:lnTo>
                  <a:lnTo>
                    <a:pt x="3759284" y="119060"/>
                  </a:lnTo>
                  <a:lnTo>
                    <a:pt x="4009903" y="79373"/>
                  </a:lnTo>
                  <a:lnTo>
                    <a:pt x="4260522" y="119060"/>
                  </a:lnTo>
                  <a:lnTo>
                    <a:pt x="4511141" y="39686"/>
                  </a:lnTo>
                  <a:lnTo>
                    <a:pt x="4761760" y="0"/>
                  </a:lnTo>
                  <a:lnTo>
                    <a:pt x="5012379" y="39686"/>
                  </a:lnTo>
                  <a:lnTo>
                    <a:pt x="5262998" y="158747"/>
                  </a:lnTo>
                  <a:lnTo>
                    <a:pt x="5513617" y="158747"/>
                  </a:lnTo>
                  <a:lnTo>
                    <a:pt x="5764236" y="79373"/>
                  </a:lnTo>
                  <a:lnTo>
                    <a:pt x="6014855" y="79373"/>
                  </a:lnTo>
                  <a:lnTo>
                    <a:pt x="6265474" y="39686"/>
                  </a:lnTo>
                </a:path>
              </a:pathLst>
            </a:custGeom>
            <a:ln w="27101" cap="flat">
              <a:solidFill>
                <a:srgbClr val="EE00EE">
                  <a:alpha val="100000"/>
                </a:srgbClr>
              </a:solidFill>
              <a:prstDash val="solid"/>
              <a:round/>
            </a:ln>
          </p:spPr>
          <p:txBody>
            <a:bodyPr/>
            <a:lstStyle/>
            <a:p/>
          </p:txBody>
        </p:sp>
        <p:sp>
          <p:nvSpPr>
            <p:cNvPr id="43" name="pl43"/>
            <p:cNvSpPr/>
            <p:nvPr/>
          </p:nvSpPr>
          <p:spPr>
            <a:xfrm>
              <a:off x="3686102" y="3007540"/>
              <a:ext cx="3759284" cy="2738400"/>
            </a:xfrm>
            <a:custGeom>
              <a:avLst/>
              <a:pathLst>
                <a:path w="3759284" h="2738400">
                  <a:moveTo>
                    <a:pt x="0" y="2738400"/>
                  </a:moveTo>
                  <a:lnTo>
                    <a:pt x="250618" y="2698713"/>
                  </a:lnTo>
                  <a:lnTo>
                    <a:pt x="501237" y="2698713"/>
                  </a:lnTo>
                  <a:lnTo>
                    <a:pt x="751856" y="2698713"/>
                  </a:lnTo>
                  <a:lnTo>
                    <a:pt x="1002475" y="2420904"/>
                  </a:lnTo>
                  <a:lnTo>
                    <a:pt x="1253094" y="2420904"/>
                  </a:lnTo>
                  <a:lnTo>
                    <a:pt x="1503713" y="2301843"/>
                  </a:lnTo>
                  <a:lnTo>
                    <a:pt x="1754332" y="2222469"/>
                  </a:lnTo>
                  <a:lnTo>
                    <a:pt x="2004951" y="2103409"/>
                  </a:lnTo>
                  <a:lnTo>
                    <a:pt x="2255570" y="1904974"/>
                  </a:lnTo>
                  <a:lnTo>
                    <a:pt x="2506189" y="1706539"/>
                  </a:lnTo>
                  <a:lnTo>
                    <a:pt x="2756808" y="1508104"/>
                  </a:lnTo>
                  <a:lnTo>
                    <a:pt x="3007427" y="1547791"/>
                  </a:lnTo>
                  <a:lnTo>
                    <a:pt x="3258046" y="754052"/>
                  </a:lnTo>
                  <a:lnTo>
                    <a:pt x="3508665" y="238121"/>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491609"/>
              <a:ext cx="2506189" cy="2857461"/>
            </a:xfrm>
            <a:custGeom>
              <a:avLst/>
              <a:pathLst>
                <a:path w="2506189" h="2857461">
                  <a:moveTo>
                    <a:pt x="0" y="2857461"/>
                  </a:moveTo>
                  <a:lnTo>
                    <a:pt x="250618" y="2103409"/>
                  </a:lnTo>
                  <a:lnTo>
                    <a:pt x="501237" y="1468417"/>
                  </a:lnTo>
                  <a:lnTo>
                    <a:pt x="751856" y="793739"/>
                  </a:lnTo>
                  <a:lnTo>
                    <a:pt x="1002475" y="79373"/>
                  </a:lnTo>
                  <a:lnTo>
                    <a:pt x="1253094" y="39686"/>
                  </a:lnTo>
                  <a:lnTo>
                    <a:pt x="1503713" y="119060"/>
                  </a:lnTo>
                  <a:lnTo>
                    <a:pt x="1754332" y="79373"/>
                  </a:lnTo>
                  <a:lnTo>
                    <a:pt x="2004951" y="39686"/>
                  </a:lnTo>
                  <a:lnTo>
                    <a:pt x="2255570" y="39686"/>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3285348"/>
              <a:ext cx="1002475" cy="2143096"/>
            </a:xfrm>
            <a:custGeom>
              <a:avLst/>
              <a:pathLst>
                <a:path w="1002475" h="2143096">
                  <a:moveTo>
                    <a:pt x="0" y="2143096"/>
                  </a:moveTo>
                  <a:lnTo>
                    <a:pt x="250618" y="1865287"/>
                  </a:lnTo>
                  <a:lnTo>
                    <a:pt x="501237" y="1508104"/>
                  </a:lnTo>
                  <a:lnTo>
                    <a:pt x="751856" y="952487"/>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570983"/>
              <a:ext cx="6265474" cy="793739"/>
            </a:xfrm>
            <a:custGeom>
              <a:avLst/>
              <a:pathLst>
                <a:path w="6265474" h="793739">
                  <a:moveTo>
                    <a:pt x="0" y="793739"/>
                  </a:moveTo>
                  <a:lnTo>
                    <a:pt x="250618" y="714365"/>
                  </a:lnTo>
                  <a:lnTo>
                    <a:pt x="501237" y="674678"/>
                  </a:lnTo>
                  <a:lnTo>
                    <a:pt x="751856" y="595304"/>
                  </a:lnTo>
                  <a:lnTo>
                    <a:pt x="1002475" y="555617"/>
                  </a:lnTo>
                  <a:lnTo>
                    <a:pt x="1253094" y="515930"/>
                  </a:lnTo>
                  <a:lnTo>
                    <a:pt x="1503713" y="396869"/>
                  </a:lnTo>
                  <a:lnTo>
                    <a:pt x="1754332" y="317495"/>
                  </a:lnTo>
                  <a:lnTo>
                    <a:pt x="2004951" y="238121"/>
                  </a:lnTo>
                  <a:lnTo>
                    <a:pt x="2255570" y="119060"/>
                  </a:lnTo>
                  <a:lnTo>
                    <a:pt x="2506189" y="79373"/>
                  </a:lnTo>
                  <a:lnTo>
                    <a:pt x="2756808" y="39686"/>
                  </a:lnTo>
                  <a:lnTo>
                    <a:pt x="3007427" y="0"/>
                  </a:lnTo>
                  <a:lnTo>
                    <a:pt x="3258046" y="79373"/>
                  </a:lnTo>
                  <a:lnTo>
                    <a:pt x="3508665" y="39686"/>
                  </a:lnTo>
                  <a:lnTo>
                    <a:pt x="3759284" y="79373"/>
                  </a:lnTo>
                  <a:lnTo>
                    <a:pt x="4009903" y="119060"/>
                  </a:lnTo>
                  <a:lnTo>
                    <a:pt x="4260522" y="119060"/>
                  </a:lnTo>
                  <a:lnTo>
                    <a:pt x="4511141" y="39686"/>
                  </a:lnTo>
                  <a:lnTo>
                    <a:pt x="4761760" y="0"/>
                  </a:lnTo>
                  <a:lnTo>
                    <a:pt x="5012379" y="39686"/>
                  </a:lnTo>
                  <a:lnTo>
                    <a:pt x="5262998" y="158747"/>
                  </a:lnTo>
                  <a:lnTo>
                    <a:pt x="5513617" y="119060"/>
                  </a:lnTo>
                  <a:lnTo>
                    <a:pt x="5764236" y="79373"/>
                  </a:lnTo>
                  <a:lnTo>
                    <a:pt x="6014855" y="79373"/>
                  </a:lnTo>
                  <a:lnTo>
                    <a:pt x="6265474" y="79373"/>
                  </a:lnTo>
                </a:path>
              </a:pathLst>
            </a:custGeom>
            <a:ln w="27101" cap="flat">
              <a:solidFill>
                <a:srgbClr val="FFC20E">
                  <a:alpha val="100000"/>
                </a:srgbClr>
              </a:solidFill>
              <a:prstDash val="solid"/>
              <a:round/>
            </a:ln>
          </p:spPr>
          <p:txBody>
            <a:bodyPr/>
            <a:lstStyle/>
            <a:p/>
          </p:txBody>
        </p:sp>
        <p:sp>
          <p:nvSpPr>
            <p:cNvPr id="47" name="pl47"/>
            <p:cNvSpPr/>
            <p:nvPr/>
          </p:nvSpPr>
          <p:spPr>
            <a:xfrm>
              <a:off x="1179913" y="3047227"/>
              <a:ext cx="6265474" cy="2500278"/>
            </a:xfrm>
            <a:custGeom>
              <a:avLst/>
              <a:pathLst>
                <a:path w="6265474" h="2500278">
                  <a:moveTo>
                    <a:pt x="0" y="2460591"/>
                  </a:moveTo>
                  <a:lnTo>
                    <a:pt x="250618" y="2460591"/>
                  </a:lnTo>
                  <a:lnTo>
                    <a:pt x="501237" y="2500278"/>
                  </a:lnTo>
                  <a:lnTo>
                    <a:pt x="751856" y="2500278"/>
                  </a:lnTo>
                  <a:lnTo>
                    <a:pt x="1002475" y="2500278"/>
                  </a:lnTo>
                  <a:lnTo>
                    <a:pt x="1253094" y="2500278"/>
                  </a:lnTo>
                  <a:lnTo>
                    <a:pt x="1503713" y="2460591"/>
                  </a:lnTo>
                  <a:lnTo>
                    <a:pt x="1754332" y="2500278"/>
                  </a:lnTo>
                  <a:lnTo>
                    <a:pt x="2004951" y="2460591"/>
                  </a:lnTo>
                  <a:lnTo>
                    <a:pt x="2255570" y="2420904"/>
                  </a:lnTo>
                  <a:lnTo>
                    <a:pt x="2506189" y="2460591"/>
                  </a:lnTo>
                  <a:lnTo>
                    <a:pt x="2756808" y="2460591"/>
                  </a:lnTo>
                  <a:lnTo>
                    <a:pt x="3007427" y="2500278"/>
                  </a:lnTo>
                  <a:lnTo>
                    <a:pt x="3258046" y="2500278"/>
                  </a:lnTo>
                  <a:lnTo>
                    <a:pt x="3508665" y="2262156"/>
                  </a:lnTo>
                  <a:lnTo>
                    <a:pt x="3759284" y="1865287"/>
                  </a:lnTo>
                  <a:lnTo>
                    <a:pt x="4009903" y="1428730"/>
                  </a:lnTo>
                  <a:lnTo>
                    <a:pt x="4260522" y="1269982"/>
                  </a:lnTo>
                  <a:lnTo>
                    <a:pt x="4511141" y="1230295"/>
                  </a:lnTo>
                  <a:lnTo>
                    <a:pt x="4761760" y="674678"/>
                  </a:lnTo>
                  <a:lnTo>
                    <a:pt x="5012379" y="674678"/>
                  </a:lnTo>
                  <a:lnTo>
                    <a:pt x="5262998" y="634991"/>
                  </a:lnTo>
                  <a:lnTo>
                    <a:pt x="5513617" y="238121"/>
                  </a:lnTo>
                  <a:lnTo>
                    <a:pt x="5764236" y="277808"/>
                  </a:lnTo>
                  <a:lnTo>
                    <a:pt x="6014855" y="119060"/>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531296"/>
              <a:ext cx="4260522" cy="3214644"/>
            </a:xfrm>
            <a:custGeom>
              <a:avLst/>
              <a:pathLst>
                <a:path w="4260522" h="3214644">
                  <a:moveTo>
                    <a:pt x="0" y="3214644"/>
                  </a:moveTo>
                  <a:lnTo>
                    <a:pt x="250618" y="3174957"/>
                  </a:lnTo>
                  <a:lnTo>
                    <a:pt x="501237" y="2897148"/>
                  </a:lnTo>
                  <a:lnTo>
                    <a:pt x="751856" y="2420904"/>
                  </a:lnTo>
                  <a:lnTo>
                    <a:pt x="1002475" y="2024035"/>
                  </a:lnTo>
                  <a:lnTo>
                    <a:pt x="1253094" y="1031861"/>
                  </a:lnTo>
                  <a:lnTo>
                    <a:pt x="1503713" y="396869"/>
                  </a:lnTo>
                  <a:lnTo>
                    <a:pt x="1754332" y="357182"/>
                  </a:lnTo>
                  <a:lnTo>
                    <a:pt x="2004951" y="198434"/>
                  </a:lnTo>
                  <a:lnTo>
                    <a:pt x="2255570" y="119060"/>
                  </a:lnTo>
                  <a:lnTo>
                    <a:pt x="2506189" y="0"/>
                  </a:lnTo>
                  <a:lnTo>
                    <a:pt x="2756808" y="0"/>
                  </a:lnTo>
                  <a:lnTo>
                    <a:pt x="3007427" y="79373"/>
                  </a:lnTo>
                  <a:lnTo>
                    <a:pt x="3258046" y="119060"/>
                  </a:lnTo>
                  <a:lnTo>
                    <a:pt x="3508665" y="119060"/>
                  </a:lnTo>
                  <a:lnTo>
                    <a:pt x="3759284" y="79373"/>
                  </a:lnTo>
                  <a:lnTo>
                    <a:pt x="4009903" y="39686"/>
                  </a:lnTo>
                  <a:lnTo>
                    <a:pt x="4260522" y="39686"/>
                  </a:lnTo>
                </a:path>
              </a:pathLst>
            </a:custGeom>
            <a:ln w="27101" cap="flat">
              <a:solidFill>
                <a:srgbClr val="9A32CD">
                  <a:alpha val="100000"/>
                </a:srgbClr>
              </a:solidFill>
              <a:prstDash val="solid"/>
              <a:round/>
            </a:ln>
          </p:spPr>
          <p:txBody>
            <a:bodyPr/>
            <a:lstStyle/>
            <a:p/>
          </p:txBody>
        </p:sp>
        <p:sp>
          <p:nvSpPr>
            <p:cNvPr id="49" name="pl49"/>
            <p:cNvSpPr/>
            <p:nvPr/>
          </p:nvSpPr>
          <p:spPr>
            <a:xfrm>
              <a:off x="2683627" y="2650357"/>
              <a:ext cx="4761760" cy="3095583"/>
            </a:xfrm>
            <a:custGeom>
              <a:avLst/>
              <a:pathLst>
                <a:path w="4761760" h="3095583">
                  <a:moveTo>
                    <a:pt x="0" y="3095583"/>
                  </a:moveTo>
                  <a:lnTo>
                    <a:pt x="250618" y="3095583"/>
                  </a:lnTo>
                  <a:lnTo>
                    <a:pt x="501237" y="3095583"/>
                  </a:lnTo>
                  <a:lnTo>
                    <a:pt x="751856" y="3016209"/>
                  </a:lnTo>
                  <a:lnTo>
                    <a:pt x="1002475" y="2897148"/>
                  </a:lnTo>
                  <a:lnTo>
                    <a:pt x="1253094" y="2857461"/>
                  </a:lnTo>
                  <a:lnTo>
                    <a:pt x="1503713" y="2738400"/>
                  </a:lnTo>
                  <a:lnTo>
                    <a:pt x="1754332" y="2103409"/>
                  </a:lnTo>
                  <a:lnTo>
                    <a:pt x="2004951" y="1071548"/>
                  </a:lnTo>
                  <a:lnTo>
                    <a:pt x="2255570" y="674678"/>
                  </a:lnTo>
                  <a:lnTo>
                    <a:pt x="2506189" y="476243"/>
                  </a:lnTo>
                  <a:lnTo>
                    <a:pt x="2756808" y="436556"/>
                  </a:lnTo>
                  <a:lnTo>
                    <a:pt x="3007427" y="198434"/>
                  </a:lnTo>
                  <a:lnTo>
                    <a:pt x="3258046" y="0"/>
                  </a:lnTo>
                  <a:lnTo>
                    <a:pt x="3508665" y="0"/>
                  </a:lnTo>
                  <a:lnTo>
                    <a:pt x="3759284" y="79373"/>
                  </a:lnTo>
                  <a:lnTo>
                    <a:pt x="4009903" y="476243"/>
                  </a:lnTo>
                  <a:lnTo>
                    <a:pt x="4260522" y="238121"/>
                  </a:lnTo>
                  <a:lnTo>
                    <a:pt x="4511141" y="79373"/>
                  </a:lnTo>
                  <a:lnTo>
                    <a:pt x="4761760" y="119060"/>
                  </a:lnTo>
                </a:path>
              </a:pathLst>
            </a:custGeom>
            <a:ln w="27101" cap="flat">
              <a:solidFill>
                <a:srgbClr val="836FFF">
                  <a:alpha val="100000"/>
                </a:srgbClr>
              </a:solidFill>
              <a:prstDash val="solid"/>
              <a:round/>
            </a:ln>
          </p:spPr>
          <p:txBody>
            <a:bodyPr/>
            <a:lstStyle/>
            <a:p/>
          </p:txBody>
        </p:sp>
        <p:sp>
          <p:nvSpPr>
            <p:cNvPr id="50" name="pl50"/>
            <p:cNvSpPr/>
            <p:nvPr/>
          </p:nvSpPr>
          <p:spPr>
            <a:xfrm>
              <a:off x="1179913" y="3602844"/>
              <a:ext cx="6265474" cy="2143096"/>
            </a:xfrm>
            <a:custGeom>
              <a:avLst/>
              <a:pathLst>
                <a:path w="6265474" h="2143096">
                  <a:moveTo>
                    <a:pt x="0" y="2143096"/>
                  </a:moveTo>
                  <a:lnTo>
                    <a:pt x="250618" y="2143096"/>
                  </a:lnTo>
                  <a:lnTo>
                    <a:pt x="501237" y="2143096"/>
                  </a:lnTo>
                  <a:lnTo>
                    <a:pt x="751856" y="2143096"/>
                  </a:lnTo>
                  <a:lnTo>
                    <a:pt x="1002475" y="2143096"/>
                  </a:lnTo>
                  <a:lnTo>
                    <a:pt x="1253094" y="2143096"/>
                  </a:lnTo>
                  <a:lnTo>
                    <a:pt x="1503713" y="2143096"/>
                  </a:lnTo>
                  <a:lnTo>
                    <a:pt x="1754332" y="2143096"/>
                  </a:lnTo>
                  <a:lnTo>
                    <a:pt x="2004951" y="2143096"/>
                  </a:lnTo>
                  <a:lnTo>
                    <a:pt x="2255570" y="2143096"/>
                  </a:lnTo>
                  <a:lnTo>
                    <a:pt x="2506189" y="2143096"/>
                  </a:lnTo>
                  <a:lnTo>
                    <a:pt x="2756808" y="2143096"/>
                  </a:lnTo>
                  <a:lnTo>
                    <a:pt x="3007427" y="2143096"/>
                  </a:lnTo>
                  <a:lnTo>
                    <a:pt x="3258046" y="2143096"/>
                  </a:lnTo>
                  <a:lnTo>
                    <a:pt x="3508665" y="1627165"/>
                  </a:lnTo>
                  <a:lnTo>
                    <a:pt x="3759284" y="1508104"/>
                  </a:lnTo>
                  <a:lnTo>
                    <a:pt x="4009903" y="1428730"/>
                  </a:lnTo>
                  <a:lnTo>
                    <a:pt x="4260522" y="714365"/>
                  </a:lnTo>
                  <a:lnTo>
                    <a:pt x="4511141" y="436556"/>
                  </a:lnTo>
                  <a:lnTo>
                    <a:pt x="4761760" y="436556"/>
                  </a:lnTo>
                  <a:lnTo>
                    <a:pt x="5012379" y="119060"/>
                  </a:lnTo>
                  <a:lnTo>
                    <a:pt x="5262998" y="198434"/>
                  </a:lnTo>
                  <a:lnTo>
                    <a:pt x="5513617" y="198434"/>
                  </a:lnTo>
                  <a:lnTo>
                    <a:pt x="5764236" y="158747"/>
                  </a:lnTo>
                  <a:lnTo>
                    <a:pt x="6014855" y="158747"/>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2769418"/>
              <a:ext cx="6265474" cy="2182783"/>
            </a:xfrm>
            <a:custGeom>
              <a:avLst/>
              <a:pathLst>
                <a:path w="6265474" h="2182783">
                  <a:moveTo>
                    <a:pt x="0" y="2182783"/>
                  </a:moveTo>
                  <a:lnTo>
                    <a:pt x="250618" y="2143096"/>
                  </a:lnTo>
                  <a:lnTo>
                    <a:pt x="501237" y="1944661"/>
                  </a:lnTo>
                  <a:lnTo>
                    <a:pt x="751856" y="1904974"/>
                  </a:lnTo>
                  <a:lnTo>
                    <a:pt x="1002475" y="1865287"/>
                  </a:lnTo>
                  <a:lnTo>
                    <a:pt x="1253094" y="1825600"/>
                  </a:lnTo>
                  <a:lnTo>
                    <a:pt x="1503713" y="1785913"/>
                  </a:lnTo>
                  <a:lnTo>
                    <a:pt x="1754332" y="1706539"/>
                  </a:lnTo>
                  <a:lnTo>
                    <a:pt x="2004951" y="1666852"/>
                  </a:lnTo>
                  <a:lnTo>
                    <a:pt x="2255570" y="1547791"/>
                  </a:lnTo>
                  <a:lnTo>
                    <a:pt x="2506189" y="1508104"/>
                  </a:lnTo>
                  <a:lnTo>
                    <a:pt x="2756808" y="1428730"/>
                  </a:lnTo>
                  <a:lnTo>
                    <a:pt x="3007427" y="1389043"/>
                  </a:lnTo>
                  <a:lnTo>
                    <a:pt x="3258046" y="1309669"/>
                  </a:lnTo>
                  <a:lnTo>
                    <a:pt x="3508665" y="1031861"/>
                  </a:lnTo>
                  <a:lnTo>
                    <a:pt x="3759284" y="952487"/>
                  </a:lnTo>
                  <a:lnTo>
                    <a:pt x="4009903" y="793739"/>
                  </a:lnTo>
                  <a:lnTo>
                    <a:pt x="4260522" y="674678"/>
                  </a:lnTo>
                  <a:lnTo>
                    <a:pt x="4511141" y="515930"/>
                  </a:lnTo>
                  <a:lnTo>
                    <a:pt x="4761760" y="396869"/>
                  </a:lnTo>
                  <a:lnTo>
                    <a:pt x="5012379" y="357182"/>
                  </a:lnTo>
                  <a:lnTo>
                    <a:pt x="5262998" y="396869"/>
                  </a:lnTo>
                  <a:lnTo>
                    <a:pt x="5513617" y="357182"/>
                  </a:lnTo>
                  <a:lnTo>
                    <a:pt x="5764236" y="238121"/>
                  </a:lnTo>
                  <a:lnTo>
                    <a:pt x="6014855" y="119060"/>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49273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48876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6892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6495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4511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2526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1733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6970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53833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41927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1414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1017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1414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1017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29827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8636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7445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6081" y="1726080"/>
              <a:ext cx="987393" cy="757327"/>
            </a:xfrm>
            <a:custGeom>
              <a:avLst/>
              <a:pathLst>
                <a:path w="987393" h="757327">
                  <a:moveTo>
                    <a:pt x="987393" y="0"/>
                  </a:moveTo>
                  <a:lnTo>
                    <a:pt x="0" y="757327"/>
                  </a:lnTo>
                </a:path>
              </a:pathLst>
            </a:custGeom>
          </p:spPr>
          <p:txBody>
            <a:bodyPr/>
            <a:lstStyle/>
            <a:p/>
          </p:txBody>
        </p:sp>
        <p:sp>
          <p:nvSpPr>
            <p:cNvPr id="79" name="pl79"/>
            <p:cNvSpPr/>
            <p:nvPr/>
          </p:nvSpPr>
          <p:spPr>
            <a:xfrm>
              <a:off x="7464247" y="2491757"/>
              <a:ext cx="894828" cy="7007"/>
            </a:xfrm>
            <a:custGeom>
              <a:avLst/>
              <a:pathLst>
                <a:path w="894828" h="7007">
                  <a:moveTo>
                    <a:pt x="894828" y="7007"/>
                  </a:moveTo>
                  <a:lnTo>
                    <a:pt x="0" y="0"/>
                  </a:lnTo>
                </a:path>
              </a:pathLst>
            </a:custGeom>
          </p:spPr>
          <p:txBody>
            <a:bodyPr/>
            <a:lstStyle/>
            <a:p/>
          </p:txBody>
        </p:sp>
        <p:sp>
          <p:nvSpPr>
            <p:cNvPr id="80" name="pl80"/>
            <p:cNvSpPr/>
            <p:nvPr/>
          </p:nvSpPr>
          <p:spPr>
            <a:xfrm>
              <a:off x="7459334" y="1985872"/>
              <a:ext cx="1038273" cy="499034"/>
            </a:xfrm>
            <a:custGeom>
              <a:avLst/>
              <a:pathLst>
                <a:path w="1038273" h="499034">
                  <a:moveTo>
                    <a:pt x="1038273" y="0"/>
                  </a:moveTo>
                  <a:lnTo>
                    <a:pt x="0" y="499034"/>
                  </a:lnTo>
                </a:path>
              </a:pathLst>
            </a:custGeom>
          </p:spPr>
          <p:txBody>
            <a:bodyPr/>
            <a:lstStyle/>
            <a:p/>
          </p:txBody>
        </p:sp>
        <p:sp>
          <p:nvSpPr>
            <p:cNvPr id="81" name="pl81"/>
            <p:cNvSpPr/>
            <p:nvPr/>
          </p:nvSpPr>
          <p:spPr>
            <a:xfrm>
              <a:off x="7462403" y="2244212"/>
              <a:ext cx="962965" cy="243101"/>
            </a:xfrm>
            <a:custGeom>
              <a:avLst/>
              <a:pathLst>
                <a:path w="962965" h="243101">
                  <a:moveTo>
                    <a:pt x="962965" y="0"/>
                  </a:moveTo>
                  <a:lnTo>
                    <a:pt x="0" y="243101"/>
                  </a:lnTo>
                </a:path>
              </a:pathLst>
            </a:custGeom>
          </p:spPr>
          <p:txBody>
            <a:bodyPr/>
            <a:lstStyle/>
            <a:p/>
          </p:txBody>
        </p:sp>
        <p:sp>
          <p:nvSpPr>
            <p:cNvPr id="82" name="pl82"/>
            <p:cNvSpPr/>
            <p:nvPr/>
          </p:nvSpPr>
          <p:spPr>
            <a:xfrm>
              <a:off x="7462741" y="2574884"/>
              <a:ext cx="793921" cy="178483"/>
            </a:xfrm>
            <a:custGeom>
              <a:avLst/>
              <a:pathLst>
                <a:path w="793921" h="178483">
                  <a:moveTo>
                    <a:pt x="793921" y="178483"/>
                  </a:moveTo>
                  <a:lnTo>
                    <a:pt x="0" y="0"/>
                  </a:lnTo>
                </a:path>
              </a:pathLst>
            </a:custGeom>
          </p:spPr>
          <p:txBody>
            <a:bodyPr/>
            <a:lstStyle/>
            <a:p/>
          </p:txBody>
        </p:sp>
        <p:sp>
          <p:nvSpPr>
            <p:cNvPr id="83" name="pl83"/>
            <p:cNvSpPr/>
            <p:nvPr/>
          </p:nvSpPr>
          <p:spPr>
            <a:xfrm>
              <a:off x="7459782" y="2656791"/>
              <a:ext cx="796880" cy="356150"/>
            </a:xfrm>
            <a:custGeom>
              <a:avLst/>
              <a:pathLst>
                <a:path w="796880" h="356150">
                  <a:moveTo>
                    <a:pt x="796880" y="356150"/>
                  </a:moveTo>
                  <a:lnTo>
                    <a:pt x="0" y="0"/>
                  </a:lnTo>
                </a:path>
              </a:pathLst>
            </a:custGeom>
          </p:spPr>
          <p:txBody>
            <a:bodyPr/>
            <a:lstStyle/>
            <a:p/>
          </p:txBody>
        </p:sp>
        <p:sp>
          <p:nvSpPr>
            <p:cNvPr id="84" name="pl84"/>
            <p:cNvSpPr/>
            <p:nvPr/>
          </p:nvSpPr>
          <p:spPr>
            <a:xfrm>
              <a:off x="7455203" y="2777920"/>
              <a:ext cx="1000249" cy="866321"/>
            </a:xfrm>
            <a:custGeom>
              <a:avLst/>
              <a:pathLst>
                <a:path w="1000249" h="866321">
                  <a:moveTo>
                    <a:pt x="1000249" y="866321"/>
                  </a:moveTo>
                  <a:lnTo>
                    <a:pt x="0" y="0"/>
                  </a:lnTo>
                </a:path>
              </a:pathLst>
            </a:custGeom>
          </p:spPr>
          <p:txBody>
            <a:bodyPr/>
            <a:lstStyle/>
            <a:p/>
          </p:txBody>
        </p:sp>
        <p:sp>
          <p:nvSpPr>
            <p:cNvPr id="85" name="pl85"/>
            <p:cNvSpPr/>
            <p:nvPr/>
          </p:nvSpPr>
          <p:spPr>
            <a:xfrm>
              <a:off x="7457123" y="2777212"/>
              <a:ext cx="745315" cy="495013"/>
            </a:xfrm>
            <a:custGeom>
              <a:avLst/>
              <a:pathLst>
                <a:path w="745315" h="495013">
                  <a:moveTo>
                    <a:pt x="745315" y="495013"/>
                  </a:moveTo>
                  <a:lnTo>
                    <a:pt x="0" y="0"/>
                  </a:lnTo>
                </a:path>
              </a:pathLst>
            </a:custGeom>
          </p:spPr>
          <p:txBody>
            <a:bodyPr/>
            <a:lstStyle/>
            <a:p/>
          </p:txBody>
        </p:sp>
        <p:sp>
          <p:nvSpPr>
            <p:cNvPr id="86" name="pl86"/>
            <p:cNvSpPr/>
            <p:nvPr/>
          </p:nvSpPr>
          <p:spPr>
            <a:xfrm>
              <a:off x="7454501" y="3016257"/>
              <a:ext cx="928714" cy="888275"/>
            </a:xfrm>
            <a:custGeom>
              <a:avLst/>
              <a:pathLst>
                <a:path w="928714" h="888275">
                  <a:moveTo>
                    <a:pt x="928714" y="888275"/>
                  </a:moveTo>
                  <a:lnTo>
                    <a:pt x="0" y="0"/>
                  </a:lnTo>
                </a:path>
              </a:pathLst>
            </a:custGeom>
          </p:spPr>
          <p:txBody>
            <a:bodyPr/>
            <a:lstStyle/>
            <a:p/>
          </p:txBody>
        </p:sp>
        <p:sp>
          <p:nvSpPr>
            <p:cNvPr id="87" name="pl87"/>
            <p:cNvSpPr/>
            <p:nvPr/>
          </p:nvSpPr>
          <p:spPr>
            <a:xfrm>
              <a:off x="7451929" y="3056565"/>
              <a:ext cx="328788" cy="469317"/>
            </a:xfrm>
            <a:custGeom>
              <a:avLst/>
              <a:pathLst>
                <a:path w="328788" h="469317">
                  <a:moveTo>
                    <a:pt x="328788" y="469317"/>
                  </a:moveTo>
                  <a:lnTo>
                    <a:pt x="0" y="0"/>
                  </a:lnTo>
                </a:path>
              </a:pathLst>
            </a:custGeom>
          </p:spPr>
          <p:txBody>
            <a:bodyPr/>
            <a:lstStyle/>
            <a:p/>
          </p:txBody>
        </p:sp>
        <p:sp>
          <p:nvSpPr>
            <p:cNvPr id="88" name="pl88"/>
            <p:cNvSpPr/>
            <p:nvPr/>
          </p:nvSpPr>
          <p:spPr>
            <a:xfrm>
              <a:off x="7454976" y="3293922"/>
              <a:ext cx="976428" cy="873033"/>
            </a:xfrm>
            <a:custGeom>
              <a:avLst/>
              <a:pathLst>
                <a:path w="976428" h="873033">
                  <a:moveTo>
                    <a:pt x="976428" y="873033"/>
                  </a:moveTo>
                  <a:lnTo>
                    <a:pt x="0" y="0"/>
                  </a:lnTo>
                </a:path>
              </a:pathLst>
            </a:custGeom>
          </p:spPr>
          <p:txBody>
            <a:bodyPr/>
            <a:lstStyle/>
            <a:p/>
          </p:txBody>
        </p:sp>
        <p:sp>
          <p:nvSpPr>
            <p:cNvPr id="89" name="pl89"/>
            <p:cNvSpPr/>
            <p:nvPr/>
          </p:nvSpPr>
          <p:spPr>
            <a:xfrm>
              <a:off x="7454383" y="3611595"/>
              <a:ext cx="838398" cy="815638"/>
            </a:xfrm>
            <a:custGeom>
              <a:avLst/>
              <a:pathLst>
                <a:path w="838398" h="815638">
                  <a:moveTo>
                    <a:pt x="838398" y="815638"/>
                  </a:moveTo>
                  <a:lnTo>
                    <a:pt x="0" y="0"/>
                  </a:lnTo>
                </a:path>
              </a:pathLst>
            </a:custGeom>
          </p:spPr>
          <p:txBody>
            <a:bodyPr/>
            <a:lstStyle/>
            <a:p/>
          </p:txBody>
        </p:sp>
        <p:sp>
          <p:nvSpPr>
            <p:cNvPr id="90" name="pg90"/>
            <p:cNvSpPr/>
            <p:nvPr/>
          </p:nvSpPr>
          <p:spPr>
            <a:xfrm>
              <a:off x="8374894" y="1635346"/>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1" name="tx91"/>
            <p:cNvSpPr/>
            <p:nvPr/>
          </p:nvSpPr>
          <p:spPr>
            <a:xfrm>
              <a:off x="8397754" y="1681066"/>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82%</a:t>
              </a:r>
            </a:p>
          </p:txBody>
        </p:sp>
        <p:sp>
          <p:nvSpPr>
            <p:cNvPr id="92" name="pg92"/>
            <p:cNvSpPr/>
            <p:nvPr/>
          </p:nvSpPr>
          <p:spPr>
            <a:xfrm>
              <a:off x="8290495" y="2414228"/>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3" name="tx93"/>
            <p:cNvSpPr/>
            <p:nvPr/>
          </p:nvSpPr>
          <p:spPr>
            <a:xfrm>
              <a:off x="8313355" y="2459948"/>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82%</a:t>
              </a:r>
            </a:p>
          </p:txBody>
        </p:sp>
        <p:sp>
          <p:nvSpPr>
            <p:cNvPr id="94" name="pg94"/>
            <p:cNvSpPr/>
            <p:nvPr/>
          </p:nvSpPr>
          <p:spPr>
            <a:xfrm>
              <a:off x="8429027" y="1895233"/>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5" name="tx95"/>
            <p:cNvSpPr/>
            <p:nvPr/>
          </p:nvSpPr>
          <p:spPr>
            <a:xfrm>
              <a:off x="8451887" y="1940953"/>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82%</a:t>
              </a:r>
            </a:p>
          </p:txBody>
        </p:sp>
        <p:sp>
          <p:nvSpPr>
            <p:cNvPr id="96" name="pg96"/>
            <p:cNvSpPr/>
            <p:nvPr/>
          </p:nvSpPr>
          <p:spPr>
            <a:xfrm>
              <a:off x="8356789" y="2155020"/>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7" name="tx97"/>
            <p:cNvSpPr/>
            <p:nvPr/>
          </p:nvSpPr>
          <p:spPr>
            <a:xfrm>
              <a:off x="8379649" y="2200740"/>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82%</a:t>
              </a:r>
            </a:p>
          </p:txBody>
        </p:sp>
        <p:sp>
          <p:nvSpPr>
            <p:cNvPr id="98" name="pg98"/>
            <p:cNvSpPr/>
            <p:nvPr/>
          </p:nvSpPr>
          <p:spPr>
            <a:xfrm>
              <a:off x="8188083" y="2673716"/>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99" name="tx99"/>
            <p:cNvSpPr/>
            <p:nvPr/>
          </p:nvSpPr>
          <p:spPr>
            <a:xfrm>
              <a:off x="8210943" y="2719436"/>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80%</a:t>
              </a:r>
            </a:p>
          </p:txBody>
        </p:sp>
        <p:sp>
          <p:nvSpPr>
            <p:cNvPr id="100" name="pg100"/>
            <p:cNvSpPr/>
            <p:nvPr/>
          </p:nvSpPr>
          <p:spPr>
            <a:xfrm>
              <a:off x="8188083" y="2936066"/>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01" name="tx101"/>
            <p:cNvSpPr/>
            <p:nvPr/>
          </p:nvSpPr>
          <p:spPr>
            <a:xfrm>
              <a:off x="8210943" y="2981786"/>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78%</a:t>
              </a:r>
            </a:p>
          </p:txBody>
        </p:sp>
        <p:sp>
          <p:nvSpPr>
            <p:cNvPr id="102" name="pg102"/>
            <p:cNvSpPr/>
            <p:nvPr/>
          </p:nvSpPr>
          <p:spPr>
            <a:xfrm>
              <a:off x="8386873" y="3565561"/>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3611281"/>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75%</a:t>
              </a:r>
            </a:p>
          </p:txBody>
        </p:sp>
        <p:sp>
          <p:nvSpPr>
            <p:cNvPr id="104" name="pg104"/>
            <p:cNvSpPr/>
            <p:nvPr/>
          </p:nvSpPr>
          <p:spPr>
            <a:xfrm>
              <a:off x="8133859" y="3196064"/>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5" name="tx105"/>
            <p:cNvSpPr/>
            <p:nvPr/>
          </p:nvSpPr>
          <p:spPr>
            <a:xfrm>
              <a:off x="8156719" y="3241784"/>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75%</a:t>
              </a:r>
            </a:p>
          </p:txBody>
        </p:sp>
        <p:sp>
          <p:nvSpPr>
            <p:cNvPr id="106" name="pg106"/>
            <p:cNvSpPr/>
            <p:nvPr/>
          </p:nvSpPr>
          <p:spPr>
            <a:xfrm>
              <a:off x="8314635" y="3826011"/>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07" name="tx107"/>
            <p:cNvSpPr/>
            <p:nvPr/>
          </p:nvSpPr>
          <p:spPr>
            <a:xfrm>
              <a:off x="8337495" y="3871731"/>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69%</a:t>
              </a:r>
            </a:p>
          </p:txBody>
        </p:sp>
        <p:sp>
          <p:nvSpPr>
            <p:cNvPr id="108" name="pg108"/>
            <p:cNvSpPr/>
            <p:nvPr/>
          </p:nvSpPr>
          <p:spPr>
            <a:xfrm>
              <a:off x="7712137" y="3454070"/>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2"/>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9" name="tx109"/>
            <p:cNvSpPr/>
            <p:nvPr/>
          </p:nvSpPr>
          <p:spPr>
            <a:xfrm>
              <a:off x="7734997" y="3499790"/>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68%</a:t>
              </a:r>
            </a:p>
          </p:txBody>
        </p:sp>
        <p:sp>
          <p:nvSpPr>
            <p:cNvPr id="110" name="pg110"/>
            <p:cNvSpPr/>
            <p:nvPr/>
          </p:nvSpPr>
          <p:spPr>
            <a:xfrm>
              <a:off x="8362824" y="4088332"/>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1"/>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1" name="tx111"/>
            <p:cNvSpPr/>
            <p:nvPr/>
          </p:nvSpPr>
          <p:spPr>
            <a:xfrm>
              <a:off x="8385684" y="4134052"/>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62%</a:t>
              </a:r>
            </a:p>
          </p:txBody>
        </p:sp>
        <p:sp>
          <p:nvSpPr>
            <p:cNvPr id="112" name="pg112"/>
            <p:cNvSpPr/>
            <p:nvPr/>
          </p:nvSpPr>
          <p:spPr>
            <a:xfrm>
              <a:off x="8224201" y="4349283"/>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13" name="tx113"/>
            <p:cNvSpPr/>
            <p:nvPr/>
          </p:nvSpPr>
          <p:spPr>
            <a:xfrm>
              <a:off x="8247061" y="4395003"/>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54%</a:t>
              </a:r>
            </a:p>
          </p:txBody>
        </p:sp>
        <p:sp>
          <p:nvSpPr>
            <p:cNvPr id="114" name="pg114"/>
            <p:cNvSpPr/>
            <p:nvPr/>
          </p:nvSpPr>
          <p:spPr>
            <a:xfrm>
              <a:off x="1099689" y="5008475"/>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9" y="5054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20</a:t>
              </a:r>
            </a:p>
          </p:txBody>
        </p:sp>
        <p:sp>
          <p:nvSpPr>
            <p:cNvPr id="116" name="pg116"/>
            <p:cNvSpPr/>
            <p:nvPr/>
          </p:nvSpPr>
          <p:spPr>
            <a:xfrm>
              <a:off x="2352789" y="465129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9" y="46970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29</a:t>
              </a:r>
            </a:p>
          </p:txBody>
        </p:sp>
        <p:sp>
          <p:nvSpPr>
            <p:cNvPr id="118" name="pg118"/>
            <p:cNvSpPr/>
            <p:nvPr/>
          </p:nvSpPr>
          <p:spPr>
            <a:xfrm>
              <a:off x="3605877" y="4333798"/>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97" y="43795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37</a:t>
              </a:r>
            </a:p>
          </p:txBody>
        </p:sp>
        <p:sp>
          <p:nvSpPr>
            <p:cNvPr id="120" name="pg120"/>
            <p:cNvSpPr/>
            <p:nvPr/>
          </p:nvSpPr>
          <p:spPr>
            <a:xfrm>
              <a:off x="4858964" y="3778184"/>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84" y="3823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51</a:t>
              </a:r>
            </a:p>
          </p:txBody>
        </p:sp>
        <p:sp>
          <p:nvSpPr>
            <p:cNvPr id="122" name="pg122"/>
            <p:cNvSpPr/>
            <p:nvPr/>
          </p:nvSpPr>
          <p:spPr>
            <a:xfrm>
              <a:off x="5861452" y="3222561"/>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72" y="3268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65</a:t>
              </a:r>
            </a:p>
          </p:txBody>
        </p:sp>
        <p:sp>
          <p:nvSpPr>
            <p:cNvPr id="124" name="pg124"/>
            <p:cNvSpPr/>
            <p:nvPr/>
          </p:nvSpPr>
          <p:spPr>
            <a:xfrm>
              <a:off x="7365165" y="2825691"/>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85" y="2871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75</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104865" y="1368037"/>
              <a:ext cx="36686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AFRO-East &amp; South,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20% in 2000 to 75% in 2025. This increase since 2000 is a result of incremental improvement in introducing new vaccines and expanding vaccination services to previously missed populations.
Enhancing BOP now depends partly on improving the coverage of RCV1, IPVC, MCV2, HPV, ROTAC, and MCV1 -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75%.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64775"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1" name="pt11"/>
            <p:cNvSpPr/>
            <p:nvPr/>
          </p:nvSpPr>
          <p:spPr>
            <a:xfrm>
              <a:off x="1083982"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 name="pt12"/>
            <p:cNvSpPr/>
            <p:nvPr/>
          </p:nvSpPr>
          <p:spPr>
            <a:xfrm>
              <a:off x="1165188" y="509856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188389" y="4922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234792" y="474608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281195" y="45698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281195" y="43936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04397" y="4217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15997" y="40411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27598" y="38649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50800" y="36886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362400" y="35124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385602" y="33361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397203" y="315995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420404" y="298372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432005" y="2807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443606" y="26312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443606" y="24550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443606" y="22787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443606" y="21025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455206"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1190763" y="5295137"/>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2" name="tx32"/>
            <p:cNvSpPr/>
            <p:nvPr/>
          </p:nvSpPr>
          <p:spPr>
            <a:xfrm>
              <a:off x="1271969" y="511890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3" name="tx33"/>
            <p:cNvSpPr/>
            <p:nvPr/>
          </p:nvSpPr>
          <p:spPr>
            <a:xfrm>
              <a:off x="1295170" y="49426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4" name="tx34"/>
            <p:cNvSpPr/>
            <p:nvPr/>
          </p:nvSpPr>
          <p:spPr>
            <a:xfrm>
              <a:off x="1040400" y="476642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35" name="tx35"/>
            <p:cNvSpPr/>
            <p:nvPr/>
          </p:nvSpPr>
          <p:spPr>
            <a:xfrm>
              <a:off x="1095672" y="459019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6" name="tx36"/>
            <p:cNvSpPr/>
            <p:nvPr/>
          </p:nvSpPr>
          <p:spPr>
            <a:xfrm>
              <a:off x="1113229" y="441395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7" name="tx37"/>
            <p:cNvSpPr/>
            <p:nvPr/>
          </p:nvSpPr>
          <p:spPr>
            <a:xfrm>
              <a:off x="1118782" y="423771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38" name="tx38"/>
            <p:cNvSpPr/>
            <p:nvPr/>
          </p:nvSpPr>
          <p:spPr>
            <a:xfrm>
              <a:off x="1156901" y="406148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39" name="tx39"/>
            <p:cNvSpPr/>
            <p:nvPr/>
          </p:nvSpPr>
          <p:spPr>
            <a:xfrm>
              <a:off x="1159540" y="388524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40" name="tx40"/>
            <p:cNvSpPr/>
            <p:nvPr/>
          </p:nvSpPr>
          <p:spPr>
            <a:xfrm>
              <a:off x="1165277" y="370900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41" name="tx41"/>
            <p:cNvSpPr/>
            <p:nvPr/>
          </p:nvSpPr>
          <p:spPr>
            <a:xfrm>
              <a:off x="1189953" y="353276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42" name="tx42"/>
            <p:cNvSpPr/>
            <p:nvPr/>
          </p:nvSpPr>
          <p:spPr>
            <a:xfrm>
              <a:off x="1200079" y="335653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43" name="tx43"/>
            <p:cNvSpPr/>
            <p:nvPr/>
          </p:nvSpPr>
          <p:spPr>
            <a:xfrm>
              <a:off x="1224939" y="3180296"/>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44" name="tx44"/>
            <p:cNvSpPr/>
            <p:nvPr/>
          </p:nvSpPr>
          <p:spPr>
            <a:xfrm>
              <a:off x="1243660" y="300405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45" name="tx45"/>
            <p:cNvSpPr/>
            <p:nvPr/>
          </p:nvSpPr>
          <p:spPr>
            <a:xfrm>
              <a:off x="1246391" y="282782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46" name="tx46"/>
            <p:cNvSpPr/>
            <p:nvPr/>
          </p:nvSpPr>
          <p:spPr>
            <a:xfrm>
              <a:off x="1256528" y="2651586"/>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47" name="tx47"/>
            <p:cNvSpPr/>
            <p:nvPr/>
          </p:nvSpPr>
          <p:spPr>
            <a:xfrm>
              <a:off x="1302065" y="247534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48" name="tx48"/>
            <p:cNvSpPr/>
            <p:nvPr/>
          </p:nvSpPr>
          <p:spPr>
            <a:xfrm>
              <a:off x="1253602" y="229911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49" name="tx49"/>
            <p:cNvSpPr/>
            <p:nvPr/>
          </p:nvSpPr>
          <p:spPr>
            <a:xfrm>
              <a:off x="1262380" y="212287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50" name="tx50"/>
            <p:cNvSpPr/>
            <p:nvPr/>
          </p:nvSpPr>
          <p:spPr>
            <a:xfrm>
              <a:off x="1282759"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51" name="rc51"/>
            <p:cNvSpPr/>
            <p:nvPr/>
          </p:nvSpPr>
          <p:spPr>
            <a:xfrm>
              <a:off x="343909" y="1807652"/>
              <a:ext cx="1218078" cy="3683347"/>
            </a:xfrm>
            <a:prstGeom prst="rect">
              <a:avLst/>
            </a:prstGeom>
            <a:noFill/>
            <a:ln w="13550" cap="rnd">
              <a:solidFill>
                <a:srgbClr val="999999">
                  <a:alpha val="100000"/>
                </a:srgbClr>
              </a:solidFill>
              <a:prstDash val="solid"/>
              <a:round/>
            </a:ln>
          </p:spPr>
          <p:txBody>
            <a:bodyPr/>
            <a:lstStyle/>
            <a:p/>
          </p:txBody>
        </p:sp>
        <p:sp>
          <p:nvSpPr>
            <p:cNvPr id="52" name="pl52"/>
            <p:cNvSpPr/>
            <p:nvPr/>
          </p:nvSpPr>
          <p:spPr>
            <a:xfrm>
              <a:off x="164317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7519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10720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392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712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8032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594439"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59" name="pt59"/>
            <p:cNvSpPr/>
            <p:nvPr/>
          </p:nvSpPr>
          <p:spPr>
            <a:xfrm>
              <a:off x="2336848"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0" name="pt60"/>
            <p:cNvSpPr/>
            <p:nvPr/>
          </p:nvSpPr>
          <p:spPr>
            <a:xfrm>
              <a:off x="2348449" y="509856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1" name="pt61"/>
            <p:cNvSpPr/>
            <p:nvPr/>
          </p:nvSpPr>
          <p:spPr>
            <a:xfrm>
              <a:off x="2406453" y="4922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2" name="pt62"/>
            <p:cNvSpPr/>
            <p:nvPr/>
          </p:nvSpPr>
          <p:spPr>
            <a:xfrm>
              <a:off x="2441255" y="474608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2464456" y="45698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 name="pt64"/>
            <p:cNvSpPr/>
            <p:nvPr/>
          </p:nvSpPr>
          <p:spPr>
            <a:xfrm>
              <a:off x="2534061" y="43936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2545662" y="4217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 name="pt66"/>
            <p:cNvSpPr/>
            <p:nvPr/>
          </p:nvSpPr>
          <p:spPr>
            <a:xfrm>
              <a:off x="2557262" y="40411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 name="pt67"/>
            <p:cNvSpPr/>
            <p:nvPr/>
          </p:nvSpPr>
          <p:spPr>
            <a:xfrm>
              <a:off x="2568863" y="38649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 name="pt68"/>
            <p:cNvSpPr/>
            <p:nvPr/>
          </p:nvSpPr>
          <p:spPr>
            <a:xfrm>
              <a:off x="2615266" y="36886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 name="pt69"/>
            <p:cNvSpPr/>
            <p:nvPr/>
          </p:nvSpPr>
          <p:spPr>
            <a:xfrm>
              <a:off x="2615266" y="35124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2638468" y="33361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1" name="pt71"/>
            <p:cNvSpPr/>
            <p:nvPr/>
          </p:nvSpPr>
          <p:spPr>
            <a:xfrm>
              <a:off x="2650068" y="315995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2" name="pt72"/>
            <p:cNvSpPr/>
            <p:nvPr/>
          </p:nvSpPr>
          <p:spPr>
            <a:xfrm>
              <a:off x="2650068" y="298372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3" name="pt73"/>
            <p:cNvSpPr/>
            <p:nvPr/>
          </p:nvSpPr>
          <p:spPr>
            <a:xfrm>
              <a:off x="2696471" y="2807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2696471" y="26312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2708072" y="24550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2708072" y="22787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2719673" y="21025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273127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2443629" y="529513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80" name="tx80"/>
            <p:cNvSpPr/>
            <p:nvPr/>
          </p:nvSpPr>
          <p:spPr>
            <a:xfrm>
              <a:off x="2455230" y="511890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81" name="tx81"/>
            <p:cNvSpPr/>
            <p:nvPr/>
          </p:nvSpPr>
          <p:spPr>
            <a:xfrm>
              <a:off x="2513233" y="494266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82" name="tx82"/>
            <p:cNvSpPr/>
            <p:nvPr/>
          </p:nvSpPr>
          <p:spPr>
            <a:xfrm>
              <a:off x="2548036" y="476642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83" name="tx83"/>
            <p:cNvSpPr/>
            <p:nvPr/>
          </p:nvSpPr>
          <p:spPr>
            <a:xfrm>
              <a:off x="2571237" y="459019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84" name="tx84"/>
            <p:cNvSpPr/>
            <p:nvPr/>
          </p:nvSpPr>
          <p:spPr>
            <a:xfrm>
              <a:off x="2366094" y="441395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85" name="tx85"/>
            <p:cNvSpPr/>
            <p:nvPr/>
          </p:nvSpPr>
          <p:spPr>
            <a:xfrm>
              <a:off x="2360047" y="423771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86" name="tx86"/>
            <p:cNvSpPr/>
            <p:nvPr/>
          </p:nvSpPr>
          <p:spPr>
            <a:xfrm>
              <a:off x="2398166" y="406148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87" name="tx87"/>
            <p:cNvSpPr/>
            <p:nvPr/>
          </p:nvSpPr>
          <p:spPr>
            <a:xfrm>
              <a:off x="2383340" y="388524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88" name="tx88"/>
            <p:cNvSpPr/>
            <p:nvPr/>
          </p:nvSpPr>
          <p:spPr>
            <a:xfrm>
              <a:off x="2442819" y="370900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89" name="tx89"/>
            <p:cNvSpPr/>
            <p:nvPr/>
          </p:nvSpPr>
          <p:spPr>
            <a:xfrm>
              <a:off x="2447208" y="353276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90" name="tx90"/>
            <p:cNvSpPr/>
            <p:nvPr/>
          </p:nvSpPr>
          <p:spPr>
            <a:xfrm>
              <a:off x="2466203" y="3356533"/>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91" name="tx91"/>
            <p:cNvSpPr/>
            <p:nvPr/>
          </p:nvSpPr>
          <p:spPr>
            <a:xfrm>
              <a:off x="2473324" y="318029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92" name="tx92"/>
            <p:cNvSpPr/>
            <p:nvPr/>
          </p:nvSpPr>
          <p:spPr>
            <a:xfrm>
              <a:off x="2464545" y="300405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93" name="tx93"/>
            <p:cNvSpPr/>
            <p:nvPr/>
          </p:nvSpPr>
          <p:spPr>
            <a:xfrm>
              <a:off x="2509394" y="2827823"/>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94" name="tx94"/>
            <p:cNvSpPr/>
            <p:nvPr/>
          </p:nvSpPr>
          <p:spPr>
            <a:xfrm>
              <a:off x="2506468" y="265158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95" name="tx95"/>
            <p:cNvSpPr/>
            <p:nvPr/>
          </p:nvSpPr>
          <p:spPr>
            <a:xfrm>
              <a:off x="2566532" y="247534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96" name="tx96"/>
            <p:cNvSpPr/>
            <p:nvPr/>
          </p:nvSpPr>
          <p:spPr>
            <a:xfrm>
              <a:off x="2522458" y="229911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97" name="tx97"/>
            <p:cNvSpPr/>
            <p:nvPr/>
          </p:nvSpPr>
          <p:spPr>
            <a:xfrm>
              <a:off x="2538448" y="212287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98" name="tx98"/>
            <p:cNvSpPr/>
            <p:nvPr/>
          </p:nvSpPr>
          <p:spPr>
            <a:xfrm>
              <a:off x="2558827"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99" name="rc99"/>
            <p:cNvSpPr/>
            <p:nvPr/>
          </p:nvSpPr>
          <p:spPr>
            <a:xfrm>
              <a:off x="1631576" y="1807652"/>
              <a:ext cx="1218078" cy="3683347"/>
            </a:xfrm>
            <a:prstGeom prst="rect">
              <a:avLst/>
            </a:prstGeom>
            <a:noFill/>
            <a:ln w="13550" cap="rnd">
              <a:solidFill>
                <a:srgbClr val="999999">
                  <a:alpha val="100000"/>
                </a:srgbClr>
              </a:solidFill>
              <a:prstDash val="solid"/>
              <a:round/>
            </a:ln>
          </p:spPr>
          <p:txBody>
            <a:bodyPr/>
            <a:lstStyle/>
            <a:p/>
          </p:txBody>
        </p:sp>
        <p:sp>
          <p:nvSpPr>
            <p:cNvPr id="100" name="pl100"/>
            <p:cNvSpPr/>
            <p:nvPr/>
          </p:nvSpPr>
          <p:spPr>
            <a:xfrm>
              <a:off x="293084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16286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339487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6268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85890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409092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882107"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07" name="pt107"/>
            <p:cNvSpPr/>
            <p:nvPr/>
          </p:nvSpPr>
          <p:spPr>
            <a:xfrm>
              <a:off x="3612915"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08" name="pt108"/>
            <p:cNvSpPr/>
            <p:nvPr/>
          </p:nvSpPr>
          <p:spPr>
            <a:xfrm>
              <a:off x="3659318" y="509856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09" name="pt109"/>
            <p:cNvSpPr/>
            <p:nvPr/>
          </p:nvSpPr>
          <p:spPr>
            <a:xfrm>
              <a:off x="3659318" y="4922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0" name="pt110"/>
            <p:cNvSpPr/>
            <p:nvPr/>
          </p:nvSpPr>
          <p:spPr>
            <a:xfrm>
              <a:off x="3694120" y="474608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1" name="pt111"/>
            <p:cNvSpPr/>
            <p:nvPr/>
          </p:nvSpPr>
          <p:spPr>
            <a:xfrm>
              <a:off x="3740523" y="45698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2" name="pt112"/>
            <p:cNvSpPr/>
            <p:nvPr/>
          </p:nvSpPr>
          <p:spPr>
            <a:xfrm>
              <a:off x="3752124" y="43936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3" name="pt113"/>
            <p:cNvSpPr/>
            <p:nvPr/>
          </p:nvSpPr>
          <p:spPr>
            <a:xfrm>
              <a:off x="3833329" y="4217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4" name="pt114"/>
            <p:cNvSpPr/>
            <p:nvPr/>
          </p:nvSpPr>
          <p:spPr>
            <a:xfrm>
              <a:off x="3844930" y="40411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5" name="pt115"/>
            <p:cNvSpPr/>
            <p:nvPr/>
          </p:nvSpPr>
          <p:spPr>
            <a:xfrm>
              <a:off x="3879732" y="38649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6" name="pt116"/>
            <p:cNvSpPr/>
            <p:nvPr/>
          </p:nvSpPr>
          <p:spPr>
            <a:xfrm>
              <a:off x="3891333" y="36886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3891333" y="35124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3902934" y="33361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3914535" y="31599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3926135" y="298372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984139" y="2807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984139" y="26312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995740" y="24550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4018941" y="22787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4018941" y="21025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403054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719696" y="529513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28" name="tx128"/>
            <p:cNvSpPr/>
            <p:nvPr/>
          </p:nvSpPr>
          <p:spPr>
            <a:xfrm>
              <a:off x="3766099" y="511890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29" name="tx129"/>
            <p:cNvSpPr/>
            <p:nvPr/>
          </p:nvSpPr>
          <p:spPr>
            <a:xfrm>
              <a:off x="3766099" y="494266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30" name="tx130"/>
            <p:cNvSpPr/>
            <p:nvPr/>
          </p:nvSpPr>
          <p:spPr>
            <a:xfrm>
              <a:off x="3800901" y="476642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31" name="tx131"/>
            <p:cNvSpPr/>
            <p:nvPr/>
          </p:nvSpPr>
          <p:spPr>
            <a:xfrm>
              <a:off x="3847304" y="459019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32" name="tx132"/>
            <p:cNvSpPr/>
            <p:nvPr/>
          </p:nvSpPr>
          <p:spPr>
            <a:xfrm>
              <a:off x="3858905" y="441395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33" name="tx133"/>
            <p:cNvSpPr/>
            <p:nvPr/>
          </p:nvSpPr>
          <p:spPr>
            <a:xfrm>
              <a:off x="3665363" y="423771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34" name="tx134"/>
            <p:cNvSpPr/>
            <p:nvPr/>
          </p:nvSpPr>
          <p:spPr>
            <a:xfrm>
              <a:off x="3685833" y="406148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35" name="tx135"/>
            <p:cNvSpPr/>
            <p:nvPr/>
          </p:nvSpPr>
          <p:spPr>
            <a:xfrm>
              <a:off x="3707285" y="388524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36" name="tx136"/>
            <p:cNvSpPr/>
            <p:nvPr/>
          </p:nvSpPr>
          <p:spPr>
            <a:xfrm>
              <a:off x="3719069" y="3709006"/>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37" name="tx137"/>
            <p:cNvSpPr/>
            <p:nvPr/>
          </p:nvSpPr>
          <p:spPr>
            <a:xfrm>
              <a:off x="3714589" y="353276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38" name="tx138"/>
            <p:cNvSpPr/>
            <p:nvPr/>
          </p:nvSpPr>
          <p:spPr>
            <a:xfrm>
              <a:off x="3717411" y="335653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39" name="tx139"/>
            <p:cNvSpPr/>
            <p:nvPr/>
          </p:nvSpPr>
          <p:spPr>
            <a:xfrm>
              <a:off x="3746477" y="318029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40" name="tx140"/>
            <p:cNvSpPr/>
            <p:nvPr/>
          </p:nvSpPr>
          <p:spPr>
            <a:xfrm>
              <a:off x="3740521" y="300405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41" name="tx141"/>
            <p:cNvSpPr/>
            <p:nvPr/>
          </p:nvSpPr>
          <p:spPr>
            <a:xfrm>
              <a:off x="3797062" y="2827823"/>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42" name="tx142"/>
            <p:cNvSpPr/>
            <p:nvPr/>
          </p:nvSpPr>
          <p:spPr>
            <a:xfrm>
              <a:off x="3794136" y="265158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43" name="tx143"/>
            <p:cNvSpPr/>
            <p:nvPr/>
          </p:nvSpPr>
          <p:spPr>
            <a:xfrm>
              <a:off x="3854200" y="247534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44" name="tx144"/>
            <p:cNvSpPr/>
            <p:nvPr/>
          </p:nvSpPr>
          <p:spPr>
            <a:xfrm>
              <a:off x="3833327" y="229911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145" name="tx145"/>
            <p:cNvSpPr/>
            <p:nvPr/>
          </p:nvSpPr>
          <p:spPr>
            <a:xfrm>
              <a:off x="3837716" y="212287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46" name="tx146"/>
            <p:cNvSpPr/>
            <p:nvPr/>
          </p:nvSpPr>
          <p:spPr>
            <a:xfrm>
              <a:off x="3858095"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147" name="rc147"/>
            <p:cNvSpPr/>
            <p:nvPr/>
          </p:nvSpPr>
          <p:spPr>
            <a:xfrm>
              <a:off x="2919244" y="1807652"/>
              <a:ext cx="1218078" cy="3683347"/>
            </a:xfrm>
            <a:prstGeom prst="rect">
              <a:avLst/>
            </a:prstGeom>
            <a:noFill/>
            <a:ln w="13550" cap="rnd">
              <a:solidFill>
                <a:srgbClr val="999999">
                  <a:alpha val="100000"/>
                </a:srgbClr>
              </a:solidFill>
              <a:prstDash val="solid"/>
              <a:round/>
            </a:ln>
          </p:spPr>
          <p:txBody>
            <a:bodyPr/>
            <a:lstStyle/>
            <a:p/>
          </p:txBody>
        </p:sp>
        <p:sp>
          <p:nvSpPr>
            <p:cNvPr id="148" name="pl148"/>
            <p:cNvSpPr/>
            <p:nvPr/>
          </p:nvSpPr>
          <p:spPr>
            <a:xfrm>
              <a:off x="421851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45052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6825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91455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14657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37858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937760"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55" name="pt155"/>
            <p:cNvSpPr/>
            <p:nvPr/>
          </p:nvSpPr>
          <p:spPr>
            <a:xfrm>
              <a:off x="4274143"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4564161" y="50985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7" name="pt157"/>
            <p:cNvSpPr/>
            <p:nvPr/>
          </p:nvSpPr>
          <p:spPr>
            <a:xfrm>
              <a:off x="4633766" y="4922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8" name="pt158"/>
            <p:cNvSpPr/>
            <p:nvPr/>
          </p:nvSpPr>
          <p:spPr>
            <a:xfrm>
              <a:off x="4714971" y="47460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9" name="pt159"/>
            <p:cNvSpPr/>
            <p:nvPr/>
          </p:nvSpPr>
          <p:spPr>
            <a:xfrm>
              <a:off x="4726572" y="456985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0" name="pt160"/>
            <p:cNvSpPr/>
            <p:nvPr/>
          </p:nvSpPr>
          <p:spPr>
            <a:xfrm>
              <a:off x="4796176" y="43936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1" name="pt161"/>
            <p:cNvSpPr/>
            <p:nvPr/>
          </p:nvSpPr>
          <p:spPr>
            <a:xfrm>
              <a:off x="4830979" y="42173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2" name="pt162"/>
            <p:cNvSpPr/>
            <p:nvPr/>
          </p:nvSpPr>
          <p:spPr>
            <a:xfrm>
              <a:off x="4912184" y="4041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3" name="pt163"/>
            <p:cNvSpPr/>
            <p:nvPr/>
          </p:nvSpPr>
          <p:spPr>
            <a:xfrm>
              <a:off x="4923785" y="38649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4" name="pt164"/>
            <p:cNvSpPr/>
            <p:nvPr/>
          </p:nvSpPr>
          <p:spPr>
            <a:xfrm>
              <a:off x="4935385" y="36886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5" name="pt165"/>
            <p:cNvSpPr/>
            <p:nvPr/>
          </p:nvSpPr>
          <p:spPr>
            <a:xfrm>
              <a:off x="4970188" y="35124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6" name="pt166"/>
            <p:cNvSpPr/>
            <p:nvPr/>
          </p:nvSpPr>
          <p:spPr>
            <a:xfrm>
              <a:off x="4981788" y="333619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7" name="pt167"/>
            <p:cNvSpPr/>
            <p:nvPr/>
          </p:nvSpPr>
          <p:spPr>
            <a:xfrm>
              <a:off x="5051393" y="315995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5051393" y="298372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5120997" y="28074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0" name="pt170"/>
            <p:cNvSpPr/>
            <p:nvPr/>
          </p:nvSpPr>
          <p:spPr>
            <a:xfrm>
              <a:off x="5167400" y="26312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5248606" y="24550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2" name="pt172"/>
            <p:cNvSpPr/>
            <p:nvPr/>
          </p:nvSpPr>
          <p:spPr>
            <a:xfrm>
              <a:off x="5248606" y="22787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3" name="pt173"/>
            <p:cNvSpPr/>
            <p:nvPr/>
          </p:nvSpPr>
          <p:spPr>
            <a:xfrm>
              <a:off x="5271807" y="21025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pt174"/>
            <p:cNvSpPr/>
            <p:nvPr/>
          </p:nvSpPr>
          <p:spPr>
            <a:xfrm>
              <a:off x="5306609"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5" name="tx175"/>
            <p:cNvSpPr/>
            <p:nvPr/>
          </p:nvSpPr>
          <p:spPr>
            <a:xfrm>
              <a:off x="4380923"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176" name="tx176"/>
            <p:cNvSpPr/>
            <p:nvPr/>
          </p:nvSpPr>
          <p:spPr>
            <a:xfrm>
              <a:off x="4670942" y="511890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177" name="tx177"/>
            <p:cNvSpPr/>
            <p:nvPr/>
          </p:nvSpPr>
          <p:spPr>
            <a:xfrm>
              <a:off x="4740547" y="494266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178" name="tx178"/>
            <p:cNvSpPr/>
            <p:nvPr/>
          </p:nvSpPr>
          <p:spPr>
            <a:xfrm>
              <a:off x="4821752" y="476642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179" name="tx179"/>
            <p:cNvSpPr/>
            <p:nvPr/>
          </p:nvSpPr>
          <p:spPr>
            <a:xfrm>
              <a:off x="4833353" y="459019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180" name="tx180"/>
            <p:cNvSpPr/>
            <p:nvPr/>
          </p:nvSpPr>
          <p:spPr>
            <a:xfrm>
              <a:off x="4902957" y="4413953"/>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181" name="tx181"/>
            <p:cNvSpPr/>
            <p:nvPr/>
          </p:nvSpPr>
          <p:spPr>
            <a:xfrm>
              <a:off x="4937760" y="423771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182" name="tx182"/>
            <p:cNvSpPr/>
            <p:nvPr/>
          </p:nvSpPr>
          <p:spPr>
            <a:xfrm>
              <a:off x="5018965" y="406148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183" name="tx183"/>
            <p:cNvSpPr/>
            <p:nvPr/>
          </p:nvSpPr>
          <p:spPr>
            <a:xfrm>
              <a:off x="5030566" y="388524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184" name="tx184"/>
            <p:cNvSpPr/>
            <p:nvPr/>
          </p:nvSpPr>
          <p:spPr>
            <a:xfrm>
              <a:off x="5042166" y="3709006"/>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185" name="tx185"/>
            <p:cNvSpPr/>
            <p:nvPr/>
          </p:nvSpPr>
          <p:spPr>
            <a:xfrm>
              <a:off x="5076969" y="353276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186" name="tx186"/>
            <p:cNvSpPr/>
            <p:nvPr/>
          </p:nvSpPr>
          <p:spPr>
            <a:xfrm>
              <a:off x="5088569" y="3356533"/>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187" name="tx187"/>
            <p:cNvSpPr/>
            <p:nvPr/>
          </p:nvSpPr>
          <p:spPr>
            <a:xfrm>
              <a:off x="5158174" y="318029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188" name="tx188"/>
            <p:cNvSpPr/>
            <p:nvPr/>
          </p:nvSpPr>
          <p:spPr>
            <a:xfrm>
              <a:off x="5158174" y="300405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189" name="tx189"/>
            <p:cNvSpPr/>
            <p:nvPr/>
          </p:nvSpPr>
          <p:spPr>
            <a:xfrm>
              <a:off x="4939772" y="28278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190" name="tx190"/>
            <p:cNvSpPr/>
            <p:nvPr/>
          </p:nvSpPr>
          <p:spPr>
            <a:xfrm>
              <a:off x="4981877" y="265158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191" name="tx191"/>
            <p:cNvSpPr/>
            <p:nvPr/>
          </p:nvSpPr>
          <p:spPr>
            <a:xfrm>
              <a:off x="5107065" y="247534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192" name="tx192"/>
            <p:cNvSpPr/>
            <p:nvPr/>
          </p:nvSpPr>
          <p:spPr>
            <a:xfrm>
              <a:off x="5058602" y="229911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193" name="tx193"/>
            <p:cNvSpPr/>
            <p:nvPr/>
          </p:nvSpPr>
          <p:spPr>
            <a:xfrm>
              <a:off x="5086193" y="212287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194" name="tx194"/>
            <p:cNvSpPr/>
            <p:nvPr/>
          </p:nvSpPr>
          <p:spPr>
            <a:xfrm>
              <a:off x="5134162"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195" name="rc195"/>
            <p:cNvSpPr/>
            <p:nvPr/>
          </p:nvSpPr>
          <p:spPr>
            <a:xfrm>
              <a:off x="4206912" y="1807652"/>
              <a:ext cx="1218078" cy="3683347"/>
            </a:xfrm>
            <a:prstGeom prst="rect">
              <a:avLst/>
            </a:prstGeom>
            <a:noFill/>
            <a:ln w="13550" cap="rnd">
              <a:solidFill>
                <a:srgbClr val="999999">
                  <a:alpha val="100000"/>
                </a:srgbClr>
              </a:solidFill>
              <a:prstDash val="solid"/>
              <a:round/>
            </a:ln>
          </p:spPr>
          <p:txBody>
            <a:bodyPr/>
            <a:lstStyle/>
            <a:p/>
          </p:txBody>
        </p:sp>
        <p:sp>
          <p:nvSpPr>
            <p:cNvPr id="196" name="pl196"/>
            <p:cNvSpPr/>
            <p:nvPr/>
          </p:nvSpPr>
          <p:spPr>
            <a:xfrm>
              <a:off x="550618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73819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7021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620222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643424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666625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6411039"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03" name="pt203"/>
            <p:cNvSpPr/>
            <p:nvPr/>
          </p:nvSpPr>
          <p:spPr>
            <a:xfrm>
              <a:off x="6025840"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6211452" y="509856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6223053" y="492232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6" name="pt206"/>
            <p:cNvSpPr/>
            <p:nvPr/>
          </p:nvSpPr>
          <p:spPr>
            <a:xfrm>
              <a:off x="6269456" y="474608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292658" y="456985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8" name="pt208"/>
            <p:cNvSpPr/>
            <p:nvPr/>
          </p:nvSpPr>
          <p:spPr>
            <a:xfrm>
              <a:off x="6350661" y="43936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9" name="pt209"/>
            <p:cNvSpPr/>
            <p:nvPr/>
          </p:nvSpPr>
          <p:spPr>
            <a:xfrm>
              <a:off x="6385464" y="4217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0" name="pt210"/>
            <p:cNvSpPr/>
            <p:nvPr/>
          </p:nvSpPr>
          <p:spPr>
            <a:xfrm>
              <a:off x="6385464" y="40411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1" name="pt211"/>
            <p:cNvSpPr/>
            <p:nvPr/>
          </p:nvSpPr>
          <p:spPr>
            <a:xfrm>
              <a:off x="6420266" y="38649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2" name="pt212"/>
            <p:cNvSpPr/>
            <p:nvPr/>
          </p:nvSpPr>
          <p:spPr>
            <a:xfrm>
              <a:off x="6431867" y="36886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3" name="pt213"/>
            <p:cNvSpPr/>
            <p:nvPr/>
          </p:nvSpPr>
          <p:spPr>
            <a:xfrm>
              <a:off x="6431867" y="35124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4" name="pt214"/>
            <p:cNvSpPr/>
            <p:nvPr/>
          </p:nvSpPr>
          <p:spPr>
            <a:xfrm>
              <a:off x="6478270" y="33361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5" name="pt215"/>
            <p:cNvSpPr/>
            <p:nvPr/>
          </p:nvSpPr>
          <p:spPr>
            <a:xfrm>
              <a:off x="6478270" y="31599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6" name="pt216"/>
            <p:cNvSpPr/>
            <p:nvPr/>
          </p:nvSpPr>
          <p:spPr>
            <a:xfrm>
              <a:off x="6501471" y="298372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7" name="pt217"/>
            <p:cNvSpPr/>
            <p:nvPr/>
          </p:nvSpPr>
          <p:spPr>
            <a:xfrm>
              <a:off x="6524673" y="2807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8" name="pt218"/>
            <p:cNvSpPr/>
            <p:nvPr/>
          </p:nvSpPr>
          <p:spPr>
            <a:xfrm>
              <a:off x="6524673" y="26312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9" name="pt219"/>
            <p:cNvSpPr/>
            <p:nvPr/>
          </p:nvSpPr>
          <p:spPr>
            <a:xfrm>
              <a:off x="6536273" y="245501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0" name="pt220"/>
            <p:cNvSpPr/>
            <p:nvPr/>
          </p:nvSpPr>
          <p:spPr>
            <a:xfrm>
              <a:off x="6536273" y="22787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1" name="pt221"/>
            <p:cNvSpPr/>
            <p:nvPr/>
          </p:nvSpPr>
          <p:spPr>
            <a:xfrm>
              <a:off x="6582676" y="210253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6594277"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tx223"/>
            <p:cNvSpPr/>
            <p:nvPr/>
          </p:nvSpPr>
          <p:spPr>
            <a:xfrm>
              <a:off x="6132621" y="529513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24" name="tx224"/>
            <p:cNvSpPr/>
            <p:nvPr/>
          </p:nvSpPr>
          <p:spPr>
            <a:xfrm>
              <a:off x="6318233" y="511890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25" name="tx225"/>
            <p:cNvSpPr/>
            <p:nvPr/>
          </p:nvSpPr>
          <p:spPr>
            <a:xfrm>
              <a:off x="6329834" y="494266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226" name="tx226"/>
            <p:cNvSpPr/>
            <p:nvPr/>
          </p:nvSpPr>
          <p:spPr>
            <a:xfrm>
              <a:off x="6376237" y="476642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27" name="tx227"/>
            <p:cNvSpPr/>
            <p:nvPr/>
          </p:nvSpPr>
          <p:spPr>
            <a:xfrm>
              <a:off x="6399439" y="459019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28" name="tx228"/>
            <p:cNvSpPr/>
            <p:nvPr/>
          </p:nvSpPr>
          <p:spPr>
            <a:xfrm>
              <a:off x="6457442" y="441395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29" name="tx229"/>
            <p:cNvSpPr/>
            <p:nvPr/>
          </p:nvSpPr>
          <p:spPr>
            <a:xfrm>
              <a:off x="6213017" y="423771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30" name="tx230"/>
            <p:cNvSpPr/>
            <p:nvPr/>
          </p:nvSpPr>
          <p:spPr>
            <a:xfrm>
              <a:off x="6217406" y="406148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31" name="tx231"/>
            <p:cNvSpPr/>
            <p:nvPr/>
          </p:nvSpPr>
          <p:spPr>
            <a:xfrm>
              <a:off x="6233189" y="3885243"/>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232" name="tx232"/>
            <p:cNvSpPr/>
            <p:nvPr/>
          </p:nvSpPr>
          <p:spPr>
            <a:xfrm>
              <a:off x="6246252" y="370900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33" name="tx233"/>
            <p:cNvSpPr/>
            <p:nvPr/>
          </p:nvSpPr>
          <p:spPr>
            <a:xfrm>
              <a:off x="6272770" y="353276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234" name="tx234"/>
            <p:cNvSpPr/>
            <p:nvPr/>
          </p:nvSpPr>
          <p:spPr>
            <a:xfrm>
              <a:off x="6292747" y="335653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235" name="tx235"/>
            <p:cNvSpPr/>
            <p:nvPr/>
          </p:nvSpPr>
          <p:spPr>
            <a:xfrm>
              <a:off x="6306006" y="3180296"/>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36" name="tx236"/>
            <p:cNvSpPr/>
            <p:nvPr/>
          </p:nvSpPr>
          <p:spPr>
            <a:xfrm>
              <a:off x="6315948" y="3004059"/>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37" name="tx237"/>
            <p:cNvSpPr/>
            <p:nvPr/>
          </p:nvSpPr>
          <p:spPr>
            <a:xfrm>
              <a:off x="6343448" y="282782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38" name="tx238"/>
            <p:cNvSpPr/>
            <p:nvPr/>
          </p:nvSpPr>
          <p:spPr>
            <a:xfrm>
              <a:off x="6347928" y="2651586"/>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39" name="tx239"/>
            <p:cNvSpPr/>
            <p:nvPr/>
          </p:nvSpPr>
          <p:spPr>
            <a:xfrm>
              <a:off x="6394733" y="247534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40" name="tx240"/>
            <p:cNvSpPr/>
            <p:nvPr/>
          </p:nvSpPr>
          <p:spPr>
            <a:xfrm>
              <a:off x="6346270" y="229911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41" name="tx241"/>
            <p:cNvSpPr/>
            <p:nvPr/>
          </p:nvSpPr>
          <p:spPr>
            <a:xfrm>
              <a:off x="6397062" y="212287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242" name="tx242"/>
            <p:cNvSpPr/>
            <p:nvPr/>
          </p:nvSpPr>
          <p:spPr>
            <a:xfrm>
              <a:off x="6421830"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243" name="rc243"/>
            <p:cNvSpPr/>
            <p:nvPr/>
          </p:nvSpPr>
          <p:spPr>
            <a:xfrm>
              <a:off x="5494580" y="1807652"/>
              <a:ext cx="1218078" cy="3683347"/>
            </a:xfrm>
            <a:prstGeom prst="rect">
              <a:avLst/>
            </a:prstGeom>
            <a:noFill/>
            <a:ln w="13550" cap="rnd">
              <a:solidFill>
                <a:srgbClr val="999999">
                  <a:alpha val="100000"/>
                </a:srgbClr>
              </a:solidFill>
              <a:prstDash val="solid"/>
              <a:round/>
            </a:ln>
          </p:spPr>
          <p:txBody>
            <a:bodyPr/>
            <a:lstStyle/>
            <a:p/>
          </p:txBody>
        </p:sp>
        <p:sp>
          <p:nvSpPr>
            <p:cNvPr id="244" name="pl244"/>
            <p:cNvSpPr/>
            <p:nvPr/>
          </p:nvSpPr>
          <p:spPr>
            <a:xfrm>
              <a:off x="679384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0258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25787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48989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72190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95392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582700"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51" name="pt251"/>
            <p:cNvSpPr/>
            <p:nvPr/>
          </p:nvSpPr>
          <p:spPr>
            <a:xfrm>
              <a:off x="6826277"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7220702" y="50985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7255505" y="492232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4" name="pt254"/>
            <p:cNvSpPr/>
            <p:nvPr/>
          </p:nvSpPr>
          <p:spPr>
            <a:xfrm>
              <a:off x="7510721" y="474608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7510721" y="456985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6" name="pt256"/>
            <p:cNvSpPr/>
            <p:nvPr/>
          </p:nvSpPr>
          <p:spPr>
            <a:xfrm>
              <a:off x="7522322" y="43936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7" name="pt257"/>
            <p:cNvSpPr/>
            <p:nvPr/>
          </p:nvSpPr>
          <p:spPr>
            <a:xfrm>
              <a:off x="7533923" y="421737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8" name="pt258"/>
            <p:cNvSpPr/>
            <p:nvPr/>
          </p:nvSpPr>
          <p:spPr>
            <a:xfrm>
              <a:off x="7557124" y="404114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9" name="pt259"/>
            <p:cNvSpPr/>
            <p:nvPr/>
          </p:nvSpPr>
          <p:spPr>
            <a:xfrm>
              <a:off x="7557124" y="38649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0" name="pt260"/>
            <p:cNvSpPr/>
            <p:nvPr/>
          </p:nvSpPr>
          <p:spPr>
            <a:xfrm>
              <a:off x="7580326" y="36886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1" name="pt261"/>
            <p:cNvSpPr/>
            <p:nvPr/>
          </p:nvSpPr>
          <p:spPr>
            <a:xfrm>
              <a:off x="7580326" y="351243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2" name="pt262"/>
            <p:cNvSpPr/>
            <p:nvPr/>
          </p:nvSpPr>
          <p:spPr>
            <a:xfrm>
              <a:off x="7603527" y="333619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3" name="pt263"/>
            <p:cNvSpPr/>
            <p:nvPr/>
          </p:nvSpPr>
          <p:spPr>
            <a:xfrm>
              <a:off x="7649930" y="315995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4" name="pt264"/>
            <p:cNvSpPr/>
            <p:nvPr/>
          </p:nvSpPr>
          <p:spPr>
            <a:xfrm>
              <a:off x="7661531" y="298372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65" name="pt265"/>
            <p:cNvSpPr/>
            <p:nvPr/>
          </p:nvSpPr>
          <p:spPr>
            <a:xfrm>
              <a:off x="7684732" y="28074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6" name="pt266"/>
            <p:cNvSpPr/>
            <p:nvPr/>
          </p:nvSpPr>
          <p:spPr>
            <a:xfrm>
              <a:off x="7754337" y="26312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7" name="pt267"/>
            <p:cNvSpPr/>
            <p:nvPr/>
          </p:nvSpPr>
          <p:spPr>
            <a:xfrm>
              <a:off x="7777538" y="24550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8" name="pt268"/>
            <p:cNvSpPr/>
            <p:nvPr/>
          </p:nvSpPr>
          <p:spPr>
            <a:xfrm>
              <a:off x="7789139" y="22787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9" name="pt269"/>
            <p:cNvSpPr/>
            <p:nvPr/>
          </p:nvSpPr>
          <p:spPr>
            <a:xfrm>
              <a:off x="7823941" y="210253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0" name="pt270"/>
            <p:cNvSpPr/>
            <p:nvPr/>
          </p:nvSpPr>
          <p:spPr>
            <a:xfrm>
              <a:off x="787034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tx271"/>
            <p:cNvSpPr/>
            <p:nvPr/>
          </p:nvSpPr>
          <p:spPr>
            <a:xfrm>
              <a:off x="6933058"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272" name="tx272"/>
            <p:cNvSpPr/>
            <p:nvPr/>
          </p:nvSpPr>
          <p:spPr>
            <a:xfrm>
              <a:off x="7327483" y="511890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273" name="tx273"/>
            <p:cNvSpPr/>
            <p:nvPr/>
          </p:nvSpPr>
          <p:spPr>
            <a:xfrm>
              <a:off x="7362286" y="494266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274" name="tx274"/>
            <p:cNvSpPr/>
            <p:nvPr/>
          </p:nvSpPr>
          <p:spPr>
            <a:xfrm>
              <a:off x="7617502" y="4766427"/>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275" name="tx275"/>
            <p:cNvSpPr/>
            <p:nvPr/>
          </p:nvSpPr>
          <p:spPr>
            <a:xfrm>
              <a:off x="7617502" y="459019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276" name="tx276"/>
            <p:cNvSpPr/>
            <p:nvPr/>
          </p:nvSpPr>
          <p:spPr>
            <a:xfrm>
              <a:off x="7629103" y="441395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277" name="tx277"/>
            <p:cNvSpPr/>
            <p:nvPr/>
          </p:nvSpPr>
          <p:spPr>
            <a:xfrm>
              <a:off x="7640704" y="4237716"/>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278" name="tx278"/>
            <p:cNvSpPr/>
            <p:nvPr/>
          </p:nvSpPr>
          <p:spPr>
            <a:xfrm>
              <a:off x="7663905" y="406148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279" name="tx279"/>
            <p:cNvSpPr/>
            <p:nvPr/>
          </p:nvSpPr>
          <p:spPr>
            <a:xfrm>
              <a:off x="7663905" y="388524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280" name="tx280"/>
            <p:cNvSpPr/>
            <p:nvPr/>
          </p:nvSpPr>
          <p:spPr>
            <a:xfrm>
              <a:off x="7687107" y="370900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281" name="tx281"/>
            <p:cNvSpPr/>
            <p:nvPr/>
          </p:nvSpPr>
          <p:spPr>
            <a:xfrm>
              <a:off x="7687107" y="353276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282" name="tx282"/>
            <p:cNvSpPr/>
            <p:nvPr/>
          </p:nvSpPr>
          <p:spPr>
            <a:xfrm>
              <a:off x="7710308" y="3356533"/>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283" name="tx283"/>
            <p:cNvSpPr/>
            <p:nvPr/>
          </p:nvSpPr>
          <p:spPr>
            <a:xfrm>
              <a:off x="7756711" y="318029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284" name="tx284"/>
            <p:cNvSpPr/>
            <p:nvPr/>
          </p:nvSpPr>
          <p:spPr>
            <a:xfrm>
              <a:off x="7768312" y="3004059"/>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285" name="tx285"/>
            <p:cNvSpPr/>
            <p:nvPr/>
          </p:nvSpPr>
          <p:spPr>
            <a:xfrm>
              <a:off x="7512285" y="282782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286" name="tx286"/>
            <p:cNvSpPr/>
            <p:nvPr/>
          </p:nvSpPr>
          <p:spPr>
            <a:xfrm>
              <a:off x="7568814" y="2651586"/>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287" name="tx287"/>
            <p:cNvSpPr/>
            <p:nvPr/>
          </p:nvSpPr>
          <p:spPr>
            <a:xfrm>
              <a:off x="7635998" y="247534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288" name="tx288"/>
            <p:cNvSpPr/>
            <p:nvPr/>
          </p:nvSpPr>
          <p:spPr>
            <a:xfrm>
              <a:off x="7599136" y="229911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289" name="tx289"/>
            <p:cNvSpPr/>
            <p:nvPr/>
          </p:nvSpPr>
          <p:spPr>
            <a:xfrm>
              <a:off x="7638327" y="212287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290" name="tx290"/>
            <p:cNvSpPr/>
            <p:nvPr/>
          </p:nvSpPr>
          <p:spPr>
            <a:xfrm>
              <a:off x="7697897"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291" name="rc291"/>
            <p:cNvSpPr/>
            <p:nvPr/>
          </p:nvSpPr>
          <p:spPr>
            <a:xfrm>
              <a:off x="6782248" y="1807652"/>
              <a:ext cx="1218078" cy="3683347"/>
            </a:xfrm>
            <a:prstGeom prst="rect">
              <a:avLst/>
            </a:prstGeom>
            <a:noFill/>
            <a:ln w="13550" cap="rnd">
              <a:solidFill>
                <a:srgbClr val="999999">
                  <a:alpha val="100000"/>
                </a:srgbClr>
              </a:solidFill>
              <a:prstDash val="solid"/>
              <a:round/>
            </a:ln>
          </p:spPr>
          <p:txBody>
            <a:bodyPr/>
            <a:lstStyle/>
            <a:p/>
          </p:txBody>
        </p:sp>
        <p:sp>
          <p:nvSpPr>
            <p:cNvPr id="292" name="pl292"/>
            <p:cNvSpPr/>
            <p:nvPr/>
          </p:nvSpPr>
          <p:spPr>
            <a:xfrm>
              <a:off x="808151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31353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54554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77756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900957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924159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9009577"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99" name="pt299"/>
            <p:cNvSpPr/>
            <p:nvPr/>
          </p:nvSpPr>
          <p:spPr>
            <a:xfrm>
              <a:off x="8345960"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0" name="pt300"/>
            <p:cNvSpPr/>
            <p:nvPr/>
          </p:nvSpPr>
          <p:spPr>
            <a:xfrm>
              <a:off x="8682381" y="508877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1" name="pt301"/>
            <p:cNvSpPr/>
            <p:nvPr/>
          </p:nvSpPr>
          <p:spPr>
            <a:xfrm>
              <a:off x="8786788" y="49027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2" name="pt302"/>
            <p:cNvSpPr/>
            <p:nvPr/>
          </p:nvSpPr>
          <p:spPr>
            <a:xfrm>
              <a:off x="8844792" y="47167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3" name="pt303"/>
            <p:cNvSpPr/>
            <p:nvPr/>
          </p:nvSpPr>
          <p:spPr>
            <a:xfrm>
              <a:off x="8972400" y="453068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8984001" y="43446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5" name="pt305"/>
            <p:cNvSpPr/>
            <p:nvPr/>
          </p:nvSpPr>
          <p:spPr>
            <a:xfrm>
              <a:off x="8995602" y="41586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6" name="pt306"/>
            <p:cNvSpPr/>
            <p:nvPr/>
          </p:nvSpPr>
          <p:spPr>
            <a:xfrm>
              <a:off x="9042005" y="39726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9053605" y="37865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8" name="pt308"/>
            <p:cNvSpPr/>
            <p:nvPr/>
          </p:nvSpPr>
          <p:spPr>
            <a:xfrm>
              <a:off x="9053605"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9" name="pt309"/>
            <p:cNvSpPr/>
            <p:nvPr/>
          </p:nvSpPr>
          <p:spPr>
            <a:xfrm>
              <a:off x="9076807" y="34145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0" name="pt310"/>
            <p:cNvSpPr/>
            <p:nvPr/>
          </p:nvSpPr>
          <p:spPr>
            <a:xfrm>
              <a:off x="9088408" y="32284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1" name="pt311"/>
            <p:cNvSpPr/>
            <p:nvPr/>
          </p:nvSpPr>
          <p:spPr>
            <a:xfrm>
              <a:off x="9088408" y="30424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2" name="pt312"/>
            <p:cNvSpPr/>
            <p:nvPr/>
          </p:nvSpPr>
          <p:spPr>
            <a:xfrm>
              <a:off x="9134811" y="285643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9146411" y="267041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9146411" y="24843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9158012" y="2298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9169613" y="21123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9181214"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tx318"/>
            <p:cNvSpPr/>
            <p:nvPr/>
          </p:nvSpPr>
          <p:spPr>
            <a:xfrm>
              <a:off x="8452741"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19" name="tx319"/>
            <p:cNvSpPr/>
            <p:nvPr/>
          </p:nvSpPr>
          <p:spPr>
            <a:xfrm>
              <a:off x="8789162" y="510910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20" name="tx320"/>
            <p:cNvSpPr/>
            <p:nvPr/>
          </p:nvSpPr>
          <p:spPr>
            <a:xfrm>
              <a:off x="8893569" y="4923082"/>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21" name="tx321"/>
            <p:cNvSpPr/>
            <p:nvPr/>
          </p:nvSpPr>
          <p:spPr>
            <a:xfrm>
              <a:off x="8951573" y="473705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322" name="tx322"/>
            <p:cNvSpPr/>
            <p:nvPr/>
          </p:nvSpPr>
          <p:spPr>
            <a:xfrm>
              <a:off x="8804434" y="455102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23" name="tx323"/>
            <p:cNvSpPr/>
            <p:nvPr/>
          </p:nvSpPr>
          <p:spPr>
            <a:xfrm>
              <a:off x="8824904" y="436499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324" name="tx324"/>
            <p:cNvSpPr/>
            <p:nvPr/>
          </p:nvSpPr>
          <p:spPr>
            <a:xfrm>
              <a:off x="8809987" y="417897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325" name="tx325"/>
            <p:cNvSpPr/>
            <p:nvPr/>
          </p:nvSpPr>
          <p:spPr>
            <a:xfrm>
              <a:off x="8869558" y="399294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326" name="tx326"/>
            <p:cNvSpPr/>
            <p:nvPr/>
          </p:nvSpPr>
          <p:spPr>
            <a:xfrm>
              <a:off x="8885548" y="380691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327" name="tx327"/>
            <p:cNvSpPr/>
            <p:nvPr/>
          </p:nvSpPr>
          <p:spPr>
            <a:xfrm>
              <a:off x="8876861" y="362088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328" name="tx328"/>
            <p:cNvSpPr/>
            <p:nvPr/>
          </p:nvSpPr>
          <p:spPr>
            <a:xfrm>
              <a:off x="8891284" y="343486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29" name="tx329"/>
            <p:cNvSpPr/>
            <p:nvPr/>
          </p:nvSpPr>
          <p:spPr>
            <a:xfrm>
              <a:off x="8916144" y="3248833"/>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330" name="tx330"/>
            <p:cNvSpPr/>
            <p:nvPr/>
          </p:nvSpPr>
          <p:spPr>
            <a:xfrm>
              <a:off x="8902885" y="306280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331" name="tx331"/>
            <p:cNvSpPr/>
            <p:nvPr/>
          </p:nvSpPr>
          <p:spPr>
            <a:xfrm>
              <a:off x="8947733" y="2876777"/>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332" name="tx332"/>
            <p:cNvSpPr/>
            <p:nvPr/>
          </p:nvSpPr>
          <p:spPr>
            <a:xfrm>
              <a:off x="9004871" y="269075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333" name="tx333"/>
            <p:cNvSpPr/>
            <p:nvPr/>
          </p:nvSpPr>
          <p:spPr>
            <a:xfrm>
              <a:off x="8956408" y="250472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334" name="tx334"/>
            <p:cNvSpPr/>
            <p:nvPr/>
          </p:nvSpPr>
          <p:spPr>
            <a:xfrm>
              <a:off x="8976787" y="2318694"/>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335" name="tx335"/>
            <p:cNvSpPr/>
            <p:nvPr/>
          </p:nvSpPr>
          <p:spPr>
            <a:xfrm>
              <a:off x="8983999" y="213266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336" name="tx336"/>
            <p:cNvSpPr/>
            <p:nvPr/>
          </p:nvSpPr>
          <p:spPr>
            <a:xfrm>
              <a:off x="9008767"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337" name="rc337"/>
            <p:cNvSpPr/>
            <p:nvPr/>
          </p:nvSpPr>
          <p:spPr>
            <a:xfrm>
              <a:off x="8069916" y="1807652"/>
              <a:ext cx="1218078" cy="3683347"/>
            </a:xfrm>
            <a:prstGeom prst="rect">
              <a:avLst/>
            </a:prstGeom>
            <a:noFill/>
            <a:ln w="13550" cap="rnd">
              <a:solidFill>
                <a:srgbClr val="999999">
                  <a:alpha val="100000"/>
                </a:srgbClr>
              </a:solidFill>
              <a:prstDash val="solid"/>
              <a:round/>
            </a:ln>
          </p:spPr>
          <p:txBody>
            <a:bodyPr/>
            <a:lstStyle/>
            <a:p/>
          </p:txBody>
        </p:sp>
        <p:sp>
          <p:nvSpPr>
            <p:cNvPr id="338" name="pl338"/>
            <p:cNvSpPr/>
            <p:nvPr/>
          </p:nvSpPr>
          <p:spPr>
            <a:xfrm>
              <a:off x="93691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960120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983321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1006523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1029724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1052926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10239241"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45" name="pt345"/>
            <p:cNvSpPr/>
            <p:nvPr/>
          </p:nvSpPr>
          <p:spPr>
            <a:xfrm>
              <a:off x="9575624"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6" name="pt346"/>
            <p:cNvSpPr/>
            <p:nvPr/>
          </p:nvSpPr>
          <p:spPr>
            <a:xfrm>
              <a:off x="9981650" y="508877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7" name="pt347"/>
            <p:cNvSpPr/>
            <p:nvPr/>
          </p:nvSpPr>
          <p:spPr>
            <a:xfrm>
              <a:off x="10074456" y="49027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8" name="pt348"/>
            <p:cNvSpPr/>
            <p:nvPr/>
          </p:nvSpPr>
          <p:spPr>
            <a:xfrm>
              <a:off x="10132460" y="47167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9" name="pt349"/>
            <p:cNvSpPr/>
            <p:nvPr/>
          </p:nvSpPr>
          <p:spPr>
            <a:xfrm>
              <a:off x="10167262" y="453068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50" name="pt350"/>
            <p:cNvSpPr/>
            <p:nvPr/>
          </p:nvSpPr>
          <p:spPr>
            <a:xfrm>
              <a:off x="10190464" y="434465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51" name="pt351"/>
            <p:cNvSpPr/>
            <p:nvPr/>
          </p:nvSpPr>
          <p:spPr>
            <a:xfrm>
              <a:off x="10202064" y="41586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52" name="pt352"/>
            <p:cNvSpPr/>
            <p:nvPr/>
          </p:nvSpPr>
          <p:spPr>
            <a:xfrm>
              <a:off x="10236867" y="39726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53" name="pt353"/>
            <p:cNvSpPr/>
            <p:nvPr/>
          </p:nvSpPr>
          <p:spPr>
            <a:xfrm>
              <a:off x="10236867" y="378657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54" name="pt354"/>
            <p:cNvSpPr/>
            <p:nvPr/>
          </p:nvSpPr>
          <p:spPr>
            <a:xfrm>
              <a:off x="10248467"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5" name="pt355"/>
            <p:cNvSpPr/>
            <p:nvPr/>
          </p:nvSpPr>
          <p:spPr>
            <a:xfrm>
              <a:off x="10260068" y="34145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6" name="pt356"/>
            <p:cNvSpPr/>
            <p:nvPr/>
          </p:nvSpPr>
          <p:spPr>
            <a:xfrm>
              <a:off x="10294870" y="32284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7" name="pt357"/>
            <p:cNvSpPr/>
            <p:nvPr/>
          </p:nvSpPr>
          <p:spPr>
            <a:xfrm>
              <a:off x="10306471" y="30424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8" name="pt358"/>
            <p:cNvSpPr/>
            <p:nvPr/>
          </p:nvSpPr>
          <p:spPr>
            <a:xfrm>
              <a:off x="10329673" y="28564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9" name="pt359"/>
            <p:cNvSpPr/>
            <p:nvPr/>
          </p:nvSpPr>
          <p:spPr>
            <a:xfrm>
              <a:off x="10352874" y="26704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0" name="pt360"/>
            <p:cNvSpPr/>
            <p:nvPr/>
          </p:nvSpPr>
          <p:spPr>
            <a:xfrm>
              <a:off x="10364475" y="24843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1" name="pt361"/>
            <p:cNvSpPr/>
            <p:nvPr/>
          </p:nvSpPr>
          <p:spPr>
            <a:xfrm>
              <a:off x="10445680" y="22983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2" name="pt362"/>
            <p:cNvSpPr/>
            <p:nvPr/>
          </p:nvSpPr>
          <p:spPr>
            <a:xfrm>
              <a:off x="10457281" y="21123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3" name="pt363"/>
            <p:cNvSpPr/>
            <p:nvPr/>
          </p:nvSpPr>
          <p:spPr>
            <a:xfrm>
              <a:off x="1046888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4" name="tx364"/>
            <p:cNvSpPr/>
            <p:nvPr/>
          </p:nvSpPr>
          <p:spPr>
            <a:xfrm>
              <a:off x="9682405"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365" name="tx365"/>
            <p:cNvSpPr/>
            <p:nvPr/>
          </p:nvSpPr>
          <p:spPr>
            <a:xfrm>
              <a:off x="10088431" y="510910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366" name="tx366"/>
            <p:cNvSpPr/>
            <p:nvPr/>
          </p:nvSpPr>
          <p:spPr>
            <a:xfrm>
              <a:off x="10181237" y="4923082"/>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367" name="tx367"/>
            <p:cNvSpPr/>
            <p:nvPr/>
          </p:nvSpPr>
          <p:spPr>
            <a:xfrm>
              <a:off x="10239241" y="473705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368" name="tx368"/>
            <p:cNvSpPr/>
            <p:nvPr/>
          </p:nvSpPr>
          <p:spPr>
            <a:xfrm>
              <a:off x="10274043" y="455102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369" name="tx369"/>
            <p:cNvSpPr/>
            <p:nvPr/>
          </p:nvSpPr>
          <p:spPr>
            <a:xfrm>
              <a:off x="10297245" y="436499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370" name="tx370"/>
            <p:cNvSpPr/>
            <p:nvPr/>
          </p:nvSpPr>
          <p:spPr>
            <a:xfrm>
              <a:off x="10308845" y="4178971"/>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371" name="tx371"/>
            <p:cNvSpPr/>
            <p:nvPr/>
          </p:nvSpPr>
          <p:spPr>
            <a:xfrm>
              <a:off x="10343648" y="399294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372" name="tx372"/>
            <p:cNvSpPr/>
            <p:nvPr/>
          </p:nvSpPr>
          <p:spPr>
            <a:xfrm>
              <a:off x="10343648" y="380691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373" name="tx373"/>
            <p:cNvSpPr/>
            <p:nvPr/>
          </p:nvSpPr>
          <p:spPr>
            <a:xfrm>
              <a:off x="10071723" y="3620888"/>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374" name="tx374"/>
            <p:cNvSpPr/>
            <p:nvPr/>
          </p:nvSpPr>
          <p:spPr>
            <a:xfrm>
              <a:off x="10100971" y="343486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375" name="tx375"/>
            <p:cNvSpPr/>
            <p:nvPr/>
          </p:nvSpPr>
          <p:spPr>
            <a:xfrm>
              <a:off x="10109347" y="324883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376" name="tx376"/>
            <p:cNvSpPr/>
            <p:nvPr/>
          </p:nvSpPr>
          <p:spPr>
            <a:xfrm>
              <a:off x="10120948" y="306280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377" name="tx377"/>
            <p:cNvSpPr/>
            <p:nvPr/>
          </p:nvSpPr>
          <p:spPr>
            <a:xfrm>
              <a:off x="10161615" y="287677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378" name="tx378"/>
            <p:cNvSpPr/>
            <p:nvPr/>
          </p:nvSpPr>
          <p:spPr>
            <a:xfrm>
              <a:off x="10180610" y="2690750"/>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379" name="tx379"/>
            <p:cNvSpPr/>
            <p:nvPr/>
          </p:nvSpPr>
          <p:spPr>
            <a:xfrm>
              <a:off x="10178861" y="250472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380" name="tx380"/>
            <p:cNvSpPr/>
            <p:nvPr/>
          </p:nvSpPr>
          <p:spPr>
            <a:xfrm>
              <a:off x="10304140" y="2318694"/>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381" name="tx381"/>
            <p:cNvSpPr/>
            <p:nvPr/>
          </p:nvSpPr>
          <p:spPr>
            <a:xfrm>
              <a:off x="10267277" y="213266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382" name="tx382"/>
            <p:cNvSpPr/>
            <p:nvPr/>
          </p:nvSpPr>
          <p:spPr>
            <a:xfrm>
              <a:off x="10296435" y="194663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383" name="rc383"/>
            <p:cNvSpPr/>
            <p:nvPr/>
          </p:nvSpPr>
          <p:spPr>
            <a:xfrm>
              <a:off x="9357584" y="1807652"/>
              <a:ext cx="1218078" cy="3683347"/>
            </a:xfrm>
            <a:prstGeom prst="rect">
              <a:avLst/>
            </a:prstGeom>
            <a:noFill/>
            <a:ln w="13550" cap="rnd">
              <a:solidFill>
                <a:srgbClr val="999999">
                  <a:alpha val="100000"/>
                </a:srgbClr>
              </a:solidFill>
              <a:prstDash val="solid"/>
              <a:round/>
            </a:ln>
          </p:spPr>
          <p:txBody>
            <a:bodyPr/>
            <a:lstStyle/>
            <a:p/>
          </p:txBody>
        </p:sp>
        <p:sp>
          <p:nvSpPr>
            <p:cNvPr id="384" name="pl384"/>
            <p:cNvSpPr/>
            <p:nvPr/>
          </p:nvSpPr>
          <p:spPr>
            <a:xfrm>
              <a:off x="1065685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1088886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1112088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1135289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88" name="pl388"/>
            <p:cNvSpPr/>
            <p:nvPr/>
          </p:nvSpPr>
          <p:spPr>
            <a:xfrm>
              <a:off x="1158491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89" name="pl389"/>
            <p:cNvSpPr/>
            <p:nvPr/>
          </p:nvSpPr>
          <p:spPr>
            <a:xfrm>
              <a:off x="1181692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90" name="pl390"/>
            <p:cNvSpPr/>
            <p:nvPr/>
          </p:nvSpPr>
          <p:spPr>
            <a:xfrm>
              <a:off x="10842464"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91" name="pt391"/>
            <p:cNvSpPr/>
            <p:nvPr/>
          </p:nvSpPr>
          <p:spPr>
            <a:xfrm>
              <a:off x="10642877"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11408527" y="19263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3" name="tx393"/>
            <p:cNvSpPr/>
            <p:nvPr/>
          </p:nvSpPr>
          <p:spPr>
            <a:xfrm>
              <a:off x="10749658"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394" name="tx394"/>
            <p:cNvSpPr/>
            <p:nvPr/>
          </p:nvSpPr>
          <p:spPr>
            <a:xfrm>
              <a:off x="11515308"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395" name="rc395"/>
            <p:cNvSpPr/>
            <p:nvPr/>
          </p:nvSpPr>
          <p:spPr>
            <a:xfrm>
              <a:off x="10645252" y="1807652"/>
              <a:ext cx="1218078" cy="3683347"/>
            </a:xfrm>
            <a:prstGeom prst="rect">
              <a:avLst/>
            </a:prstGeom>
            <a:noFill/>
            <a:ln w="13550" cap="rnd">
              <a:solidFill>
                <a:srgbClr val="999999">
                  <a:alpha val="100000"/>
                </a:srgbClr>
              </a:solidFill>
              <a:prstDash val="solid"/>
              <a:round/>
            </a:ln>
          </p:spPr>
          <p:txBody>
            <a:bodyPr/>
            <a:lstStyle/>
            <a:p/>
          </p:txBody>
        </p:sp>
        <p:sp>
          <p:nvSpPr>
            <p:cNvPr id="396" name="rc396"/>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7" name="tx397"/>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(87%)</a:t>
              </a:r>
            </a:p>
          </p:txBody>
        </p:sp>
        <p:sp>
          <p:nvSpPr>
            <p:cNvPr id="398" name="rc398"/>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9" name="tx399"/>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(82%)</a:t>
              </a:r>
            </a:p>
          </p:txBody>
        </p:sp>
        <p:sp>
          <p:nvSpPr>
            <p:cNvPr id="400" name="rc400"/>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1" name="tx401"/>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(82%)</a:t>
              </a:r>
            </a:p>
          </p:txBody>
        </p:sp>
        <p:sp>
          <p:nvSpPr>
            <p:cNvPr id="402" name="rc402"/>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3" name="tx403"/>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(62%)</a:t>
              </a:r>
            </a:p>
          </p:txBody>
        </p:sp>
        <p:sp>
          <p:nvSpPr>
            <p:cNvPr id="404" name="rc404"/>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5" name="tx405"/>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(78%)</a:t>
              </a:r>
            </a:p>
          </p:txBody>
        </p:sp>
        <p:sp>
          <p:nvSpPr>
            <p:cNvPr id="406" name="rc406"/>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(68%)</a:t>
              </a:r>
            </a:p>
          </p:txBody>
        </p:sp>
        <p:sp>
          <p:nvSpPr>
            <p:cNvPr id="408" name="rc408"/>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(80%)</a:t>
              </a:r>
            </a:p>
          </p:txBody>
        </p:sp>
        <p:sp>
          <p:nvSpPr>
            <p:cNvPr id="410" name="rc410"/>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(75%)</a:t>
              </a:r>
            </a:p>
          </p:txBody>
        </p:sp>
        <p:sp>
          <p:nvSpPr>
            <p:cNvPr id="412" name="rc412"/>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(16%)</a:t>
              </a:r>
            </a:p>
          </p:txBody>
        </p:sp>
        <p:sp>
          <p:nvSpPr>
            <p:cNvPr id="414" name="pl414"/>
            <p:cNvSpPr/>
            <p:nvPr/>
          </p:nvSpPr>
          <p:spPr>
            <a:xfrm>
              <a:off x="343909"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15" name="pl415"/>
            <p:cNvSpPr/>
            <p:nvPr/>
          </p:nvSpPr>
          <p:spPr>
            <a:xfrm>
              <a:off x="3555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58752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81953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105155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12835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pl420"/>
            <p:cNvSpPr/>
            <p:nvPr/>
          </p:nvSpPr>
          <p:spPr>
            <a:xfrm>
              <a:off x="15155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1" name="tx421"/>
            <p:cNvSpPr/>
            <p:nvPr/>
          </p:nvSpPr>
          <p:spPr>
            <a:xfrm rot="-5400000">
              <a:off x="324420"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22" name="tx422"/>
            <p:cNvSpPr/>
            <p:nvPr/>
          </p:nvSpPr>
          <p:spPr>
            <a:xfrm rot="-5400000">
              <a:off x="52534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23" name="tx423"/>
            <p:cNvSpPr/>
            <p:nvPr/>
          </p:nvSpPr>
          <p:spPr>
            <a:xfrm rot="-5400000">
              <a:off x="75736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24" name="tx424"/>
            <p:cNvSpPr/>
            <p:nvPr/>
          </p:nvSpPr>
          <p:spPr>
            <a:xfrm rot="-5400000">
              <a:off x="98937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25" name="tx425"/>
            <p:cNvSpPr/>
            <p:nvPr/>
          </p:nvSpPr>
          <p:spPr>
            <a:xfrm rot="-5400000">
              <a:off x="12213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26" name="tx426"/>
            <p:cNvSpPr/>
            <p:nvPr/>
          </p:nvSpPr>
          <p:spPr>
            <a:xfrm rot="-5400000">
              <a:off x="1422316"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27" name="pl427"/>
            <p:cNvSpPr/>
            <p:nvPr/>
          </p:nvSpPr>
          <p:spPr>
            <a:xfrm>
              <a:off x="163157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28" name="pl428"/>
            <p:cNvSpPr/>
            <p:nvPr/>
          </p:nvSpPr>
          <p:spPr>
            <a:xfrm>
              <a:off x="164317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187519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pl430"/>
            <p:cNvSpPr/>
            <p:nvPr/>
          </p:nvSpPr>
          <p:spPr>
            <a:xfrm>
              <a:off x="210720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23392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25712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3" name="pl433"/>
            <p:cNvSpPr/>
            <p:nvPr/>
          </p:nvSpPr>
          <p:spPr>
            <a:xfrm>
              <a:off x="28032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4" name="tx434"/>
            <p:cNvSpPr/>
            <p:nvPr/>
          </p:nvSpPr>
          <p:spPr>
            <a:xfrm rot="-5400000">
              <a:off x="1612088"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35" name="tx435"/>
            <p:cNvSpPr/>
            <p:nvPr/>
          </p:nvSpPr>
          <p:spPr>
            <a:xfrm rot="-5400000">
              <a:off x="181301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36" name="tx436"/>
            <p:cNvSpPr/>
            <p:nvPr/>
          </p:nvSpPr>
          <p:spPr>
            <a:xfrm rot="-5400000">
              <a:off x="204502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37" name="tx437"/>
            <p:cNvSpPr/>
            <p:nvPr/>
          </p:nvSpPr>
          <p:spPr>
            <a:xfrm rot="-5400000">
              <a:off x="227704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38" name="tx438"/>
            <p:cNvSpPr/>
            <p:nvPr/>
          </p:nvSpPr>
          <p:spPr>
            <a:xfrm rot="-5400000">
              <a:off x="250905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39" name="tx439"/>
            <p:cNvSpPr/>
            <p:nvPr/>
          </p:nvSpPr>
          <p:spPr>
            <a:xfrm rot="-5400000">
              <a:off x="270998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40" name="pl440"/>
            <p:cNvSpPr/>
            <p:nvPr/>
          </p:nvSpPr>
          <p:spPr>
            <a:xfrm>
              <a:off x="291924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41" name="pl441"/>
            <p:cNvSpPr/>
            <p:nvPr/>
          </p:nvSpPr>
          <p:spPr>
            <a:xfrm>
              <a:off x="293084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316286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339487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pl444"/>
            <p:cNvSpPr/>
            <p:nvPr/>
          </p:nvSpPr>
          <p:spPr>
            <a:xfrm>
              <a:off x="36268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5" name="pl445"/>
            <p:cNvSpPr/>
            <p:nvPr/>
          </p:nvSpPr>
          <p:spPr>
            <a:xfrm>
              <a:off x="385890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409092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tx447"/>
            <p:cNvSpPr/>
            <p:nvPr/>
          </p:nvSpPr>
          <p:spPr>
            <a:xfrm rot="-5400000">
              <a:off x="2899755"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48" name="tx448"/>
            <p:cNvSpPr/>
            <p:nvPr/>
          </p:nvSpPr>
          <p:spPr>
            <a:xfrm rot="-5400000">
              <a:off x="310068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49" name="tx449"/>
            <p:cNvSpPr/>
            <p:nvPr/>
          </p:nvSpPr>
          <p:spPr>
            <a:xfrm rot="-5400000">
              <a:off x="333269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50" name="tx450"/>
            <p:cNvSpPr/>
            <p:nvPr/>
          </p:nvSpPr>
          <p:spPr>
            <a:xfrm rot="-5400000">
              <a:off x="35647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51" name="tx451"/>
            <p:cNvSpPr/>
            <p:nvPr/>
          </p:nvSpPr>
          <p:spPr>
            <a:xfrm rot="-5400000">
              <a:off x="379672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52" name="tx452"/>
            <p:cNvSpPr/>
            <p:nvPr/>
          </p:nvSpPr>
          <p:spPr>
            <a:xfrm rot="-5400000">
              <a:off x="399765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53" name="pl453"/>
            <p:cNvSpPr/>
            <p:nvPr/>
          </p:nvSpPr>
          <p:spPr>
            <a:xfrm>
              <a:off x="420691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54" name="pl454"/>
            <p:cNvSpPr/>
            <p:nvPr/>
          </p:nvSpPr>
          <p:spPr>
            <a:xfrm>
              <a:off x="421851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pl455"/>
            <p:cNvSpPr/>
            <p:nvPr/>
          </p:nvSpPr>
          <p:spPr>
            <a:xfrm>
              <a:off x="445052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6" name="pl456"/>
            <p:cNvSpPr/>
            <p:nvPr/>
          </p:nvSpPr>
          <p:spPr>
            <a:xfrm>
              <a:off x="46825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1455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14657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37858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tx460"/>
            <p:cNvSpPr/>
            <p:nvPr/>
          </p:nvSpPr>
          <p:spPr>
            <a:xfrm rot="-5400000">
              <a:off x="4187423"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61" name="tx461"/>
            <p:cNvSpPr/>
            <p:nvPr/>
          </p:nvSpPr>
          <p:spPr>
            <a:xfrm rot="-5400000">
              <a:off x="438834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62" name="tx462"/>
            <p:cNvSpPr/>
            <p:nvPr/>
          </p:nvSpPr>
          <p:spPr>
            <a:xfrm rot="-5400000">
              <a:off x="462036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63" name="tx463"/>
            <p:cNvSpPr/>
            <p:nvPr/>
          </p:nvSpPr>
          <p:spPr>
            <a:xfrm rot="-5400000">
              <a:off x="485237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64" name="tx464"/>
            <p:cNvSpPr/>
            <p:nvPr/>
          </p:nvSpPr>
          <p:spPr>
            <a:xfrm rot="-5400000">
              <a:off x="508439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65" name="tx465"/>
            <p:cNvSpPr/>
            <p:nvPr/>
          </p:nvSpPr>
          <p:spPr>
            <a:xfrm rot="-5400000">
              <a:off x="528531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66" name="pl466"/>
            <p:cNvSpPr/>
            <p:nvPr/>
          </p:nvSpPr>
          <p:spPr>
            <a:xfrm>
              <a:off x="5494580"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67" name="pl467"/>
            <p:cNvSpPr/>
            <p:nvPr/>
          </p:nvSpPr>
          <p:spPr>
            <a:xfrm>
              <a:off x="550618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573819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597021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20222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643424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666625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tx473"/>
            <p:cNvSpPr/>
            <p:nvPr/>
          </p:nvSpPr>
          <p:spPr>
            <a:xfrm rot="-5400000">
              <a:off x="5475091"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74" name="tx474"/>
            <p:cNvSpPr/>
            <p:nvPr/>
          </p:nvSpPr>
          <p:spPr>
            <a:xfrm rot="-5400000">
              <a:off x="567601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75" name="tx475"/>
            <p:cNvSpPr/>
            <p:nvPr/>
          </p:nvSpPr>
          <p:spPr>
            <a:xfrm rot="-5400000">
              <a:off x="590803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76" name="tx476"/>
            <p:cNvSpPr/>
            <p:nvPr/>
          </p:nvSpPr>
          <p:spPr>
            <a:xfrm rot="-5400000">
              <a:off x="614004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77" name="tx477"/>
            <p:cNvSpPr/>
            <p:nvPr/>
          </p:nvSpPr>
          <p:spPr>
            <a:xfrm rot="-5400000">
              <a:off x="637206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78" name="tx478"/>
            <p:cNvSpPr/>
            <p:nvPr/>
          </p:nvSpPr>
          <p:spPr>
            <a:xfrm rot="-5400000">
              <a:off x="6572987"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79" name="pl479"/>
            <p:cNvSpPr/>
            <p:nvPr/>
          </p:nvSpPr>
          <p:spPr>
            <a:xfrm>
              <a:off x="6782248"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80" name="pl480"/>
            <p:cNvSpPr/>
            <p:nvPr/>
          </p:nvSpPr>
          <p:spPr>
            <a:xfrm>
              <a:off x="679384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70258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725787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748989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772190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795392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6" name="tx486"/>
            <p:cNvSpPr/>
            <p:nvPr/>
          </p:nvSpPr>
          <p:spPr>
            <a:xfrm rot="-5400000">
              <a:off x="6762759"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487" name="tx487"/>
            <p:cNvSpPr/>
            <p:nvPr/>
          </p:nvSpPr>
          <p:spPr>
            <a:xfrm rot="-5400000">
              <a:off x="696368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88" name="tx488"/>
            <p:cNvSpPr/>
            <p:nvPr/>
          </p:nvSpPr>
          <p:spPr>
            <a:xfrm rot="-5400000">
              <a:off x="719570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89" name="tx489"/>
            <p:cNvSpPr/>
            <p:nvPr/>
          </p:nvSpPr>
          <p:spPr>
            <a:xfrm rot="-5400000">
              <a:off x="742771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90" name="tx490"/>
            <p:cNvSpPr/>
            <p:nvPr/>
          </p:nvSpPr>
          <p:spPr>
            <a:xfrm rot="-5400000">
              <a:off x="765973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91" name="tx491"/>
            <p:cNvSpPr/>
            <p:nvPr/>
          </p:nvSpPr>
          <p:spPr>
            <a:xfrm rot="-5400000">
              <a:off x="7860655"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92" name="pl492"/>
            <p:cNvSpPr/>
            <p:nvPr/>
          </p:nvSpPr>
          <p:spPr>
            <a:xfrm>
              <a:off x="8069916"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493" name="pl493"/>
            <p:cNvSpPr/>
            <p:nvPr/>
          </p:nvSpPr>
          <p:spPr>
            <a:xfrm>
              <a:off x="808151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831353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854554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877756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900957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924159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tx499"/>
            <p:cNvSpPr/>
            <p:nvPr/>
          </p:nvSpPr>
          <p:spPr>
            <a:xfrm rot="-5400000">
              <a:off x="8050427"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00" name="tx500"/>
            <p:cNvSpPr/>
            <p:nvPr/>
          </p:nvSpPr>
          <p:spPr>
            <a:xfrm rot="-5400000">
              <a:off x="825135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01" name="tx501"/>
            <p:cNvSpPr/>
            <p:nvPr/>
          </p:nvSpPr>
          <p:spPr>
            <a:xfrm rot="-5400000">
              <a:off x="848336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02" name="tx502"/>
            <p:cNvSpPr/>
            <p:nvPr/>
          </p:nvSpPr>
          <p:spPr>
            <a:xfrm rot="-5400000">
              <a:off x="871538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03" name="tx503"/>
            <p:cNvSpPr/>
            <p:nvPr/>
          </p:nvSpPr>
          <p:spPr>
            <a:xfrm rot="-5400000">
              <a:off x="894739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04" name="tx504"/>
            <p:cNvSpPr/>
            <p:nvPr/>
          </p:nvSpPr>
          <p:spPr>
            <a:xfrm rot="-5400000">
              <a:off x="9148323"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05" name="pl505"/>
            <p:cNvSpPr/>
            <p:nvPr/>
          </p:nvSpPr>
          <p:spPr>
            <a:xfrm>
              <a:off x="9357584"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06" name="pl506"/>
            <p:cNvSpPr/>
            <p:nvPr/>
          </p:nvSpPr>
          <p:spPr>
            <a:xfrm>
              <a:off x="93691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960120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983321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9" name="pl509"/>
            <p:cNvSpPr/>
            <p:nvPr/>
          </p:nvSpPr>
          <p:spPr>
            <a:xfrm>
              <a:off x="1006523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0" name="pl510"/>
            <p:cNvSpPr/>
            <p:nvPr/>
          </p:nvSpPr>
          <p:spPr>
            <a:xfrm>
              <a:off x="1029724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1" name="pl511"/>
            <p:cNvSpPr/>
            <p:nvPr/>
          </p:nvSpPr>
          <p:spPr>
            <a:xfrm>
              <a:off x="1052926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tx512"/>
            <p:cNvSpPr/>
            <p:nvPr/>
          </p:nvSpPr>
          <p:spPr>
            <a:xfrm rot="-5400000">
              <a:off x="9338095"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13" name="tx513"/>
            <p:cNvSpPr/>
            <p:nvPr/>
          </p:nvSpPr>
          <p:spPr>
            <a:xfrm rot="-5400000">
              <a:off x="953902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14" name="tx514"/>
            <p:cNvSpPr/>
            <p:nvPr/>
          </p:nvSpPr>
          <p:spPr>
            <a:xfrm rot="-5400000">
              <a:off x="977103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15" name="tx515"/>
            <p:cNvSpPr/>
            <p:nvPr/>
          </p:nvSpPr>
          <p:spPr>
            <a:xfrm rot="-5400000">
              <a:off x="1000305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16" name="tx516"/>
            <p:cNvSpPr/>
            <p:nvPr/>
          </p:nvSpPr>
          <p:spPr>
            <a:xfrm rot="-5400000">
              <a:off x="1023506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17" name="tx517"/>
            <p:cNvSpPr/>
            <p:nvPr/>
          </p:nvSpPr>
          <p:spPr>
            <a:xfrm rot="-5400000">
              <a:off x="1043599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18" name="pl518"/>
            <p:cNvSpPr/>
            <p:nvPr/>
          </p:nvSpPr>
          <p:spPr>
            <a:xfrm>
              <a:off x="10645252" y="5491000"/>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519" name="pl519"/>
            <p:cNvSpPr/>
            <p:nvPr/>
          </p:nvSpPr>
          <p:spPr>
            <a:xfrm>
              <a:off x="1065685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0" name="pl520"/>
            <p:cNvSpPr/>
            <p:nvPr/>
          </p:nvSpPr>
          <p:spPr>
            <a:xfrm>
              <a:off x="1088886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1" name="pl521"/>
            <p:cNvSpPr/>
            <p:nvPr/>
          </p:nvSpPr>
          <p:spPr>
            <a:xfrm>
              <a:off x="1112088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2" name="pl522"/>
            <p:cNvSpPr/>
            <p:nvPr/>
          </p:nvSpPr>
          <p:spPr>
            <a:xfrm>
              <a:off x="1135289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3" name="pl523"/>
            <p:cNvSpPr/>
            <p:nvPr/>
          </p:nvSpPr>
          <p:spPr>
            <a:xfrm>
              <a:off x="1158491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4" name="pl524"/>
            <p:cNvSpPr/>
            <p:nvPr/>
          </p:nvSpPr>
          <p:spPr>
            <a:xfrm>
              <a:off x="1181692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tx525"/>
            <p:cNvSpPr/>
            <p:nvPr/>
          </p:nvSpPr>
          <p:spPr>
            <a:xfrm rot="-5400000">
              <a:off x="10625763" y="562609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26" name="tx526"/>
            <p:cNvSpPr/>
            <p:nvPr/>
          </p:nvSpPr>
          <p:spPr>
            <a:xfrm rot="-5400000">
              <a:off x="1082668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27" name="tx527"/>
            <p:cNvSpPr/>
            <p:nvPr/>
          </p:nvSpPr>
          <p:spPr>
            <a:xfrm rot="-5400000">
              <a:off x="1105870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28" name="tx528"/>
            <p:cNvSpPr/>
            <p:nvPr/>
          </p:nvSpPr>
          <p:spPr>
            <a:xfrm rot="-5400000">
              <a:off x="1129071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29" name="tx529"/>
            <p:cNvSpPr/>
            <p:nvPr/>
          </p:nvSpPr>
          <p:spPr>
            <a:xfrm rot="-5400000">
              <a:off x="1152273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30" name="tx530"/>
            <p:cNvSpPr/>
            <p:nvPr/>
          </p:nvSpPr>
          <p:spPr>
            <a:xfrm rot="-5400000">
              <a:off x="1172365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31" name="tx531"/>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2" name="tx532"/>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33" name="pt533"/>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4" name="pt534"/>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5" name="pt535"/>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6" name="pt536"/>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38" name="pt538"/>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9" name="tx539"/>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40" name="tx540"/>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41" name="tx541"/>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42" name="tx542"/>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43" name="tx543"/>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44" name="tx544"/>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45" name="tx545"/>
            <p:cNvSpPr/>
            <p:nvPr/>
          </p:nvSpPr>
          <p:spPr>
            <a:xfrm>
              <a:off x="343909" y="1368037"/>
              <a:ext cx="452847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AFRO-East &amp; South, 2025</a:t>
              </a:r>
            </a:p>
          </p:txBody>
        </p:sp>
        <p:sp>
          <p:nvSpPr>
            <p:cNvPr id="546" name="tx546"/>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47" name="tx547"/>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48"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549" name=""/>
          <p:cNvGrpSpPr/>
          <p:nvPr/>
        </p:nvGrpSpPr>
        <p:grpSpPr>
          <a:xfrm>
            <a:off x="292608" y="914400"/>
            <a:ext cx="11612880" cy="28575"/>
            <a:chOff x="292608" y="914400"/>
            <a:chExt cx="11612880" cy="28575"/>
          </a:xfrm>
        </p:grpSpPr>
        <p:sp>
          <p:nvSpPr>
            <p:cNvPr id="550"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1"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899745" y="2618665"/>
              <a:ext cx="106736" cy="340234"/>
            </a:xfrm>
            <a:prstGeom prst="rect">
              <a:avLst/>
            </a:prstGeom>
            <a:solidFill>
              <a:srgbClr val="2C7FB8">
                <a:alpha val="100000"/>
              </a:srgbClr>
            </a:solidFill>
          </p:spPr>
          <p:txBody>
            <a:bodyPr/>
            <a:lstStyle/>
            <a:p/>
          </p:txBody>
        </p:sp>
        <p:sp>
          <p:nvSpPr>
            <p:cNvPr id="19" name="rc19"/>
            <p:cNvSpPr/>
            <p:nvPr/>
          </p:nvSpPr>
          <p:spPr>
            <a:xfrm>
              <a:off x="2018341" y="2221725"/>
              <a:ext cx="106736" cy="737174"/>
            </a:xfrm>
            <a:prstGeom prst="rect">
              <a:avLst/>
            </a:prstGeom>
            <a:solidFill>
              <a:srgbClr val="2C7FB8">
                <a:alpha val="100000"/>
              </a:srgbClr>
            </a:solidFill>
          </p:spPr>
          <p:txBody>
            <a:bodyPr/>
            <a:lstStyle/>
            <a:p/>
          </p:txBody>
        </p:sp>
        <p:sp>
          <p:nvSpPr>
            <p:cNvPr id="20" name="rc20"/>
            <p:cNvSpPr/>
            <p:nvPr/>
          </p:nvSpPr>
          <p:spPr>
            <a:xfrm>
              <a:off x="2136937" y="2165019"/>
              <a:ext cx="106736" cy="793880"/>
            </a:xfrm>
            <a:prstGeom prst="rect">
              <a:avLst/>
            </a:prstGeom>
            <a:solidFill>
              <a:srgbClr val="2C7FB8">
                <a:alpha val="100000"/>
              </a:srgbClr>
            </a:solidFill>
          </p:spPr>
          <p:txBody>
            <a:bodyPr/>
            <a:lstStyle/>
            <a:p/>
          </p:txBody>
        </p:sp>
        <p:sp>
          <p:nvSpPr>
            <p:cNvPr id="21" name="rc21"/>
            <p:cNvSpPr/>
            <p:nvPr/>
          </p:nvSpPr>
          <p:spPr>
            <a:xfrm>
              <a:off x="2255533" y="1938196"/>
              <a:ext cx="106736" cy="1020703"/>
            </a:xfrm>
            <a:prstGeom prst="rect">
              <a:avLst/>
            </a:prstGeom>
            <a:solidFill>
              <a:srgbClr val="2C7FB8">
                <a:alpha val="100000"/>
              </a:srgbClr>
            </a:solidFill>
          </p:spPr>
          <p:txBody>
            <a:bodyPr/>
            <a:lstStyle/>
            <a:p/>
          </p:txBody>
        </p:sp>
        <p:sp>
          <p:nvSpPr>
            <p:cNvPr id="22" name="rc22"/>
            <p:cNvSpPr/>
            <p:nvPr/>
          </p:nvSpPr>
          <p:spPr>
            <a:xfrm>
              <a:off x="2374129" y="1824785"/>
              <a:ext cx="106736" cy="1134114"/>
            </a:xfrm>
            <a:prstGeom prst="rect">
              <a:avLst/>
            </a:prstGeom>
            <a:solidFill>
              <a:srgbClr val="2C7FB8">
                <a:alpha val="100000"/>
              </a:srgbClr>
            </a:solidFill>
          </p:spPr>
          <p:txBody>
            <a:bodyPr/>
            <a:lstStyle/>
            <a:p/>
          </p:txBody>
        </p:sp>
        <p:sp>
          <p:nvSpPr>
            <p:cNvPr id="23" name="rc23"/>
            <p:cNvSpPr/>
            <p:nvPr/>
          </p:nvSpPr>
          <p:spPr>
            <a:xfrm>
              <a:off x="2492725" y="1824785"/>
              <a:ext cx="106736" cy="1134114"/>
            </a:xfrm>
            <a:prstGeom prst="rect">
              <a:avLst/>
            </a:prstGeom>
            <a:solidFill>
              <a:srgbClr val="2C7FB8">
                <a:alpha val="100000"/>
              </a:srgbClr>
            </a:solidFill>
          </p:spPr>
          <p:txBody>
            <a:bodyPr/>
            <a:lstStyle/>
            <a:p/>
          </p:txBody>
        </p:sp>
        <p:sp>
          <p:nvSpPr>
            <p:cNvPr id="24" name="rc24"/>
            <p:cNvSpPr/>
            <p:nvPr/>
          </p:nvSpPr>
          <p:spPr>
            <a:xfrm>
              <a:off x="2611322" y="1824785"/>
              <a:ext cx="106736" cy="1134114"/>
            </a:xfrm>
            <a:prstGeom prst="rect">
              <a:avLst/>
            </a:prstGeom>
            <a:solidFill>
              <a:srgbClr val="2C7FB8">
                <a:alpha val="100000"/>
              </a:srgbClr>
            </a:solidFill>
          </p:spPr>
          <p:txBody>
            <a:bodyPr/>
            <a:lstStyle/>
            <a:p/>
          </p:txBody>
        </p:sp>
        <p:sp>
          <p:nvSpPr>
            <p:cNvPr id="25" name="rc25"/>
            <p:cNvSpPr/>
            <p:nvPr/>
          </p:nvSpPr>
          <p:spPr>
            <a:xfrm>
              <a:off x="2729918" y="1824785"/>
              <a:ext cx="106736" cy="1134114"/>
            </a:xfrm>
            <a:prstGeom prst="rect">
              <a:avLst/>
            </a:prstGeom>
            <a:solidFill>
              <a:srgbClr val="2C7FB8">
                <a:alpha val="100000"/>
              </a:srgbClr>
            </a:solidFill>
          </p:spPr>
          <p:txBody>
            <a:bodyPr/>
            <a:lstStyle/>
            <a:p/>
          </p:txBody>
        </p:sp>
        <p:sp>
          <p:nvSpPr>
            <p:cNvPr id="26" name="rc26"/>
            <p:cNvSpPr/>
            <p:nvPr/>
          </p:nvSpPr>
          <p:spPr>
            <a:xfrm>
              <a:off x="2848514" y="1824785"/>
              <a:ext cx="106736" cy="1134114"/>
            </a:xfrm>
            <a:prstGeom prst="rect">
              <a:avLst/>
            </a:prstGeom>
            <a:solidFill>
              <a:srgbClr val="2C7FB8">
                <a:alpha val="100000"/>
              </a:srgbClr>
            </a:solidFill>
          </p:spPr>
          <p:txBody>
            <a:bodyPr/>
            <a:lstStyle/>
            <a:p/>
          </p:txBody>
        </p:sp>
        <p:sp>
          <p:nvSpPr>
            <p:cNvPr id="27" name="rc27"/>
            <p:cNvSpPr/>
            <p:nvPr/>
          </p:nvSpPr>
          <p:spPr>
            <a:xfrm>
              <a:off x="2967110" y="1824785"/>
              <a:ext cx="106736" cy="1134114"/>
            </a:xfrm>
            <a:prstGeom prst="rect">
              <a:avLst/>
            </a:prstGeom>
            <a:solidFill>
              <a:srgbClr val="2C7FB8">
                <a:alpha val="100000"/>
              </a:srgbClr>
            </a:solidFill>
          </p:spPr>
          <p:txBody>
            <a:bodyPr/>
            <a:lstStyle/>
            <a:p/>
          </p:txBody>
        </p:sp>
        <p:sp>
          <p:nvSpPr>
            <p:cNvPr id="28" name="rc28"/>
            <p:cNvSpPr/>
            <p:nvPr/>
          </p:nvSpPr>
          <p:spPr>
            <a:xfrm>
              <a:off x="3085706" y="1824785"/>
              <a:ext cx="106736" cy="1134114"/>
            </a:xfrm>
            <a:prstGeom prst="rect">
              <a:avLst/>
            </a:prstGeom>
            <a:solidFill>
              <a:srgbClr val="2C7FB8">
                <a:alpha val="100000"/>
              </a:srgbClr>
            </a:solidFill>
          </p:spPr>
          <p:txBody>
            <a:bodyPr/>
            <a:lstStyle/>
            <a:p/>
          </p:txBody>
        </p:sp>
        <p:sp>
          <p:nvSpPr>
            <p:cNvPr id="29" name="pl29"/>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0" name="pl30"/>
            <p:cNvSpPr/>
            <p:nvPr/>
          </p:nvSpPr>
          <p:spPr>
            <a:xfrm>
              <a:off x="1953113" y="1408943"/>
              <a:ext cx="1185961" cy="1360937"/>
            </a:xfrm>
            <a:custGeom>
              <a:avLst/>
              <a:pathLst>
                <a:path w="1185961" h="1360937">
                  <a:moveTo>
                    <a:pt x="0" y="1360937"/>
                  </a:moveTo>
                  <a:lnTo>
                    <a:pt x="118596" y="1001801"/>
                  </a:lnTo>
                  <a:lnTo>
                    <a:pt x="237192" y="699370"/>
                  </a:lnTo>
                  <a:lnTo>
                    <a:pt x="355788" y="378038"/>
                  </a:lnTo>
                  <a:lnTo>
                    <a:pt x="474384" y="37803"/>
                  </a:lnTo>
                  <a:lnTo>
                    <a:pt x="592980" y="18901"/>
                  </a:lnTo>
                  <a:lnTo>
                    <a:pt x="711576" y="56705"/>
                  </a:lnTo>
                  <a:lnTo>
                    <a:pt x="830173" y="37803"/>
                  </a:lnTo>
                  <a:lnTo>
                    <a:pt x="948769" y="18901"/>
                  </a:lnTo>
                  <a:lnTo>
                    <a:pt x="1067365" y="18901"/>
                  </a:lnTo>
                  <a:lnTo>
                    <a:pt x="1185961" y="0"/>
                  </a:lnTo>
                </a:path>
              </a:pathLst>
            </a:custGeom>
            <a:ln w="27101" cap="flat">
              <a:solidFill>
                <a:srgbClr val="000000">
                  <a:alpha val="80000"/>
                </a:srgbClr>
              </a:solidFill>
              <a:prstDash val="solid"/>
              <a:round/>
            </a:ln>
          </p:spPr>
          <p:txBody>
            <a:bodyPr/>
            <a:lstStyle/>
            <a:p/>
          </p:txBody>
        </p:sp>
        <p:sp>
          <p:nvSpPr>
            <p:cNvPr id="31" name="tx31"/>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N=20</a:t>
              </a:r>
            </a:p>
          </p:txBody>
        </p:sp>
        <p:sp>
          <p:nvSpPr>
            <p:cNvPr id="32" name="tx32"/>
            <p:cNvSpPr/>
            <p:nvPr/>
          </p:nvSpPr>
          <p:spPr>
            <a:xfrm rot="-5400000">
              <a:off x="2253900" y="19822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33" name="tx33"/>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34" name="tx34"/>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35" name="tx35"/>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36" name="tx36"/>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37" name="tx37"/>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38" name="tx38"/>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39" name="tx39"/>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40" name="tx40"/>
            <p:cNvSpPr/>
            <p:nvPr/>
          </p:nvSpPr>
          <p:spPr>
            <a:xfrm>
              <a:off x="1930070" y="252951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41" name="tx41"/>
            <p:cNvSpPr/>
            <p:nvPr/>
          </p:nvSpPr>
          <p:spPr>
            <a:xfrm>
              <a:off x="2025623" y="213257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42" name="tx42"/>
            <p:cNvSpPr/>
            <p:nvPr/>
          </p:nvSpPr>
          <p:spPr>
            <a:xfrm>
              <a:off x="2144220" y="207586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43" name="tx43"/>
            <p:cNvSpPr/>
            <p:nvPr/>
          </p:nvSpPr>
          <p:spPr>
            <a:xfrm>
              <a:off x="3117385" y="129249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 name="rc44"/>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832379" y="5313100"/>
              <a:ext cx="106736" cy="113411"/>
            </a:xfrm>
            <a:prstGeom prst="rect">
              <a:avLst/>
            </a:prstGeom>
            <a:solidFill>
              <a:srgbClr val="2C7FB8">
                <a:alpha val="100000"/>
              </a:srgbClr>
            </a:solidFill>
          </p:spPr>
          <p:txBody>
            <a:bodyPr/>
            <a:lstStyle/>
            <a:p/>
          </p:txBody>
        </p:sp>
        <p:sp>
          <p:nvSpPr>
            <p:cNvPr id="60" name="rc60"/>
            <p:cNvSpPr/>
            <p:nvPr/>
          </p:nvSpPr>
          <p:spPr>
            <a:xfrm>
              <a:off x="950975" y="5313100"/>
              <a:ext cx="106736" cy="113411"/>
            </a:xfrm>
            <a:prstGeom prst="rect">
              <a:avLst/>
            </a:prstGeom>
            <a:solidFill>
              <a:srgbClr val="2C7FB8">
                <a:alpha val="100000"/>
              </a:srgbClr>
            </a:solidFill>
          </p:spPr>
          <p:txBody>
            <a:bodyPr/>
            <a:lstStyle/>
            <a:p/>
          </p:txBody>
        </p:sp>
        <p:sp>
          <p:nvSpPr>
            <p:cNvPr id="61" name="rc61"/>
            <p:cNvSpPr/>
            <p:nvPr/>
          </p:nvSpPr>
          <p:spPr>
            <a:xfrm>
              <a:off x="1069572" y="5313100"/>
              <a:ext cx="106736" cy="113411"/>
            </a:xfrm>
            <a:prstGeom prst="rect">
              <a:avLst/>
            </a:prstGeom>
            <a:solidFill>
              <a:srgbClr val="2C7FB8">
                <a:alpha val="100000"/>
              </a:srgbClr>
            </a:solidFill>
          </p:spPr>
          <p:txBody>
            <a:bodyPr/>
            <a:lstStyle/>
            <a:p/>
          </p:txBody>
        </p:sp>
        <p:sp>
          <p:nvSpPr>
            <p:cNvPr id="62" name="rc62"/>
            <p:cNvSpPr/>
            <p:nvPr/>
          </p:nvSpPr>
          <p:spPr>
            <a:xfrm>
              <a:off x="1188168" y="5313100"/>
              <a:ext cx="106736" cy="113411"/>
            </a:xfrm>
            <a:prstGeom prst="rect">
              <a:avLst/>
            </a:prstGeom>
            <a:solidFill>
              <a:srgbClr val="2C7FB8">
                <a:alpha val="100000"/>
              </a:srgbClr>
            </a:solidFill>
          </p:spPr>
          <p:txBody>
            <a:bodyPr/>
            <a:lstStyle/>
            <a:p/>
          </p:txBody>
        </p:sp>
        <p:sp>
          <p:nvSpPr>
            <p:cNvPr id="63" name="rc63"/>
            <p:cNvSpPr/>
            <p:nvPr/>
          </p:nvSpPr>
          <p:spPr>
            <a:xfrm>
              <a:off x="1306764" y="5313100"/>
              <a:ext cx="106736" cy="113411"/>
            </a:xfrm>
            <a:prstGeom prst="rect">
              <a:avLst/>
            </a:prstGeom>
            <a:solidFill>
              <a:srgbClr val="2C7FB8">
                <a:alpha val="100000"/>
              </a:srgbClr>
            </a:solidFill>
          </p:spPr>
          <p:txBody>
            <a:bodyPr/>
            <a:lstStyle/>
            <a:p/>
          </p:txBody>
        </p:sp>
        <p:sp>
          <p:nvSpPr>
            <p:cNvPr id="64" name="rc64"/>
            <p:cNvSpPr/>
            <p:nvPr/>
          </p:nvSpPr>
          <p:spPr>
            <a:xfrm>
              <a:off x="1425360" y="5313100"/>
              <a:ext cx="106736" cy="113411"/>
            </a:xfrm>
            <a:prstGeom prst="rect">
              <a:avLst/>
            </a:prstGeom>
            <a:solidFill>
              <a:srgbClr val="2C7FB8">
                <a:alpha val="100000"/>
              </a:srgbClr>
            </a:solidFill>
          </p:spPr>
          <p:txBody>
            <a:bodyPr/>
            <a:lstStyle/>
            <a:p/>
          </p:txBody>
        </p:sp>
        <p:sp>
          <p:nvSpPr>
            <p:cNvPr id="65" name="rc65"/>
            <p:cNvSpPr/>
            <p:nvPr/>
          </p:nvSpPr>
          <p:spPr>
            <a:xfrm>
              <a:off x="1543956" y="5313100"/>
              <a:ext cx="106736" cy="113411"/>
            </a:xfrm>
            <a:prstGeom prst="rect">
              <a:avLst/>
            </a:prstGeom>
            <a:solidFill>
              <a:srgbClr val="2C7FB8">
                <a:alpha val="100000"/>
              </a:srgbClr>
            </a:solidFill>
          </p:spPr>
          <p:txBody>
            <a:bodyPr/>
            <a:lstStyle/>
            <a:p/>
          </p:txBody>
        </p:sp>
        <p:sp>
          <p:nvSpPr>
            <p:cNvPr id="66" name="rc66"/>
            <p:cNvSpPr/>
            <p:nvPr/>
          </p:nvSpPr>
          <p:spPr>
            <a:xfrm>
              <a:off x="1662552" y="5313100"/>
              <a:ext cx="106736" cy="113411"/>
            </a:xfrm>
            <a:prstGeom prst="rect">
              <a:avLst/>
            </a:prstGeom>
            <a:solidFill>
              <a:srgbClr val="2C7FB8">
                <a:alpha val="100000"/>
              </a:srgbClr>
            </a:solidFill>
          </p:spPr>
          <p:txBody>
            <a:bodyPr/>
            <a:lstStyle/>
            <a:p/>
          </p:txBody>
        </p:sp>
        <p:sp>
          <p:nvSpPr>
            <p:cNvPr id="67" name="rc67"/>
            <p:cNvSpPr/>
            <p:nvPr/>
          </p:nvSpPr>
          <p:spPr>
            <a:xfrm>
              <a:off x="1781149" y="5256395"/>
              <a:ext cx="106736" cy="170117"/>
            </a:xfrm>
            <a:prstGeom prst="rect">
              <a:avLst/>
            </a:prstGeom>
            <a:solidFill>
              <a:srgbClr val="2C7FB8">
                <a:alpha val="100000"/>
              </a:srgbClr>
            </a:solidFill>
          </p:spPr>
          <p:txBody>
            <a:bodyPr/>
            <a:lstStyle/>
            <a:p/>
          </p:txBody>
        </p:sp>
        <p:sp>
          <p:nvSpPr>
            <p:cNvPr id="68" name="rc68"/>
            <p:cNvSpPr/>
            <p:nvPr/>
          </p:nvSpPr>
          <p:spPr>
            <a:xfrm>
              <a:off x="1899745" y="5199689"/>
              <a:ext cx="106736" cy="226822"/>
            </a:xfrm>
            <a:prstGeom prst="rect">
              <a:avLst/>
            </a:prstGeom>
            <a:solidFill>
              <a:srgbClr val="2C7FB8">
                <a:alpha val="100000"/>
              </a:srgbClr>
            </a:solidFill>
          </p:spPr>
          <p:txBody>
            <a:bodyPr/>
            <a:lstStyle/>
            <a:p/>
          </p:txBody>
        </p:sp>
        <p:sp>
          <p:nvSpPr>
            <p:cNvPr id="69" name="rc69"/>
            <p:cNvSpPr/>
            <p:nvPr/>
          </p:nvSpPr>
          <p:spPr>
            <a:xfrm>
              <a:off x="2018341" y="5086277"/>
              <a:ext cx="106736" cy="340234"/>
            </a:xfrm>
            <a:prstGeom prst="rect">
              <a:avLst/>
            </a:prstGeom>
            <a:solidFill>
              <a:srgbClr val="2C7FB8">
                <a:alpha val="100000"/>
              </a:srgbClr>
            </a:solidFill>
          </p:spPr>
          <p:txBody>
            <a:bodyPr/>
            <a:lstStyle/>
            <a:p/>
          </p:txBody>
        </p:sp>
        <p:sp>
          <p:nvSpPr>
            <p:cNvPr id="70" name="rc70"/>
            <p:cNvSpPr/>
            <p:nvPr/>
          </p:nvSpPr>
          <p:spPr>
            <a:xfrm>
              <a:off x="2136937" y="4746043"/>
              <a:ext cx="106736" cy="680468"/>
            </a:xfrm>
            <a:prstGeom prst="rect">
              <a:avLst/>
            </a:prstGeom>
            <a:solidFill>
              <a:srgbClr val="2C7FB8">
                <a:alpha val="100000"/>
              </a:srgbClr>
            </a:solidFill>
          </p:spPr>
          <p:txBody>
            <a:bodyPr/>
            <a:lstStyle/>
            <a:p/>
          </p:txBody>
        </p:sp>
        <p:sp>
          <p:nvSpPr>
            <p:cNvPr id="71" name="rc71"/>
            <p:cNvSpPr/>
            <p:nvPr/>
          </p:nvSpPr>
          <p:spPr>
            <a:xfrm>
              <a:off x="2255533" y="4632632"/>
              <a:ext cx="106736" cy="793880"/>
            </a:xfrm>
            <a:prstGeom prst="rect">
              <a:avLst/>
            </a:prstGeom>
            <a:solidFill>
              <a:srgbClr val="2C7FB8">
                <a:alpha val="100000"/>
              </a:srgbClr>
            </a:solidFill>
          </p:spPr>
          <p:txBody>
            <a:bodyPr/>
            <a:lstStyle/>
            <a:p/>
          </p:txBody>
        </p:sp>
        <p:sp>
          <p:nvSpPr>
            <p:cNvPr id="72" name="rc72"/>
            <p:cNvSpPr/>
            <p:nvPr/>
          </p:nvSpPr>
          <p:spPr>
            <a:xfrm>
              <a:off x="2374129" y="4632632"/>
              <a:ext cx="106736" cy="793880"/>
            </a:xfrm>
            <a:prstGeom prst="rect">
              <a:avLst/>
            </a:prstGeom>
            <a:solidFill>
              <a:srgbClr val="2C7FB8">
                <a:alpha val="100000"/>
              </a:srgbClr>
            </a:solidFill>
          </p:spPr>
          <p:txBody>
            <a:bodyPr/>
            <a:lstStyle/>
            <a:p/>
          </p:txBody>
        </p:sp>
        <p:sp>
          <p:nvSpPr>
            <p:cNvPr id="73" name="rc73"/>
            <p:cNvSpPr/>
            <p:nvPr/>
          </p:nvSpPr>
          <p:spPr>
            <a:xfrm>
              <a:off x="2492725" y="4575926"/>
              <a:ext cx="106736" cy="850585"/>
            </a:xfrm>
            <a:prstGeom prst="rect">
              <a:avLst/>
            </a:prstGeom>
            <a:solidFill>
              <a:srgbClr val="2C7FB8">
                <a:alpha val="100000"/>
              </a:srgbClr>
            </a:solidFill>
          </p:spPr>
          <p:txBody>
            <a:bodyPr/>
            <a:lstStyle/>
            <a:p/>
          </p:txBody>
        </p:sp>
        <p:sp>
          <p:nvSpPr>
            <p:cNvPr id="74" name="rc74"/>
            <p:cNvSpPr/>
            <p:nvPr/>
          </p:nvSpPr>
          <p:spPr>
            <a:xfrm>
              <a:off x="2611322" y="4519220"/>
              <a:ext cx="106736" cy="907291"/>
            </a:xfrm>
            <a:prstGeom prst="rect">
              <a:avLst/>
            </a:prstGeom>
            <a:solidFill>
              <a:srgbClr val="2C7FB8">
                <a:alpha val="100000"/>
              </a:srgbClr>
            </a:solidFill>
          </p:spPr>
          <p:txBody>
            <a:bodyPr/>
            <a:lstStyle/>
            <a:p/>
          </p:txBody>
        </p:sp>
        <p:sp>
          <p:nvSpPr>
            <p:cNvPr id="75" name="rc75"/>
            <p:cNvSpPr/>
            <p:nvPr/>
          </p:nvSpPr>
          <p:spPr>
            <a:xfrm>
              <a:off x="2729918" y="4519220"/>
              <a:ext cx="106736" cy="907291"/>
            </a:xfrm>
            <a:prstGeom prst="rect">
              <a:avLst/>
            </a:prstGeom>
            <a:solidFill>
              <a:srgbClr val="2C7FB8">
                <a:alpha val="100000"/>
              </a:srgbClr>
            </a:solidFill>
          </p:spPr>
          <p:txBody>
            <a:bodyPr/>
            <a:lstStyle/>
            <a:p/>
          </p:txBody>
        </p:sp>
        <p:sp>
          <p:nvSpPr>
            <p:cNvPr id="76" name="rc76"/>
            <p:cNvSpPr/>
            <p:nvPr/>
          </p:nvSpPr>
          <p:spPr>
            <a:xfrm>
              <a:off x="2848514" y="4519220"/>
              <a:ext cx="106736" cy="907291"/>
            </a:xfrm>
            <a:prstGeom prst="rect">
              <a:avLst/>
            </a:prstGeom>
            <a:solidFill>
              <a:srgbClr val="2C7FB8">
                <a:alpha val="100000"/>
              </a:srgbClr>
            </a:solidFill>
          </p:spPr>
          <p:txBody>
            <a:bodyPr/>
            <a:lstStyle/>
            <a:p/>
          </p:txBody>
        </p:sp>
        <p:sp>
          <p:nvSpPr>
            <p:cNvPr id="77" name="rc77"/>
            <p:cNvSpPr/>
            <p:nvPr/>
          </p:nvSpPr>
          <p:spPr>
            <a:xfrm>
              <a:off x="2967110" y="4519220"/>
              <a:ext cx="106736" cy="907291"/>
            </a:xfrm>
            <a:prstGeom prst="rect">
              <a:avLst/>
            </a:prstGeom>
            <a:solidFill>
              <a:srgbClr val="2C7FB8">
                <a:alpha val="100000"/>
              </a:srgbClr>
            </a:solidFill>
          </p:spPr>
          <p:txBody>
            <a:bodyPr/>
            <a:lstStyle/>
            <a:p/>
          </p:txBody>
        </p:sp>
        <p:sp>
          <p:nvSpPr>
            <p:cNvPr id="78" name="rc78"/>
            <p:cNvSpPr/>
            <p:nvPr/>
          </p:nvSpPr>
          <p:spPr>
            <a:xfrm>
              <a:off x="3085706" y="4462514"/>
              <a:ext cx="106736" cy="963997"/>
            </a:xfrm>
            <a:prstGeom prst="rect">
              <a:avLst/>
            </a:prstGeom>
            <a:solidFill>
              <a:srgbClr val="2C7FB8">
                <a:alpha val="100000"/>
              </a:srgbClr>
            </a:solidFill>
          </p:spPr>
          <p:txBody>
            <a:bodyPr/>
            <a:lstStyle/>
            <a:p/>
          </p:txBody>
        </p:sp>
        <p:sp>
          <p:nvSpPr>
            <p:cNvPr id="79" name="pl79"/>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0" name="pl80"/>
            <p:cNvSpPr/>
            <p:nvPr/>
          </p:nvSpPr>
          <p:spPr>
            <a:xfrm>
              <a:off x="885748" y="4405809"/>
              <a:ext cx="2253326" cy="1020703"/>
            </a:xfrm>
            <a:custGeom>
              <a:avLst/>
              <a:pathLst>
                <a:path w="2253326" h="1020703">
                  <a:moveTo>
                    <a:pt x="0" y="1020703"/>
                  </a:moveTo>
                  <a:lnTo>
                    <a:pt x="118596" y="1020703"/>
                  </a:lnTo>
                  <a:lnTo>
                    <a:pt x="237192" y="1020703"/>
                  </a:lnTo>
                  <a:lnTo>
                    <a:pt x="355788" y="1020703"/>
                  </a:lnTo>
                  <a:lnTo>
                    <a:pt x="474384" y="1020703"/>
                  </a:lnTo>
                  <a:lnTo>
                    <a:pt x="592980" y="1020703"/>
                  </a:lnTo>
                  <a:lnTo>
                    <a:pt x="711576" y="1020703"/>
                  </a:lnTo>
                  <a:lnTo>
                    <a:pt x="830173" y="1020703"/>
                  </a:lnTo>
                  <a:lnTo>
                    <a:pt x="948769" y="774978"/>
                  </a:lnTo>
                  <a:lnTo>
                    <a:pt x="1067365" y="718272"/>
                  </a:lnTo>
                  <a:lnTo>
                    <a:pt x="1185961" y="680468"/>
                  </a:lnTo>
                  <a:lnTo>
                    <a:pt x="1304557" y="340234"/>
                  </a:lnTo>
                  <a:lnTo>
                    <a:pt x="1423153" y="207921"/>
                  </a:lnTo>
                  <a:lnTo>
                    <a:pt x="1541750" y="207921"/>
                  </a:lnTo>
                  <a:lnTo>
                    <a:pt x="1660346" y="56705"/>
                  </a:lnTo>
                  <a:lnTo>
                    <a:pt x="1778942" y="94509"/>
                  </a:lnTo>
                  <a:lnTo>
                    <a:pt x="1897538" y="94509"/>
                  </a:lnTo>
                  <a:lnTo>
                    <a:pt x="2016134" y="75607"/>
                  </a:lnTo>
                  <a:lnTo>
                    <a:pt x="2134730" y="75607"/>
                  </a:lnTo>
                  <a:lnTo>
                    <a:pt x="2253326" y="0"/>
                  </a:lnTo>
                </a:path>
              </a:pathLst>
            </a:custGeom>
            <a:ln w="27101" cap="flat">
              <a:solidFill>
                <a:srgbClr val="000000">
                  <a:alpha val="80000"/>
                </a:srgbClr>
              </a:solidFill>
              <a:prstDash val="solid"/>
              <a:round/>
            </a:ln>
          </p:spPr>
          <p:txBody>
            <a:bodyPr/>
            <a:lstStyle/>
            <a:p/>
          </p:txBody>
        </p:sp>
        <p:sp>
          <p:nvSpPr>
            <p:cNvPr id="81" name="tx81"/>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N=20</a:t>
              </a:r>
            </a:p>
          </p:txBody>
        </p:sp>
        <p:sp>
          <p:nvSpPr>
            <p:cNvPr id="82" name="tx82"/>
            <p:cNvSpPr/>
            <p:nvPr/>
          </p:nvSpPr>
          <p:spPr>
            <a:xfrm rot="-5400000">
              <a:off x="2491093"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83" name="tx83"/>
            <p:cNvSpPr/>
            <p:nvPr/>
          </p:nvSpPr>
          <p:spPr>
            <a:xfrm rot="-5400000">
              <a:off x="2609689" y="456323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84" name="tx84"/>
            <p:cNvSpPr/>
            <p:nvPr/>
          </p:nvSpPr>
          <p:spPr>
            <a:xfrm rot="-5400000">
              <a:off x="2728285" y="456323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85" name="tx85"/>
            <p:cNvSpPr/>
            <p:nvPr/>
          </p:nvSpPr>
          <p:spPr>
            <a:xfrm rot="-5400000">
              <a:off x="2846881" y="456323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86" name="tx86"/>
            <p:cNvSpPr/>
            <p:nvPr/>
          </p:nvSpPr>
          <p:spPr>
            <a:xfrm rot="-5400000">
              <a:off x="2965477" y="456323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87" name="tx87"/>
            <p:cNvSpPr/>
            <p:nvPr/>
          </p:nvSpPr>
          <p:spPr>
            <a:xfrm rot="-5400000">
              <a:off x="3084073" y="450653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88" name="tx88"/>
            <p:cNvSpPr/>
            <p:nvPr/>
          </p:nvSpPr>
          <p:spPr>
            <a:xfrm>
              <a:off x="862705"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89" name="tx89"/>
            <p:cNvSpPr/>
            <p:nvPr/>
          </p:nvSpPr>
          <p:spPr>
            <a:xfrm>
              <a:off x="981301"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0" name="tx90"/>
            <p:cNvSpPr/>
            <p:nvPr/>
          </p:nvSpPr>
          <p:spPr>
            <a:xfrm>
              <a:off x="1099897"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1" name="tx91"/>
            <p:cNvSpPr/>
            <p:nvPr/>
          </p:nvSpPr>
          <p:spPr>
            <a:xfrm>
              <a:off x="1218493"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2" name="tx92"/>
            <p:cNvSpPr/>
            <p:nvPr/>
          </p:nvSpPr>
          <p:spPr>
            <a:xfrm>
              <a:off x="1337089"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3" name="tx93"/>
            <p:cNvSpPr/>
            <p:nvPr/>
          </p:nvSpPr>
          <p:spPr>
            <a:xfrm>
              <a:off x="1455685"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4" name="tx94"/>
            <p:cNvSpPr/>
            <p:nvPr/>
          </p:nvSpPr>
          <p:spPr>
            <a:xfrm>
              <a:off x="1574282"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5" name="tx95"/>
            <p:cNvSpPr/>
            <p:nvPr/>
          </p:nvSpPr>
          <p:spPr>
            <a:xfrm>
              <a:off x="1692878"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6" name="tx96"/>
            <p:cNvSpPr/>
            <p:nvPr/>
          </p:nvSpPr>
          <p:spPr>
            <a:xfrm>
              <a:off x="1811474" y="51672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97" name="tx97"/>
            <p:cNvSpPr/>
            <p:nvPr/>
          </p:nvSpPr>
          <p:spPr>
            <a:xfrm>
              <a:off x="1930070" y="51105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98" name="tx98"/>
            <p:cNvSpPr/>
            <p:nvPr/>
          </p:nvSpPr>
          <p:spPr>
            <a:xfrm>
              <a:off x="2048666"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99" name="tx99"/>
            <p:cNvSpPr/>
            <p:nvPr/>
          </p:nvSpPr>
          <p:spPr>
            <a:xfrm>
              <a:off x="2144220" y="465688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00" name="tx100"/>
            <p:cNvSpPr/>
            <p:nvPr/>
          </p:nvSpPr>
          <p:spPr>
            <a:xfrm>
              <a:off x="2262816" y="45434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1" name="tx101"/>
            <p:cNvSpPr/>
            <p:nvPr/>
          </p:nvSpPr>
          <p:spPr>
            <a:xfrm>
              <a:off x="2381412" y="45434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02" name="tx102"/>
            <p:cNvSpPr/>
            <p:nvPr/>
          </p:nvSpPr>
          <p:spPr>
            <a:xfrm>
              <a:off x="3117385" y="428936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103" name="rc103"/>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4" name="pl104"/>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5" name="pl105"/>
            <p:cNvSpPr/>
            <p:nvPr/>
          </p:nvSpPr>
          <p:spPr>
            <a:xfrm>
              <a:off x="3380035"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6" name="pl106"/>
            <p:cNvSpPr/>
            <p:nvPr/>
          </p:nvSpPr>
          <p:spPr>
            <a:xfrm>
              <a:off x="3380035"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7" name="pl107"/>
            <p:cNvSpPr/>
            <p:nvPr/>
          </p:nvSpPr>
          <p:spPr>
            <a:xfrm>
              <a:off x="3380035"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8" name="pl108"/>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5276980" y="2618665"/>
              <a:ext cx="106736" cy="340234"/>
            </a:xfrm>
            <a:prstGeom prst="rect">
              <a:avLst/>
            </a:prstGeom>
            <a:solidFill>
              <a:srgbClr val="2C7FB8">
                <a:alpha val="100000"/>
              </a:srgbClr>
            </a:solidFill>
          </p:spPr>
          <p:txBody>
            <a:bodyPr/>
            <a:lstStyle/>
            <a:p/>
          </p:txBody>
        </p:sp>
        <p:sp>
          <p:nvSpPr>
            <p:cNvPr id="119" name="rc119"/>
            <p:cNvSpPr/>
            <p:nvPr/>
          </p:nvSpPr>
          <p:spPr>
            <a:xfrm>
              <a:off x="5395577" y="2505254"/>
              <a:ext cx="106736" cy="453645"/>
            </a:xfrm>
            <a:prstGeom prst="rect">
              <a:avLst/>
            </a:prstGeom>
            <a:solidFill>
              <a:srgbClr val="2C7FB8">
                <a:alpha val="100000"/>
              </a:srgbClr>
            </a:solidFill>
          </p:spPr>
          <p:txBody>
            <a:bodyPr/>
            <a:lstStyle/>
            <a:p/>
          </p:txBody>
        </p:sp>
        <p:sp>
          <p:nvSpPr>
            <p:cNvPr id="120" name="rc120"/>
            <p:cNvSpPr/>
            <p:nvPr/>
          </p:nvSpPr>
          <p:spPr>
            <a:xfrm>
              <a:off x="5514173" y="2448548"/>
              <a:ext cx="106736" cy="510351"/>
            </a:xfrm>
            <a:prstGeom prst="rect">
              <a:avLst/>
            </a:prstGeom>
            <a:solidFill>
              <a:srgbClr val="2C7FB8">
                <a:alpha val="100000"/>
              </a:srgbClr>
            </a:solidFill>
          </p:spPr>
          <p:txBody>
            <a:bodyPr/>
            <a:lstStyle/>
            <a:p/>
          </p:txBody>
        </p:sp>
        <p:sp>
          <p:nvSpPr>
            <p:cNvPr id="121" name="rc121"/>
            <p:cNvSpPr/>
            <p:nvPr/>
          </p:nvSpPr>
          <p:spPr>
            <a:xfrm>
              <a:off x="5632769" y="2108313"/>
              <a:ext cx="106736" cy="850585"/>
            </a:xfrm>
            <a:prstGeom prst="rect">
              <a:avLst/>
            </a:prstGeom>
            <a:solidFill>
              <a:srgbClr val="2C7FB8">
                <a:alpha val="100000"/>
              </a:srgbClr>
            </a:solidFill>
          </p:spPr>
          <p:txBody>
            <a:bodyPr/>
            <a:lstStyle/>
            <a:p/>
          </p:txBody>
        </p:sp>
        <p:sp>
          <p:nvSpPr>
            <p:cNvPr id="122" name="rc122"/>
            <p:cNvSpPr/>
            <p:nvPr/>
          </p:nvSpPr>
          <p:spPr>
            <a:xfrm>
              <a:off x="5751365" y="1824785"/>
              <a:ext cx="106736" cy="1134114"/>
            </a:xfrm>
            <a:prstGeom prst="rect">
              <a:avLst/>
            </a:prstGeom>
            <a:solidFill>
              <a:srgbClr val="2C7FB8">
                <a:alpha val="100000"/>
              </a:srgbClr>
            </a:solidFill>
          </p:spPr>
          <p:txBody>
            <a:bodyPr/>
            <a:lstStyle/>
            <a:p/>
          </p:txBody>
        </p:sp>
        <p:sp>
          <p:nvSpPr>
            <p:cNvPr id="123" name="pl123"/>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4" name="pl124"/>
            <p:cNvSpPr/>
            <p:nvPr/>
          </p:nvSpPr>
          <p:spPr>
            <a:xfrm>
              <a:off x="5330349" y="1786981"/>
              <a:ext cx="474384" cy="1020703"/>
            </a:xfrm>
            <a:custGeom>
              <a:avLst/>
              <a:pathLst>
                <a:path w="474384" h="1020703">
                  <a:moveTo>
                    <a:pt x="0" y="1020703"/>
                  </a:moveTo>
                  <a:lnTo>
                    <a:pt x="118596" y="888389"/>
                  </a:lnTo>
                  <a:lnTo>
                    <a:pt x="237192" y="718272"/>
                  </a:lnTo>
                  <a:lnTo>
                    <a:pt x="355788" y="453645"/>
                  </a:lnTo>
                  <a:lnTo>
                    <a:pt x="474384" y="0"/>
                  </a:lnTo>
                </a:path>
              </a:pathLst>
            </a:custGeom>
            <a:ln w="27101" cap="flat">
              <a:solidFill>
                <a:srgbClr val="000000">
                  <a:alpha val="80000"/>
                </a:srgbClr>
              </a:solidFill>
              <a:prstDash val="solid"/>
              <a:round/>
            </a:ln>
          </p:spPr>
          <p:txBody>
            <a:bodyPr/>
            <a:lstStyle/>
            <a:p/>
          </p:txBody>
        </p:sp>
        <p:sp>
          <p:nvSpPr>
            <p:cNvPr id="125" name="tx125"/>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N=20</a:t>
              </a:r>
            </a:p>
          </p:txBody>
        </p:sp>
        <p:sp>
          <p:nvSpPr>
            <p:cNvPr id="126" name="tx126"/>
            <p:cNvSpPr/>
            <p:nvPr/>
          </p:nvSpPr>
          <p:spPr>
            <a:xfrm rot="-5400000">
              <a:off x="5631136" y="21523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27" name="tx127"/>
            <p:cNvSpPr/>
            <p:nvPr/>
          </p:nvSpPr>
          <p:spPr>
            <a:xfrm rot="-5400000">
              <a:off x="5749732"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128" name="tx128"/>
            <p:cNvSpPr/>
            <p:nvPr/>
          </p:nvSpPr>
          <p:spPr>
            <a:xfrm>
              <a:off x="5307306" y="252951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29" name="tx129"/>
            <p:cNvSpPr/>
            <p:nvPr/>
          </p:nvSpPr>
          <p:spPr>
            <a:xfrm>
              <a:off x="5425902" y="24161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30" name="tx130"/>
            <p:cNvSpPr/>
            <p:nvPr/>
          </p:nvSpPr>
          <p:spPr>
            <a:xfrm>
              <a:off x="5544498" y="235939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131" name="tx131"/>
            <p:cNvSpPr/>
            <p:nvPr/>
          </p:nvSpPr>
          <p:spPr>
            <a:xfrm>
              <a:off x="5783044" y="167053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32" name="rc132"/>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3" name="pl133"/>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4" name="pl134"/>
            <p:cNvSpPr/>
            <p:nvPr/>
          </p:nvSpPr>
          <p:spPr>
            <a:xfrm>
              <a:off x="3380035"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5" name="pl135"/>
            <p:cNvSpPr/>
            <p:nvPr/>
          </p:nvSpPr>
          <p:spPr>
            <a:xfrm>
              <a:off x="3380035"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6" name="pl136"/>
            <p:cNvSpPr/>
            <p:nvPr/>
          </p:nvSpPr>
          <p:spPr>
            <a:xfrm>
              <a:off x="3380035"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7" name="pl137"/>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3853827" y="5369806"/>
              <a:ext cx="106736" cy="56705"/>
            </a:xfrm>
            <a:prstGeom prst="rect">
              <a:avLst/>
            </a:prstGeom>
            <a:solidFill>
              <a:srgbClr val="2C7FB8">
                <a:alpha val="100000"/>
              </a:srgbClr>
            </a:solidFill>
          </p:spPr>
          <p:txBody>
            <a:bodyPr/>
            <a:lstStyle/>
            <a:p/>
          </p:txBody>
        </p:sp>
        <p:sp>
          <p:nvSpPr>
            <p:cNvPr id="148" name="rc148"/>
            <p:cNvSpPr/>
            <p:nvPr/>
          </p:nvSpPr>
          <p:spPr>
            <a:xfrm>
              <a:off x="3972423" y="5369806"/>
              <a:ext cx="106736" cy="56705"/>
            </a:xfrm>
            <a:prstGeom prst="rect">
              <a:avLst/>
            </a:prstGeom>
            <a:solidFill>
              <a:srgbClr val="2C7FB8">
                <a:alpha val="100000"/>
              </a:srgbClr>
            </a:solidFill>
          </p:spPr>
          <p:txBody>
            <a:bodyPr/>
            <a:lstStyle/>
            <a:p/>
          </p:txBody>
        </p:sp>
        <p:sp>
          <p:nvSpPr>
            <p:cNvPr id="149" name="rc149"/>
            <p:cNvSpPr/>
            <p:nvPr/>
          </p:nvSpPr>
          <p:spPr>
            <a:xfrm>
              <a:off x="4091019" y="5369806"/>
              <a:ext cx="106736" cy="56705"/>
            </a:xfrm>
            <a:prstGeom prst="rect">
              <a:avLst/>
            </a:prstGeom>
            <a:solidFill>
              <a:srgbClr val="2C7FB8">
                <a:alpha val="100000"/>
              </a:srgbClr>
            </a:solidFill>
          </p:spPr>
          <p:txBody>
            <a:bodyPr/>
            <a:lstStyle/>
            <a:p/>
          </p:txBody>
        </p:sp>
        <p:sp>
          <p:nvSpPr>
            <p:cNvPr id="150" name="rc150"/>
            <p:cNvSpPr/>
            <p:nvPr/>
          </p:nvSpPr>
          <p:spPr>
            <a:xfrm>
              <a:off x="4209615" y="5199689"/>
              <a:ext cx="106736" cy="226822"/>
            </a:xfrm>
            <a:prstGeom prst="rect">
              <a:avLst/>
            </a:prstGeom>
            <a:solidFill>
              <a:srgbClr val="2C7FB8">
                <a:alpha val="100000"/>
              </a:srgbClr>
            </a:solidFill>
          </p:spPr>
          <p:txBody>
            <a:bodyPr/>
            <a:lstStyle/>
            <a:p/>
          </p:txBody>
        </p:sp>
        <p:sp>
          <p:nvSpPr>
            <p:cNvPr id="151" name="rc151"/>
            <p:cNvSpPr/>
            <p:nvPr/>
          </p:nvSpPr>
          <p:spPr>
            <a:xfrm>
              <a:off x="4328211" y="5142983"/>
              <a:ext cx="106736" cy="283528"/>
            </a:xfrm>
            <a:prstGeom prst="rect">
              <a:avLst/>
            </a:prstGeom>
            <a:solidFill>
              <a:srgbClr val="2C7FB8">
                <a:alpha val="100000"/>
              </a:srgbClr>
            </a:solidFill>
          </p:spPr>
          <p:txBody>
            <a:bodyPr/>
            <a:lstStyle/>
            <a:p/>
          </p:txBody>
        </p:sp>
        <p:sp>
          <p:nvSpPr>
            <p:cNvPr id="152" name="rc152"/>
            <p:cNvSpPr/>
            <p:nvPr/>
          </p:nvSpPr>
          <p:spPr>
            <a:xfrm>
              <a:off x="4446807" y="4802749"/>
              <a:ext cx="106736" cy="623763"/>
            </a:xfrm>
            <a:prstGeom prst="rect">
              <a:avLst/>
            </a:prstGeom>
            <a:solidFill>
              <a:srgbClr val="2C7FB8">
                <a:alpha val="100000"/>
              </a:srgbClr>
            </a:solidFill>
          </p:spPr>
          <p:txBody>
            <a:bodyPr/>
            <a:lstStyle/>
            <a:p/>
          </p:txBody>
        </p:sp>
        <p:sp>
          <p:nvSpPr>
            <p:cNvPr id="153" name="rc153"/>
            <p:cNvSpPr/>
            <p:nvPr/>
          </p:nvSpPr>
          <p:spPr>
            <a:xfrm>
              <a:off x="4565404" y="4575926"/>
              <a:ext cx="106736" cy="850585"/>
            </a:xfrm>
            <a:prstGeom prst="rect">
              <a:avLst/>
            </a:prstGeom>
            <a:solidFill>
              <a:srgbClr val="2C7FB8">
                <a:alpha val="100000"/>
              </a:srgbClr>
            </a:solidFill>
          </p:spPr>
          <p:txBody>
            <a:bodyPr/>
            <a:lstStyle/>
            <a:p/>
          </p:txBody>
        </p:sp>
        <p:sp>
          <p:nvSpPr>
            <p:cNvPr id="154" name="rc154"/>
            <p:cNvSpPr/>
            <p:nvPr/>
          </p:nvSpPr>
          <p:spPr>
            <a:xfrm>
              <a:off x="4684000" y="4575926"/>
              <a:ext cx="106736" cy="850585"/>
            </a:xfrm>
            <a:prstGeom prst="rect">
              <a:avLst/>
            </a:prstGeom>
            <a:solidFill>
              <a:srgbClr val="2C7FB8">
                <a:alpha val="100000"/>
              </a:srgbClr>
            </a:solidFill>
          </p:spPr>
          <p:txBody>
            <a:bodyPr/>
            <a:lstStyle/>
            <a:p/>
          </p:txBody>
        </p:sp>
        <p:sp>
          <p:nvSpPr>
            <p:cNvPr id="155" name="rc155"/>
            <p:cNvSpPr/>
            <p:nvPr/>
          </p:nvSpPr>
          <p:spPr>
            <a:xfrm>
              <a:off x="4802596" y="4519220"/>
              <a:ext cx="106736" cy="907291"/>
            </a:xfrm>
            <a:prstGeom prst="rect">
              <a:avLst/>
            </a:prstGeom>
            <a:solidFill>
              <a:srgbClr val="2C7FB8">
                <a:alpha val="100000"/>
              </a:srgbClr>
            </a:solidFill>
          </p:spPr>
          <p:txBody>
            <a:bodyPr/>
            <a:lstStyle/>
            <a:p/>
          </p:txBody>
        </p:sp>
        <p:sp>
          <p:nvSpPr>
            <p:cNvPr id="156" name="rc156"/>
            <p:cNvSpPr/>
            <p:nvPr/>
          </p:nvSpPr>
          <p:spPr>
            <a:xfrm>
              <a:off x="4921192" y="4405809"/>
              <a:ext cx="106736" cy="1020703"/>
            </a:xfrm>
            <a:prstGeom prst="rect">
              <a:avLst/>
            </a:prstGeom>
            <a:solidFill>
              <a:srgbClr val="2C7FB8">
                <a:alpha val="100000"/>
              </a:srgbClr>
            </a:solidFill>
          </p:spPr>
          <p:txBody>
            <a:bodyPr/>
            <a:lstStyle/>
            <a:p/>
          </p:txBody>
        </p:sp>
        <p:sp>
          <p:nvSpPr>
            <p:cNvPr id="157" name="rc157"/>
            <p:cNvSpPr/>
            <p:nvPr/>
          </p:nvSpPr>
          <p:spPr>
            <a:xfrm>
              <a:off x="5039788" y="4405809"/>
              <a:ext cx="106736" cy="1020703"/>
            </a:xfrm>
            <a:prstGeom prst="rect">
              <a:avLst/>
            </a:prstGeom>
            <a:solidFill>
              <a:srgbClr val="2C7FB8">
                <a:alpha val="100000"/>
              </a:srgbClr>
            </a:solidFill>
          </p:spPr>
          <p:txBody>
            <a:bodyPr/>
            <a:lstStyle/>
            <a:p/>
          </p:txBody>
        </p:sp>
        <p:sp>
          <p:nvSpPr>
            <p:cNvPr id="158" name="rc158"/>
            <p:cNvSpPr/>
            <p:nvPr/>
          </p:nvSpPr>
          <p:spPr>
            <a:xfrm>
              <a:off x="5158384" y="4405809"/>
              <a:ext cx="106736" cy="1020703"/>
            </a:xfrm>
            <a:prstGeom prst="rect">
              <a:avLst/>
            </a:prstGeom>
            <a:solidFill>
              <a:srgbClr val="2C7FB8">
                <a:alpha val="100000"/>
              </a:srgbClr>
            </a:solidFill>
          </p:spPr>
          <p:txBody>
            <a:bodyPr/>
            <a:lstStyle/>
            <a:p/>
          </p:txBody>
        </p:sp>
        <p:sp>
          <p:nvSpPr>
            <p:cNvPr id="159" name="rc159"/>
            <p:cNvSpPr/>
            <p:nvPr/>
          </p:nvSpPr>
          <p:spPr>
            <a:xfrm>
              <a:off x="5276980" y="4405809"/>
              <a:ext cx="106736" cy="1020703"/>
            </a:xfrm>
            <a:prstGeom prst="rect">
              <a:avLst/>
            </a:prstGeom>
            <a:solidFill>
              <a:srgbClr val="2C7FB8">
                <a:alpha val="100000"/>
              </a:srgbClr>
            </a:solidFill>
          </p:spPr>
          <p:txBody>
            <a:bodyPr/>
            <a:lstStyle/>
            <a:p/>
          </p:txBody>
        </p:sp>
        <p:sp>
          <p:nvSpPr>
            <p:cNvPr id="160" name="rc160"/>
            <p:cNvSpPr/>
            <p:nvPr/>
          </p:nvSpPr>
          <p:spPr>
            <a:xfrm>
              <a:off x="5395577" y="4405809"/>
              <a:ext cx="106736" cy="1020703"/>
            </a:xfrm>
            <a:prstGeom prst="rect">
              <a:avLst/>
            </a:prstGeom>
            <a:solidFill>
              <a:srgbClr val="2C7FB8">
                <a:alpha val="100000"/>
              </a:srgbClr>
            </a:solidFill>
          </p:spPr>
          <p:txBody>
            <a:bodyPr/>
            <a:lstStyle/>
            <a:p/>
          </p:txBody>
        </p:sp>
        <p:sp>
          <p:nvSpPr>
            <p:cNvPr id="161" name="rc161"/>
            <p:cNvSpPr/>
            <p:nvPr/>
          </p:nvSpPr>
          <p:spPr>
            <a:xfrm>
              <a:off x="5514173" y="4405809"/>
              <a:ext cx="106736" cy="1020703"/>
            </a:xfrm>
            <a:prstGeom prst="rect">
              <a:avLst/>
            </a:prstGeom>
            <a:solidFill>
              <a:srgbClr val="2C7FB8">
                <a:alpha val="100000"/>
              </a:srgbClr>
            </a:solidFill>
          </p:spPr>
          <p:txBody>
            <a:bodyPr/>
            <a:lstStyle/>
            <a:p/>
          </p:txBody>
        </p:sp>
        <p:sp>
          <p:nvSpPr>
            <p:cNvPr id="162" name="rc162"/>
            <p:cNvSpPr/>
            <p:nvPr/>
          </p:nvSpPr>
          <p:spPr>
            <a:xfrm>
              <a:off x="5632769" y="4405809"/>
              <a:ext cx="106736" cy="1020703"/>
            </a:xfrm>
            <a:prstGeom prst="rect">
              <a:avLst/>
            </a:prstGeom>
            <a:solidFill>
              <a:srgbClr val="2C7FB8">
                <a:alpha val="100000"/>
              </a:srgbClr>
            </a:solidFill>
          </p:spPr>
          <p:txBody>
            <a:bodyPr/>
            <a:lstStyle/>
            <a:p/>
          </p:txBody>
        </p:sp>
        <p:sp>
          <p:nvSpPr>
            <p:cNvPr id="163" name="rc163"/>
            <p:cNvSpPr/>
            <p:nvPr/>
          </p:nvSpPr>
          <p:spPr>
            <a:xfrm>
              <a:off x="5751365" y="4349103"/>
              <a:ext cx="106736" cy="1077408"/>
            </a:xfrm>
            <a:prstGeom prst="rect">
              <a:avLst/>
            </a:prstGeom>
            <a:solidFill>
              <a:srgbClr val="2C7FB8">
                <a:alpha val="100000"/>
              </a:srgbClr>
            </a:solidFill>
          </p:spPr>
          <p:txBody>
            <a:bodyPr/>
            <a:lstStyle/>
            <a:p/>
          </p:txBody>
        </p:sp>
        <p:sp>
          <p:nvSpPr>
            <p:cNvPr id="164" name="pl164"/>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65" name="pl165"/>
            <p:cNvSpPr/>
            <p:nvPr/>
          </p:nvSpPr>
          <p:spPr>
            <a:xfrm>
              <a:off x="3551406" y="3952163"/>
              <a:ext cx="2253326" cy="1474349"/>
            </a:xfrm>
            <a:custGeom>
              <a:avLst/>
              <a:pathLst>
                <a:path w="2253326" h="1474349">
                  <a:moveTo>
                    <a:pt x="0" y="1474349"/>
                  </a:moveTo>
                  <a:lnTo>
                    <a:pt x="118596" y="1474349"/>
                  </a:lnTo>
                  <a:lnTo>
                    <a:pt x="237192" y="1474349"/>
                  </a:lnTo>
                  <a:lnTo>
                    <a:pt x="355788" y="1436545"/>
                  </a:lnTo>
                  <a:lnTo>
                    <a:pt x="474384" y="1379839"/>
                  </a:lnTo>
                  <a:lnTo>
                    <a:pt x="592980" y="1360937"/>
                  </a:lnTo>
                  <a:lnTo>
                    <a:pt x="711576" y="1304231"/>
                  </a:lnTo>
                  <a:lnTo>
                    <a:pt x="830173" y="1001801"/>
                  </a:lnTo>
                  <a:lnTo>
                    <a:pt x="948769" y="510351"/>
                  </a:lnTo>
                  <a:lnTo>
                    <a:pt x="1067365" y="321332"/>
                  </a:lnTo>
                  <a:lnTo>
                    <a:pt x="1185961" y="226822"/>
                  </a:lnTo>
                  <a:lnTo>
                    <a:pt x="1304557" y="207921"/>
                  </a:lnTo>
                  <a:lnTo>
                    <a:pt x="1423153" y="94509"/>
                  </a:lnTo>
                  <a:lnTo>
                    <a:pt x="1541750" y="0"/>
                  </a:lnTo>
                  <a:lnTo>
                    <a:pt x="1660346" y="0"/>
                  </a:lnTo>
                  <a:lnTo>
                    <a:pt x="1778942" y="37803"/>
                  </a:lnTo>
                  <a:lnTo>
                    <a:pt x="1897538" y="226822"/>
                  </a:lnTo>
                  <a:lnTo>
                    <a:pt x="2016134" y="113411"/>
                  </a:lnTo>
                  <a:lnTo>
                    <a:pt x="2134730" y="37803"/>
                  </a:lnTo>
                  <a:lnTo>
                    <a:pt x="2253326" y="56705"/>
                  </a:lnTo>
                </a:path>
              </a:pathLst>
            </a:custGeom>
            <a:ln w="27101" cap="flat">
              <a:solidFill>
                <a:srgbClr val="000000">
                  <a:alpha val="80000"/>
                </a:srgbClr>
              </a:solidFill>
              <a:prstDash val="solid"/>
              <a:round/>
            </a:ln>
          </p:spPr>
          <p:txBody>
            <a:bodyPr/>
            <a:lstStyle/>
            <a:p/>
          </p:txBody>
        </p:sp>
        <p:sp>
          <p:nvSpPr>
            <p:cNvPr id="166" name="tx166"/>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N=20</a:t>
              </a:r>
            </a:p>
          </p:txBody>
        </p:sp>
        <p:sp>
          <p:nvSpPr>
            <p:cNvPr id="167" name="tx167"/>
            <p:cNvSpPr/>
            <p:nvPr/>
          </p:nvSpPr>
          <p:spPr>
            <a:xfrm rot="-5400000">
              <a:off x="4563771"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68" name="tx168"/>
            <p:cNvSpPr/>
            <p:nvPr/>
          </p:nvSpPr>
          <p:spPr>
            <a:xfrm rot="-5400000">
              <a:off x="4682367"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69" name="tx169"/>
            <p:cNvSpPr/>
            <p:nvPr/>
          </p:nvSpPr>
          <p:spPr>
            <a:xfrm rot="-5400000">
              <a:off x="4800963" y="456323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70" name="tx170"/>
            <p:cNvSpPr/>
            <p:nvPr/>
          </p:nvSpPr>
          <p:spPr>
            <a:xfrm rot="-5400000">
              <a:off x="4919559"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71" name="tx171"/>
            <p:cNvSpPr/>
            <p:nvPr/>
          </p:nvSpPr>
          <p:spPr>
            <a:xfrm rot="-5400000">
              <a:off x="5038155"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72" name="tx172"/>
            <p:cNvSpPr/>
            <p:nvPr/>
          </p:nvSpPr>
          <p:spPr>
            <a:xfrm rot="-5400000">
              <a:off x="5156751"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73" name="tx173"/>
            <p:cNvSpPr/>
            <p:nvPr/>
          </p:nvSpPr>
          <p:spPr>
            <a:xfrm rot="-5400000">
              <a:off x="5275348"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74" name="tx174"/>
            <p:cNvSpPr/>
            <p:nvPr/>
          </p:nvSpPr>
          <p:spPr>
            <a:xfrm rot="-5400000">
              <a:off x="5393944"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75" name="tx175"/>
            <p:cNvSpPr/>
            <p:nvPr/>
          </p:nvSpPr>
          <p:spPr>
            <a:xfrm rot="-5400000">
              <a:off x="5512540"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76" name="tx176"/>
            <p:cNvSpPr/>
            <p:nvPr/>
          </p:nvSpPr>
          <p:spPr>
            <a:xfrm rot="-5400000">
              <a:off x="5631136"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177" name="tx177"/>
            <p:cNvSpPr/>
            <p:nvPr/>
          </p:nvSpPr>
          <p:spPr>
            <a:xfrm rot="-5400000">
              <a:off x="5749732" y="43931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178" name="tx178"/>
            <p:cNvSpPr/>
            <p:nvPr/>
          </p:nvSpPr>
          <p:spPr>
            <a:xfrm>
              <a:off x="3884152" y="528065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79" name="tx179"/>
            <p:cNvSpPr/>
            <p:nvPr/>
          </p:nvSpPr>
          <p:spPr>
            <a:xfrm>
              <a:off x="4002748" y="528065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80" name="tx180"/>
            <p:cNvSpPr/>
            <p:nvPr/>
          </p:nvSpPr>
          <p:spPr>
            <a:xfrm>
              <a:off x="4121344" y="528065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81" name="tx181"/>
            <p:cNvSpPr/>
            <p:nvPr/>
          </p:nvSpPr>
          <p:spPr>
            <a:xfrm>
              <a:off x="4239940" y="51105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2" name="tx182"/>
            <p:cNvSpPr/>
            <p:nvPr/>
          </p:nvSpPr>
          <p:spPr>
            <a:xfrm>
              <a:off x="4358537" y="50538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3" name="tx183"/>
            <p:cNvSpPr/>
            <p:nvPr/>
          </p:nvSpPr>
          <p:spPr>
            <a:xfrm>
              <a:off x="4457153" y="4713595"/>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84" name="tx184"/>
            <p:cNvSpPr/>
            <p:nvPr/>
          </p:nvSpPr>
          <p:spPr>
            <a:xfrm>
              <a:off x="5783044" y="389242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85" name="rc185"/>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86" name="pl186"/>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7" name="pl187"/>
            <p:cNvSpPr/>
            <p:nvPr/>
          </p:nvSpPr>
          <p:spPr>
            <a:xfrm>
              <a:off x="6045694"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8" name="pl188"/>
            <p:cNvSpPr/>
            <p:nvPr/>
          </p:nvSpPr>
          <p:spPr>
            <a:xfrm>
              <a:off x="6045694"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89" name="pl189"/>
            <p:cNvSpPr/>
            <p:nvPr/>
          </p:nvSpPr>
          <p:spPr>
            <a:xfrm>
              <a:off x="6045694"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0" name="pl190"/>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rc200"/>
            <p:cNvSpPr/>
            <p:nvPr/>
          </p:nvSpPr>
          <p:spPr>
            <a:xfrm>
              <a:off x="6519485" y="2902194"/>
              <a:ext cx="106736" cy="56705"/>
            </a:xfrm>
            <a:prstGeom prst="rect">
              <a:avLst/>
            </a:prstGeom>
            <a:solidFill>
              <a:srgbClr val="2C7FB8">
                <a:alpha val="100000"/>
              </a:srgbClr>
            </a:solidFill>
          </p:spPr>
          <p:txBody>
            <a:bodyPr/>
            <a:lstStyle/>
            <a:p/>
          </p:txBody>
        </p:sp>
        <p:sp>
          <p:nvSpPr>
            <p:cNvPr id="201" name="rc201"/>
            <p:cNvSpPr/>
            <p:nvPr/>
          </p:nvSpPr>
          <p:spPr>
            <a:xfrm>
              <a:off x="6638082" y="2845488"/>
              <a:ext cx="106736" cy="113411"/>
            </a:xfrm>
            <a:prstGeom prst="rect">
              <a:avLst/>
            </a:prstGeom>
            <a:solidFill>
              <a:srgbClr val="2C7FB8">
                <a:alpha val="100000"/>
              </a:srgbClr>
            </a:solidFill>
          </p:spPr>
          <p:txBody>
            <a:bodyPr/>
            <a:lstStyle/>
            <a:p/>
          </p:txBody>
        </p:sp>
        <p:sp>
          <p:nvSpPr>
            <p:cNvPr id="202" name="rc202"/>
            <p:cNvSpPr/>
            <p:nvPr/>
          </p:nvSpPr>
          <p:spPr>
            <a:xfrm>
              <a:off x="6756678" y="2732077"/>
              <a:ext cx="106736" cy="226822"/>
            </a:xfrm>
            <a:prstGeom prst="rect">
              <a:avLst/>
            </a:prstGeom>
            <a:solidFill>
              <a:srgbClr val="2C7FB8">
                <a:alpha val="100000"/>
              </a:srgbClr>
            </a:solidFill>
          </p:spPr>
          <p:txBody>
            <a:bodyPr/>
            <a:lstStyle/>
            <a:p/>
          </p:txBody>
        </p:sp>
        <p:sp>
          <p:nvSpPr>
            <p:cNvPr id="203" name="rc203"/>
            <p:cNvSpPr/>
            <p:nvPr/>
          </p:nvSpPr>
          <p:spPr>
            <a:xfrm>
              <a:off x="6875274" y="2561959"/>
              <a:ext cx="106736" cy="396940"/>
            </a:xfrm>
            <a:prstGeom prst="rect">
              <a:avLst/>
            </a:prstGeom>
            <a:solidFill>
              <a:srgbClr val="2C7FB8">
                <a:alpha val="100000"/>
              </a:srgbClr>
            </a:solidFill>
          </p:spPr>
          <p:txBody>
            <a:bodyPr/>
            <a:lstStyle/>
            <a:p/>
          </p:txBody>
        </p:sp>
        <p:sp>
          <p:nvSpPr>
            <p:cNvPr id="204" name="rc204"/>
            <p:cNvSpPr/>
            <p:nvPr/>
          </p:nvSpPr>
          <p:spPr>
            <a:xfrm>
              <a:off x="6993870" y="2391842"/>
              <a:ext cx="106736" cy="567057"/>
            </a:xfrm>
            <a:prstGeom prst="rect">
              <a:avLst/>
            </a:prstGeom>
            <a:solidFill>
              <a:srgbClr val="2C7FB8">
                <a:alpha val="100000"/>
              </a:srgbClr>
            </a:solidFill>
          </p:spPr>
          <p:txBody>
            <a:bodyPr/>
            <a:lstStyle/>
            <a:p/>
          </p:txBody>
        </p:sp>
        <p:sp>
          <p:nvSpPr>
            <p:cNvPr id="205" name="rc205"/>
            <p:cNvSpPr/>
            <p:nvPr/>
          </p:nvSpPr>
          <p:spPr>
            <a:xfrm>
              <a:off x="7112466" y="2221725"/>
              <a:ext cx="106736" cy="737174"/>
            </a:xfrm>
            <a:prstGeom prst="rect">
              <a:avLst/>
            </a:prstGeom>
            <a:solidFill>
              <a:srgbClr val="2C7FB8">
                <a:alpha val="100000"/>
              </a:srgbClr>
            </a:solidFill>
          </p:spPr>
          <p:txBody>
            <a:bodyPr/>
            <a:lstStyle/>
            <a:p/>
          </p:txBody>
        </p:sp>
        <p:sp>
          <p:nvSpPr>
            <p:cNvPr id="206" name="rc206"/>
            <p:cNvSpPr/>
            <p:nvPr/>
          </p:nvSpPr>
          <p:spPr>
            <a:xfrm>
              <a:off x="7231062" y="2108313"/>
              <a:ext cx="106736" cy="850585"/>
            </a:xfrm>
            <a:prstGeom prst="rect">
              <a:avLst/>
            </a:prstGeom>
            <a:solidFill>
              <a:srgbClr val="2C7FB8">
                <a:alpha val="100000"/>
              </a:srgbClr>
            </a:solidFill>
          </p:spPr>
          <p:txBody>
            <a:bodyPr/>
            <a:lstStyle/>
            <a:p/>
          </p:txBody>
        </p:sp>
        <p:sp>
          <p:nvSpPr>
            <p:cNvPr id="207" name="rc207"/>
            <p:cNvSpPr/>
            <p:nvPr/>
          </p:nvSpPr>
          <p:spPr>
            <a:xfrm>
              <a:off x="7349659" y="1994902"/>
              <a:ext cx="106736" cy="963997"/>
            </a:xfrm>
            <a:prstGeom prst="rect">
              <a:avLst/>
            </a:prstGeom>
            <a:solidFill>
              <a:srgbClr val="2C7FB8">
                <a:alpha val="100000"/>
              </a:srgbClr>
            </a:solidFill>
          </p:spPr>
          <p:txBody>
            <a:bodyPr/>
            <a:lstStyle/>
            <a:p/>
          </p:txBody>
        </p:sp>
        <p:sp>
          <p:nvSpPr>
            <p:cNvPr id="208" name="rc208"/>
            <p:cNvSpPr/>
            <p:nvPr/>
          </p:nvSpPr>
          <p:spPr>
            <a:xfrm>
              <a:off x="7468255" y="1994902"/>
              <a:ext cx="106736" cy="963997"/>
            </a:xfrm>
            <a:prstGeom prst="rect">
              <a:avLst/>
            </a:prstGeom>
            <a:solidFill>
              <a:srgbClr val="2C7FB8">
                <a:alpha val="100000"/>
              </a:srgbClr>
            </a:solidFill>
          </p:spPr>
          <p:txBody>
            <a:bodyPr/>
            <a:lstStyle/>
            <a:p/>
          </p:txBody>
        </p:sp>
        <p:sp>
          <p:nvSpPr>
            <p:cNvPr id="209" name="rc209"/>
            <p:cNvSpPr/>
            <p:nvPr/>
          </p:nvSpPr>
          <p:spPr>
            <a:xfrm>
              <a:off x="7586851" y="1938196"/>
              <a:ext cx="106736" cy="1020703"/>
            </a:xfrm>
            <a:prstGeom prst="rect">
              <a:avLst/>
            </a:prstGeom>
            <a:solidFill>
              <a:srgbClr val="2C7FB8">
                <a:alpha val="100000"/>
              </a:srgbClr>
            </a:solidFill>
          </p:spPr>
          <p:txBody>
            <a:bodyPr/>
            <a:lstStyle/>
            <a:p/>
          </p:txBody>
        </p:sp>
        <p:sp>
          <p:nvSpPr>
            <p:cNvPr id="210" name="rc210"/>
            <p:cNvSpPr/>
            <p:nvPr/>
          </p:nvSpPr>
          <p:spPr>
            <a:xfrm>
              <a:off x="7705447" y="1938196"/>
              <a:ext cx="106736" cy="1020703"/>
            </a:xfrm>
            <a:prstGeom prst="rect">
              <a:avLst/>
            </a:prstGeom>
            <a:solidFill>
              <a:srgbClr val="2C7FB8">
                <a:alpha val="100000"/>
              </a:srgbClr>
            </a:solidFill>
          </p:spPr>
          <p:txBody>
            <a:bodyPr/>
            <a:lstStyle/>
            <a:p/>
          </p:txBody>
        </p:sp>
        <p:sp>
          <p:nvSpPr>
            <p:cNvPr id="211" name="rc211"/>
            <p:cNvSpPr/>
            <p:nvPr/>
          </p:nvSpPr>
          <p:spPr>
            <a:xfrm>
              <a:off x="7824043" y="1938196"/>
              <a:ext cx="106736" cy="1020703"/>
            </a:xfrm>
            <a:prstGeom prst="rect">
              <a:avLst/>
            </a:prstGeom>
            <a:solidFill>
              <a:srgbClr val="2C7FB8">
                <a:alpha val="100000"/>
              </a:srgbClr>
            </a:solidFill>
          </p:spPr>
          <p:txBody>
            <a:bodyPr/>
            <a:lstStyle/>
            <a:p/>
          </p:txBody>
        </p:sp>
        <p:sp>
          <p:nvSpPr>
            <p:cNvPr id="212" name="rc212"/>
            <p:cNvSpPr/>
            <p:nvPr/>
          </p:nvSpPr>
          <p:spPr>
            <a:xfrm>
              <a:off x="7942639" y="1938196"/>
              <a:ext cx="106736" cy="1020703"/>
            </a:xfrm>
            <a:prstGeom prst="rect">
              <a:avLst/>
            </a:prstGeom>
            <a:solidFill>
              <a:srgbClr val="2C7FB8">
                <a:alpha val="100000"/>
              </a:srgbClr>
            </a:solidFill>
          </p:spPr>
          <p:txBody>
            <a:bodyPr/>
            <a:lstStyle/>
            <a:p/>
          </p:txBody>
        </p:sp>
        <p:sp>
          <p:nvSpPr>
            <p:cNvPr id="213" name="rc213"/>
            <p:cNvSpPr/>
            <p:nvPr/>
          </p:nvSpPr>
          <p:spPr>
            <a:xfrm>
              <a:off x="8061236" y="1938196"/>
              <a:ext cx="106736" cy="1020703"/>
            </a:xfrm>
            <a:prstGeom prst="rect">
              <a:avLst/>
            </a:prstGeom>
            <a:solidFill>
              <a:srgbClr val="2C7FB8">
                <a:alpha val="100000"/>
              </a:srgbClr>
            </a:solidFill>
          </p:spPr>
          <p:txBody>
            <a:bodyPr/>
            <a:lstStyle/>
            <a:p/>
          </p:txBody>
        </p:sp>
        <p:sp>
          <p:nvSpPr>
            <p:cNvPr id="214" name="rc214"/>
            <p:cNvSpPr/>
            <p:nvPr/>
          </p:nvSpPr>
          <p:spPr>
            <a:xfrm>
              <a:off x="8179832" y="1938196"/>
              <a:ext cx="106736" cy="1020703"/>
            </a:xfrm>
            <a:prstGeom prst="rect">
              <a:avLst/>
            </a:prstGeom>
            <a:solidFill>
              <a:srgbClr val="2C7FB8">
                <a:alpha val="100000"/>
              </a:srgbClr>
            </a:solidFill>
          </p:spPr>
          <p:txBody>
            <a:bodyPr/>
            <a:lstStyle/>
            <a:p/>
          </p:txBody>
        </p:sp>
        <p:sp>
          <p:nvSpPr>
            <p:cNvPr id="215" name="rc215"/>
            <p:cNvSpPr/>
            <p:nvPr/>
          </p:nvSpPr>
          <p:spPr>
            <a:xfrm>
              <a:off x="8298428" y="1938196"/>
              <a:ext cx="106736" cy="1020703"/>
            </a:xfrm>
            <a:prstGeom prst="rect">
              <a:avLst/>
            </a:prstGeom>
            <a:solidFill>
              <a:srgbClr val="2C7FB8">
                <a:alpha val="100000"/>
              </a:srgbClr>
            </a:solidFill>
          </p:spPr>
          <p:txBody>
            <a:bodyPr/>
            <a:lstStyle/>
            <a:p/>
          </p:txBody>
        </p:sp>
        <p:sp>
          <p:nvSpPr>
            <p:cNvPr id="216" name="rc216"/>
            <p:cNvSpPr/>
            <p:nvPr/>
          </p:nvSpPr>
          <p:spPr>
            <a:xfrm>
              <a:off x="8417024" y="1881491"/>
              <a:ext cx="106736" cy="1077408"/>
            </a:xfrm>
            <a:prstGeom prst="rect">
              <a:avLst/>
            </a:prstGeom>
            <a:solidFill>
              <a:srgbClr val="2C7FB8">
                <a:alpha val="100000"/>
              </a:srgbClr>
            </a:solidFill>
          </p:spPr>
          <p:txBody>
            <a:bodyPr/>
            <a:lstStyle/>
            <a:p/>
          </p:txBody>
        </p:sp>
        <p:sp>
          <p:nvSpPr>
            <p:cNvPr id="217" name="pl217"/>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18" name="pl218"/>
            <p:cNvSpPr/>
            <p:nvPr/>
          </p:nvSpPr>
          <p:spPr>
            <a:xfrm>
              <a:off x="6454258" y="1427845"/>
              <a:ext cx="2016134" cy="1531054"/>
            </a:xfrm>
            <a:custGeom>
              <a:avLst/>
              <a:pathLst>
                <a:path w="2016134" h="1531054">
                  <a:moveTo>
                    <a:pt x="0" y="1531054"/>
                  </a:moveTo>
                  <a:lnTo>
                    <a:pt x="118596" y="1512152"/>
                  </a:lnTo>
                  <a:lnTo>
                    <a:pt x="237192" y="1379839"/>
                  </a:lnTo>
                  <a:lnTo>
                    <a:pt x="355788" y="1153016"/>
                  </a:lnTo>
                  <a:lnTo>
                    <a:pt x="474384" y="963997"/>
                  </a:lnTo>
                  <a:lnTo>
                    <a:pt x="592980" y="491449"/>
                  </a:lnTo>
                  <a:lnTo>
                    <a:pt x="711576" y="189019"/>
                  </a:lnTo>
                  <a:lnTo>
                    <a:pt x="830173" y="170117"/>
                  </a:lnTo>
                  <a:lnTo>
                    <a:pt x="948769" y="94509"/>
                  </a:lnTo>
                  <a:lnTo>
                    <a:pt x="1067365" y="56705"/>
                  </a:lnTo>
                  <a:lnTo>
                    <a:pt x="1185961" y="0"/>
                  </a:lnTo>
                  <a:lnTo>
                    <a:pt x="1304557" y="0"/>
                  </a:lnTo>
                  <a:lnTo>
                    <a:pt x="1423153" y="37803"/>
                  </a:lnTo>
                  <a:lnTo>
                    <a:pt x="1541750" y="56705"/>
                  </a:lnTo>
                  <a:lnTo>
                    <a:pt x="1660346" y="56705"/>
                  </a:lnTo>
                  <a:lnTo>
                    <a:pt x="1778942" y="37803"/>
                  </a:lnTo>
                  <a:lnTo>
                    <a:pt x="1897538" y="18901"/>
                  </a:lnTo>
                  <a:lnTo>
                    <a:pt x="2016134" y="18901"/>
                  </a:lnTo>
                </a:path>
              </a:pathLst>
            </a:custGeom>
            <a:ln w="27101" cap="flat">
              <a:solidFill>
                <a:srgbClr val="000000">
                  <a:alpha val="80000"/>
                </a:srgbClr>
              </a:solidFill>
              <a:prstDash val="solid"/>
              <a:round/>
            </a:ln>
          </p:spPr>
          <p:txBody>
            <a:bodyPr/>
            <a:lstStyle/>
            <a:p/>
          </p:txBody>
        </p:sp>
        <p:sp>
          <p:nvSpPr>
            <p:cNvPr id="219" name="tx219"/>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N=20</a:t>
              </a:r>
            </a:p>
          </p:txBody>
        </p:sp>
        <p:sp>
          <p:nvSpPr>
            <p:cNvPr id="220" name="tx220"/>
            <p:cNvSpPr/>
            <p:nvPr/>
          </p:nvSpPr>
          <p:spPr>
            <a:xfrm rot="-5400000">
              <a:off x="7229430" y="21523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21" name="tx221"/>
            <p:cNvSpPr/>
            <p:nvPr/>
          </p:nvSpPr>
          <p:spPr>
            <a:xfrm rot="-5400000">
              <a:off x="7348026" y="20389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22" name="tx222"/>
            <p:cNvSpPr/>
            <p:nvPr/>
          </p:nvSpPr>
          <p:spPr>
            <a:xfrm rot="-5400000">
              <a:off x="7466622" y="20389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23" name="tx223"/>
            <p:cNvSpPr/>
            <p:nvPr/>
          </p:nvSpPr>
          <p:spPr>
            <a:xfrm rot="-5400000">
              <a:off x="7585218" y="19822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24" name="tx224"/>
            <p:cNvSpPr/>
            <p:nvPr/>
          </p:nvSpPr>
          <p:spPr>
            <a:xfrm rot="-5400000">
              <a:off x="7703814" y="19822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25" name="tx225"/>
            <p:cNvSpPr/>
            <p:nvPr/>
          </p:nvSpPr>
          <p:spPr>
            <a:xfrm rot="-5400000">
              <a:off x="7822410" y="19822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26" name="tx226"/>
            <p:cNvSpPr/>
            <p:nvPr/>
          </p:nvSpPr>
          <p:spPr>
            <a:xfrm rot="-5400000">
              <a:off x="7941006" y="19822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27" name="tx227"/>
            <p:cNvSpPr/>
            <p:nvPr/>
          </p:nvSpPr>
          <p:spPr>
            <a:xfrm rot="-5400000">
              <a:off x="8059603" y="19822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28" name="tx228"/>
            <p:cNvSpPr/>
            <p:nvPr/>
          </p:nvSpPr>
          <p:spPr>
            <a:xfrm rot="-5400000">
              <a:off x="8178199" y="19822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29" name="tx229"/>
            <p:cNvSpPr/>
            <p:nvPr/>
          </p:nvSpPr>
          <p:spPr>
            <a:xfrm rot="-5400000">
              <a:off x="8296795" y="19822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30" name="tx230"/>
            <p:cNvSpPr/>
            <p:nvPr/>
          </p:nvSpPr>
          <p:spPr>
            <a:xfrm rot="-5400000">
              <a:off x="8415391" y="192551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31" name="tx231"/>
            <p:cNvSpPr/>
            <p:nvPr/>
          </p:nvSpPr>
          <p:spPr>
            <a:xfrm>
              <a:off x="6549811" y="281304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32" name="tx232"/>
            <p:cNvSpPr/>
            <p:nvPr/>
          </p:nvSpPr>
          <p:spPr>
            <a:xfrm>
              <a:off x="6668407" y="275633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33" name="tx233"/>
            <p:cNvSpPr/>
            <p:nvPr/>
          </p:nvSpPr>
          <p:spPr>
            <a:xfrm>
              <a:off x="6787003" y="26429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34" name="tx234"/>
            <p:cNvSpPr/>
            <p:nvPr/>
          </p:nvSpPr>
          <p:spPr>
            <a:xfrm>
              <a:off x="6905599" y="247280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35" name="tx235"/>
            <p:cNvSpPr/>
            <p:nvPr/>
          </p:nvSpPr>
          <p:spPr>
            <a:xfrm>
              <a:off x="7001153" y="230268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236" name="tx236"/>
            <p:cNvSpPr/>
            <p:nvPr/>
          </p:nvSpPr>
          <p:spPr>
            <a:xfrm>
              <a:off x="7119749" y="213257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37" name="tx237"/>
            <p:cNvSpPr/>
            <p:nvPr/>
          </p:nvSpPr>
          <p:spPr>
            <a:xfrm>
              <a:off x="8448703" y="1330298"/>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38" name="rc238"/>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39" name="pl239"/>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0" name="pl240"/>
            <p:cNvSpPr/>
            <p:nvPr/>
          </p:nvSpPr>
          <p:spPr>
            <a:xfrm>
              <a:off x="6045694"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1" name="pl241"/>
            <p:cNvSpPr/>
            <p:nvPr/>
          </p:nvSpPr>
          <p:spPr>
            <a:xfrm>
              <a:off x="6045694"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2" name="pl242"/>
            <p:cNvSpPr/>
            <p:nvPr/>
          </p:nvSpPr>
          <p:spPr>
            <a:xfrm>
              <a:off x="6045694"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3" name="pl243"/>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rc253"/>
            <p:cNvSpPr/>
            <p:nvPr/>
          </p:nvSpPr>
          <p:spPr>
            <a:xfrm>
              <a:off x="6163697" y="5142983"/>
              <a:ext cx="106736" cy="283528"/>
            </a:xfrm>
            <a:prstGeom prst="rect">
              <a:avLst/>
            </a:prstGeom>
            <a:solidFill>
              <a:srgbClr val="2C7FB8">
                <a:alpha val="100000"/>
              </a:srgbClr>
            </a:solidFill>
          </p:spPr>
          <p:txBody>
            <a:bodyPr/>
            <a:lstStyle/>
            <a:p/>
          </p:txBody>
        </p:sp>
        <p:sp>
          <p:nvSpPr>
            <p:cNvPr id="254" name="rc254"/>
            <p:cNvSpPr/>
            <p:nvPr/>
          </p:nvSpPr>
          <p:spPr>
            <a:xfrm>
              <a:off x="6282293" y="5142983"/>
              <a:ext cx="106736" cy="283528"/>
            </a:xfrm>
            <a:prstGeom prst="rect">
              <a:avLst/>
            </a:prstGeom>
            <a:solidFill>
              <a:srgbClr val="2C7FB8">
                <a:alpha val="100000"/>
              </a:srgbClr>
            </a:solidFill>
          </p:spPr>
          <p:txBody>
            <a:bodyPr/>
            <a:lstStyle/>
            <a:p/>
          </p:txBody>
        </p:sp>
        <p:sp>
          <p:nvSpPr>
            <p:cNvPr id="255" name="rc255"/>
            <p:cNvSpPr/>
            <p:nvPr/>
          </p:nvSpPr>
          <p:spPr>
            <a:xfrm>
              <a:off x="6400889" y="5142983"/>
              <a:ext cx="106736" cy="283528"/>
            </a:xfrm>
            <a:prstGeom prst="rect">
              <a:avLst/>
            </a:prstGeom>
            <a:solidFill>
              <a:srgbClr val="2C7FB8">
                <a:alpha val="100000"/>
              </a:srgbClr>
            </a:solidFill>
          </p:spPr>
          <p:txBody>
            <a:bodyPr/>
            <a:lstStyle/>
            <a:p/>
          </p:txBody>
        </p:sp>
        <p:sp>
          <p:nvSpPr>
            <p:cNvPr id="256" name="rc256"/>
            <p:cNvSpPr/>
            <p:nvPr/>
          </p:nvSpPr>
          <p:spPr>
            <a:xfrm>
              <a:off x="6519485" y="5142983"/>
              <a:ext cx="106736" cy="283528"/>
            </a:xfrm>
            <a:prstGeom prst="rect">
              <a:avLst/>
            </a:prstGeom>
            <a:solidFill>
              <a:srgbClr val="2C7FB8">
                <a:alpha val="100000"/>
              </a:srgbClr>
            </a:solidFill>
          </p:spPr>
          <p:txBody>
            <a:bodyPr/>
            <a:lstStyle/>
            <a:p/>
          </p:txBody>
        </p:sp>
        <p:sp>
          <p:nvSpPr>
            <p:cNvPr id="257" name="rc257"/>
            <p:cNvSpPr/>
            <p:nvPr/>
          </p:nvSpPr>
          <p:spPr>
            <a:xfrm>
              <a:off x="6638082" y="5142983"/>
              <a:ext cx="106736" cy="283528"/>
            </a:xfrm>
            <a:prstGeom prst="rect">
              <a:avLst/>
            </a:prstGeom>
            <a:solidFill>
              <a:srgbClr val="2C7FB8">
                <a:alpha val="100000"/>
              </a:srgbClr>
            </a:solidFill>
          </p:spPr>
          <p:txBody>
            <a:bodyPr/>
            <a:lstStyle/>
            <a:p/>
          </p:txBody>
        </p:sp>
        <p:sp>
          <p:nvSpPr>
            <p:cNvPr id="258" name="rc258"/>
            <p:cNvSpPr/>
            <p:nvPr/>
          </p:nvSpPr>
          <p:spPr>
            <a:xfrm>
              <a:off x="6756678" y="5142983"/>
              <a:ext cx="106736" cy="283528"/>
            </a:xfrm>
            <a:prstGeom prst="rect">
              <a:avLst/>
            </a:prstGeom>
            <a:solidFill>
              <a:srgbClr val="2C7FB8">
                <a:alpha val="100000"/>
              </a:srgbClr>
            </a:solidFill>
          </p:spPr>
          <p:txBody>
            <a:bodyPr/>
            <a:lstStyle/>
            <a:p/>
          </p:txBody>
        </p:sp>
        <p:sp>
          <p:nvSpPr>
            <p:cNvPr id="259" name="rc259"/>
            <p:cNvSpPr/>
            <p:nvPr/>
          </p:nvSpPr>
          <p:spPr>
            <a:xfrm>
              <a:off x="6875274" y="5142983"/>
              <a:ext cx="106736" cy="283528"/>
            </a:xfrm>
            <a:prstGeom prst="rect">
              <a:avLst/>
            </a:prstGeom>
            <a:solidFill>
              <a:srgbClr val="2C7FB8">
                <a:alpha val="100000"/>
              </a:srgbClr>
            </a:solidFill>
          </p:spPr>
          <p:txBody>
            <a:bodyPr/>
            <a:lstStyle/>
            <a:p/>
          </p:txBody>
        </p:sp>
        <p:sp>
          <p:nvSpPr>
            <p:cNvPr id="260" name="rc260"/>
            <p:cNvSpPr/>
            <p:nvPr/>
          </p:nvSpPr>
          <p:spPr>
            <a:xfrm>
              <a:off x="6993870" y="5086277"/>
              <a:ext cx="106736" cy="340234"/>
            </a:xfrm>
            <a:prstGeom prst="rect">
              <a:avLst/>
            </a:prstGeom>
            <a:solidFill>
              <a:srgbClr val="2C7FB8">
                <a:alpha val="100000"/>
              </a:srgbClr>
            </a:solidFill>
          </p:spPr>
          <p:txBody>
            <a:bodyPr/>
            <a:lstStyle/>
            <a:p/>
          </p:txBody>
        </p:sp>
        <p:sp>
          <p:nvSpPr>
            <p:cNvPr id="261" name="rc261"/>
            <p:cNvSpPr/>
            <p:nvPr/>
          </p:nvSpPr>
          <p:spPr>
            <a:xfrm>
              <a:off x="7112466" y="4972866"/>
              <a:ext cx="106736" cy="453645"/>
            </a:xfrm>
            <a:prstGeom prst="rect">
              <a:avLst/>
            </a:prstGeom>
            <a:solidFill>
              <a:srgbClr val="2C7FB8">
                <a:alpha val="100000"/>
              </a:srgbClr>
            </a:solidFill>
          </p:spPr>
          <p:txBody>
            <a:bodyPr/>
            <a:lstStyle/>
            <a:p/>
          </p:txBody>
        </p:sp>
        <p:sp>
          <p:nvSpPr>
            <p:cNvPr id="262" name="rc262"/>
            <p:cNvSpPr/>
            <p:nvPr/>
          </p:nvSpPr>
          <p:spPr>
            <a:xfrm>
              <a:off x="7231062" y="4746043"/>
              <a:ext cx="106736" cy="680468"/>
            </a:xfrm>
            <a:prstGeom prst="rect">
              <a:avLst/>
            </a:prstGeom>
            <a:solidFill>
              <a:srgbClr val="2C7FB8">
                <a:alpha val="100000"/>
              </a:srgbClr>
            </a:solidFill>
          </p:spPr>
          <p:txBody>
            <a:bodyPr/>
            <a:lstStyle/>
            <a:p/>
          </p:txBody>
        </p:sp>
        <p:sp>
          <p:nvSpPr>
            <p:cNvPr id="263" name="rc263"/>
            <p:cNvSpPr/>
            <p:nvPr/>
          </p:nvSpPr>
          <p:spPr>
            <a:xfrm>
              <a:off x="7349659" y="4632632"/>
              <a:ext cx="106736" cy="793880"/>
            </a:xfrm>
            <a:prstGeom prst="rect">
              <a:avLst/>
            </a:prstGeom>
            <a:solidFill>
              <a:srgbClr val="2C7FB8">
                <a:alpha val="100000"/>
              </a:srgbClr>
            </a:solidFill>
          </p:spPr>
          <p:txBody>
            <a:bodyPr/>
            <a:lstStyle/>
            <a:p/>
          </p:txBody>
        </p:sp>
        <p:sp>
          <p:nvSpPr>
            <p:cNvPr id="264" name="rc264"/>
            <p:cNvSpPr/>
            <p:nvPr/>
          </p:nvSpPr>
          <p:spPr>
            <a:xfrm>
              <a:off x="7468255" y="4575926"/>
              <a:ext cx="106736" cy="850585"/>
            </a:xfrm>
            <a:prstGeom prst="rect">
              <a:avLst/>
            </a:prstGeom>
            <a:solidFill>
              <a:srgbClr val="2C7FB8">
                <a:alpha val="100000"/>
              </a:srgbClr>
            </a:solidFill>
          </p:spPr>
          <p:txBody>
            <a:bodyPr/>
            <a:lstStyle/>
            <a:p/>
          </p:txBody>
        </p:sp>
        <p:sp>
          <p:nvSpPr>
            <p:cNvPr id="265" name="rc265"/>
            <p:cNvSpPr/>
            <p:nvPr/>
          </p:nvSpPr>
          <p:spPr>
            <a:xfrm>
              <a:off x="7586851" y="4575926"/>
              <a:ext cx="106736" cy="850585"/>
            </a:xfrm>
            <a:prstGeom prst="rect">
              <a:avLst/>
            </a:prstGeom>
            <a:solidFill>
              <a:srgbClr val="2C7FB8">
                <a:alpha val="100000"/>
              </a:srgbClr>
            </a:solidFill>
          </p:spPr>
          <p:txBody>
            <a:bodyPr/>
            <a:lstStyle/>
            <a:p/>
          </p:txBody>
        </p:sp>
        <p:sp>
          <p:nvSpPr>
            <p:cNvPr id="266" name="rc266"/>
            <p:cNvSpPr/>
            <p:nvPr/>
          </p:nvSpPr>
          <p:spPr>
            <a:xfrm>
              <a:off x="7705447" y="4519220"/>
              <a:ext cx="106736" cy="907291"/>
            </a:xfrm>
            <a:prstGeom prst="rect">
              <a:avLst/>
            </a:prstGeom>
            <a:solidFill>
              <a:srgbClr val="2C7FB8">
                <a:alpha val="100000"/>
              </a:srgbClr>
            </a:solidFill>
          </p:spPr>
          <p:txBody>
            <a:bodyPr/>
            <a:lstStyle/>
            <a:p/>
          </p:txBody>
        </p:sp>
        <p:sp>
          <p:nvSpPr>
            <p:cNvPr id="267" name="rc267"/>
            <p:cNvSpPr/>
            <p:nvPr/>
          </p:nvSpPr>
          <p:spPr>
            <a:xfrm>
              <a:off x="7824043" y="4462514"/>
              <a:ext cx="106736" cy="963997"/>
            </a:xfrm>
            <a:prstGeom prst="rect">
              <a:avLst/>
            </a:prstGeom>
            <a:solidFill>
              <a:srgbClr val="2C7FB8">
                <a:alpha val="100000"/>
              </a:srgbClr>
            </a:solidFill>
          </p:spPr>
          <p:txBody>
            <a:bodyPr/>
            <a:lstStyle/>
            <a:p/>
          </p:txBody>
        </p:sp>
        <p:sp>
          <p:nvSpPr>
            <p:cNvPr id="268" name="rc268"/>
            <p:cNvSpPr/>
            <p:nvPr/>
          </p:nvSpPr>
          <p:spPr>
            <a:xfrm>
              <a:off x="7942639" y="4405809"/>
              <a:ext cx="106736" cy="1020703"/>
            </a:xfrm>
            <a:prstGeom prst="rect">
              <a:avLst/>
            </a:prstGeom>
            <a:solidFill>
              <a:srgbClr val="2C7FB8">
                <a:alpha val="100000"/>
              </a:srgbClr>
            </a:solidFill>
          </p:spPr>
          <p:txBody>
            <a:bodyPr/>
            <a:lstStyle/>
            <a:p/>
          </p:txBody>
        </p:sp>
        <p:sp>
          <p:nvSpPr>
            <p:cNvPr id="269" name="rc269"/>
            <p:cNvSpPr/>
            <p:nvPr/>
          </p:nvSpPr>
          <p:spPr>
            <a:xfrm>
              <a:off x="8061236" y="4349103"/>
              <a:ext cx="106736" cy="1077408"/>
            </a:xfrm>
            <a:prstGeom prst="rect">
              <a:avLst/>
            </a:prstGeom>
            <a:solidFill>
              <a:srgbClr val="2C7FB8">
                <a:alpha val="100000"/>
              </a:srgbClr>
            </a:solidFill>
          </p:spPr>
          <p:txBody>
            <a:bodyPr/>
            <a:lstStyle/>
            <a:p/>
          </p:txBody>
        </p:sp>
        <p:sp>
          <p:nvSpPr>
            <p:cNvPr id="270" name="rc270"/>
            <p:cNvSpPr/>
            <p:nvPr/>
          </p:nvSpPr>
          <p:spPr>
            <a:xfrm>
              <a:off x="8179832" y="4349103"/>
              <a:ext cx="106736" cy="1077408"/>
            </a:xfrm>
            <a:prstGeom prst="rect">
              <a:avLst/>
            </a:prstGeom>
            <a:solidFill>
              <a:srgbClr val="2C7FB8">
                <a:alpha val="100000"/>
              </a:srgbClr>
            </a:solidFill>
          </p:spPr>
          <p:txBody>
            <a:bodyPr/>
            <a:lstStyle/>
            <a:p/>
          </p:txBody>
        </p:sp>
        <p:sp>
          <p:nvSpPr>
            <p:cNvPr id="271" name="rc271"/>
            <p:cNvSpPr/>
            <p:nvPr/>
          </p:nvSpPr>
          <p:spPr>
            <a:xfrm>
              <a:off x="8298428" y="4349103"/>
              <a:ext cx="106736" cy="1077408"/>
            </a:xfrm>
            <a:prstGeom prst="rect">
              <a:avLst/>
            </a:prstGeom>
            <a:solidFill>
              <a:srgbClr val="2C7FB8">
                <a:alpha val="100000"/>
              </a:srgbClr>
            </a:solidFill>
          </p:spPr>
          <p:txBody>
            <a:bodyPr/>
            <a:lstStyle/>
            <a:p/>
          </p:txBody>
        </p:sp>
        <p:sp>
          <p:nvSpPr>
            <p:cNvPr id="272" name="rc272"/>
            <p:cNvSpPr/>
            <p:nvPr/>
          </p:nvSpPr>
          <p:spPr>
            <a:xfrm>
              <a:off x="8417024" y="4292397"/>
              <a:ext cx="106736" cy="1134114"/>
            </a:xfrm>
            <a:prstGeom prst="rect">
              <a:avLst/>
            </a:prstGeom>
            <a:solidFill>
              <a:srgbClr val="2C7FB8">
                <a:alpha val="100000"/>
              </a:srgbClr>
            </a:solidFill>
          </p:spPr>
          <p:txBody>
            <a:bodyPr/>
            <a:lstStyle/>
            <a:p/>
          </p:txBody>
        </p:sp>
        <p:sp>
          <p:nvSpPr>
            <p:cNvPr id="273" name="pl273"/>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74" name="pl274"/>
            <p:cNvSpPr/>
            <p:nvPr/>
          </p:nvSpPr>
          <p:spPr>
            <a:xfrm>
              <a:off x="6217065" y="4141182"/>
              <a:ext cx="2253326" cy="1190820"/>
            </a:xfrm>
            <a:custGeom>
              <a:avLst/>
              <a:pathLst>
                <a:path w="2253326" h="1190820">
                  <a:moveTo>
                    <a:pt x="0" y="1171918"/>
                  </a:moveTo>
                  <a:lnTo>
                    <a:pt x="118596" y="1190820"/>
                  </a:lnTo>
                  <a:lnTo>
                    <a:pt x="237192" y="1171918"/>
                  </a:lnTo>
                  <a:lnTo>
                    <a:pt x="355788" y="1153016"/>
                  </a:lnTo>
                  <a:lnTo>
                    <a:pt x="474384" y="1171918"/>
                  </a:lnTo>
                  <a:lnTo>
                    <a:pt x="592980" y="1171918"/>
                  </a:lnTo>
                  <a:lnTo>
                    <a:pt x="711576" y="1190820"/>
                  </a:lnTo>
                  <a:lnTo>
                    <a:pt x="830173" y="1190820"/>
                  </a:lnTo>
                  <a:lnTo>
                    <a:pt x="948769" y="1077408"/>
                  </a:lnTo>
                  <a:lnTo>
                    <a:pt x="1067365" y="888389"/>
                  </a:lnTo>
                  <a:lnTo>
                    <a:pt x="1185961" y="680468"/>
                  </a:lnTo>
                  <a:lnTo>
                    <a:pt x="1304557" y="604861"/>
                  </a:lnTo>
                  <a:lnTo>
                    <a:pt x="1423153" y="585959"/>
                  </a:lnTo>
                  <a:lnTo>
                    <a:pt x="1541750" y="321332"/>
                  </a:lnTo>
                  <a:lnTo>
                    <a:pt x="1660346" y="321332"/>
                  </a:lnTo>
                  <a:lnTo>
                    <a:pt x="1778942" y="302430"/>
                  </a:lnTo>
                  <a:lnTo>
                    <a:pt x="1897538" y="113411"/>
                  </a:lnTo>
                  <a:lnTo>
                    <a:pt x="2016134" y="132313"/>
                  </a:lnTo>
                  <a:lnTo>
                    <a:pt x="2134730" y="56705"/>
                  </a:lnTo>
                  <a:lnTo>
                    <a:pt x="2253326" y="0"/>
                  </a:lnTo>
                </a:path>
              </a:pathLst>
            </a:custGeom>
            <a:ln w="27101" cap="flat">
              <a:solidFill>
                <a:srgbClr val="000000">
                  <a:alpha val="80000"/>
                </a:srgbClr>
              </a:solidFill>
              <a:prstDash val="solid"/>
              <a:round/>
            </a:ln>
          </p:spPr>
          <p:txBody>
            <a:bodyPr/>
            <a:lstStyle/>
            <a:p/>
          </p:txBody>
        </p:sp>
        <p:sp>
          <p:nvSpPr>
            <p:cNvPr id="275" name="tx275"/>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N=20</a:t>
              </a:r>
            </a:p>
          </p:txBody>
        </p:sp>
        <p:sp>
          <p:nvSpPr>
            <p:cNvPr id="276" name="tx276"/>
            <p:cNvSpPr/>
            <p:nvPr/>
          </p:nvSpPr>
          <p:spPr>
            <a:xfrm rot="-5400000">
              <a:off x="7466622"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77" name="tx277"/>
            <p:cNvSpPr/>
            <p:nvPr/>
          </p:nvSpPr>
          <p:spPr>
            <a:xfrm rot="-5400000">
              <a:off x="7585218" y="46199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78" name="tx278"/>
            <p:cNvSpPr/>
            <p:nvPr/>
          </p:nvSpPr>
          <p:spPr>
            <a:xfrm rot="-5400000">
              <a:off x="7703814" y="456323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279" name="tx279"/>
            <p:cNvSpPr/>
            <p:nvPr/>
          </p:nvSpPr>
          <p:spPr>
            <a:xfrm rot="-5400000">
              <a:off x="7822410" y="450653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0" name="tx280"/>
            <p:cNvSpPr/>
            <p:nvPr/>
          </p:nvSpPr>
          <p:spPr>
            <a:xfrm rot="-5400000">
              <a:off x="7941006" y="444982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18</a:t>
              </a:r>
            </a:p>
          </p:txBody>
        </p:sp>
        <p:sp>
          <p:nvSpPr>
            <p:cNvPr id="281" name="tx281"/>
            <p:cNvSpPr/>
            <p:nvPr/>
          </p:nvSpPr>
          <p:spPr>
            <a:xfrm rot="-5400000">
              <a:off x="8059603" y="43931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82" name="tx282"/>
            <p:cNvSpPr/>
            <p:nvPr/>
          </p:nvSpPr>
          <p:spPr>
            <a:xfrm rot="-5400000">
              <a:off x="8178199" y="43931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83" name="tx283"/>
            <p:cNvSpPr/>
            <p:nvPr/>
          </p:nvSpPr>
          <p:spPr>
            <a:xfrm rot="-5400000">
              <a:off x="8296795" y="4393122"/>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84" name="tx284"/>
            <p:cNvSpPr/>
            <p:nvPr/>
          </p:nvSpPr>
          <p:spPr>
            <a:xfrm rot="-5400000">
              <a:off x="841539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85" name="tx285"/>
            <p:cNvSpPr/>
            <p:nvPr/>
          </p:nvSpPr>
          <p:spPr>
            <a:xfrm>
              <a:off x="6194022" y="50538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86" name="tx286"/>
            <p:cNvSpPr/>
            <p:nvPr/>
          </p:nvSpPr>
          <p:spPr>
            <a:xfrm>
              <a:off x="6312619" y="50538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87" name="tx287"/>
            <p:cNvSpPr/>
            <p:nvPr/>
          </p:nvSpPr>
          <p:spPr>
            <a:xfrm>
              <a:off x="6431215" y="50538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88" name="tx288"/>
            <p:cNvSpPr/>
            <p:nvPr/>
          </p:nvSpPr>
          <p:spPr>
            <a:xfrm>
              <a:off x="6549811" y="50538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89" name="tx289"/>
            <p:cNvSpPr/>
            <p:nvPr/>
          </p:nvSpPr>
          <p:spPr>
            <a:xfrm>
              <a:off x="6668407" y="50538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90" name="tx290"/>
            <p:cNvSpPr/>
            <p:nvPr/>
          </p:nvSpPr>
          <p:spPr>
            <a:xfrm>
              <a:off x="6787003" y="50538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91" name="tx291"/>
            <p:cNvSpPr/>
            <p:nvPr/>
          </p:nvSpPr>
          <p:spPr>
            <a:xfrm>
              <a:off x="6905599" y="505382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92" name="tx292"/>
            <p:cNvSpPr/>
            <p:nvPr/>
          </p:nvSpPr>
          <p:spPr>
            <a:xfrm>
              <a:off x="7024196"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93" name="tx293"/>
            <p:cNvSpPr/>
            <p:nvPr/>
          </p:nvSpPr>
          <p:spPr>
            <a:xfrm>
              <a:off x="7142792" y="488371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94" name="tx294"/>
            <p:cNvSpPr/>
            <p:nvPr/>
          </p:nvSpPr>
          <p:spPr>
            <a:xfrm>
              <a:off x="7238345" y="465688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95" name="tx295"/>
            <p:cNvSpPr/>
            <p:nvPr/>
          </p:nvSpPr>
          <p:spPr>
            <a:xfrm>
              <a:off x="7356941" y="45434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296" name="tx296"/>
            <p:cNvSpPr/>
            <p:nvPr/>
          </p:nvSpPr>
          <p:spPr>
            <a:xfrm>
              <a:off x="8448703" y="402473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97" name="rc297"/>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98" name="rc298"/>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99" name="tx299"/>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0" name="rc300"/>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1" name="tx301"/>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02" name="rc302"/>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3" name="tx303"/>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04" name="rc304"/>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5" name="tx305"/>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06" name="rc306"/>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08" name="rc308"/>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0" name="pl310"/>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11" name="pl311"/>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pl313"/>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4" name="pl314"/>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5" name="pl315"/>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6" name="pl316"/>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7" name="pl317"/>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tx321"/>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2" name="tx322"/>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3" name="tx323"/>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4" name="tx324"/>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25" name="tx325"/>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26" name="tx326"/>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27" name="tx327"/>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28" name="tx328"/>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9" name="tx329"/>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0" name="tx330"/>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1" name="pl331"/>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2" name="pl332"/>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3" name="pl333"/>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4" name="pl334"/>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5" name="pl335"/>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6" name="pl336"/>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7" name="pl337"/>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8" name="pl338"/>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tx342"/>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3" name="tx343"/>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44" name="tx344"/>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45" name="tx345"/>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46" name="tx346"/>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47" name="tx347"/>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48" name="tx348"/>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49" name="tx349"/>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0" name="tx350"/>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1" name="tx351"/>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2" name="pl352"/>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53" name="pl353"/>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4" name="pl354"/>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5" name="pl355"/>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6" name="pl356"/>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tx363"/>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64" name="tx364"/>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65" name="tx365"/>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66" name="tx366"/>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67" name="tx367"/>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68" name="tx368"/>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69" name="tx369"/>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0" name="tx370"/>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1" name="tx371"/>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72" name="tx372"/>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73" name="tx373"/>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4" name="tx374"/>
            <p:cNvSpPr/>
            <p:nvPr/>
          </p:nvSpPr>
          <p:spPr>
            <a:xfrm>
              <a:off x="508182" y="23518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75" name="tx375"/>
            <p:cNvSpPr/>
            <p:nvPr/>
          </p:nvSpPr>
          <p:spPr>
            <a:xfrm>
              <a:off x="508182" y="17847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76" name="tx376"/>
            <p:cNvSpPr/>
            <p:nvPr/>
          </p:nvSpPr>
          <p:spPr>
            <a:xfrm>
              <a:off x="508182" y="12177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77" name="tx377"/>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8" name="tx378"/>
            <p:cNvSpPr/>
            <p:nvPr/>
          </p:nvSpPr>
          <p:spPr>
            <a:xfrm>
              <a:off x="508182" y="481944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79" name="tx379"/>
            <p:cNvSpPr/>
            <p:nvPr/>
          </p:nvSpPr>
          <p:spPr>
            <a:xfrm>
              <a:off x="508182" y="425239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0" name="tx380"/>
            <p:cNvSpPr/>
            <p:nvPr/>
          </p:nvSpPr>
          <p:spPr>
            <a:xfrm>
              <a:off x="508182" y="36853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81" name="tx381"/>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3" name="tx383"/>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4" name="tx384"/>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5" name="tx385"/>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6" name="tx386"/>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7" name="tx387"/>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8" name="tx388"/>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9" name="tx389"/>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0" name="tx390"/>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1" name="tx391"/>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92" name="tx392"/>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3" name="rc393"/>
            <p:cNvSpPr/>
            <p:nvPr/>
          </p:nvSpPr>
          <p:spPr>
            <a:xfrm>
              <a:off x="3743125" y="6243826"/>
              <a:ext cx="201456" cy="201456"/>
            </a:xfrm>
            <a:prstGeom prst="rect">
              <a:avLst/>
            </a:prstGeom>
            <a:solidFill>
              <a:srgbClr val="2C7FB8">
                <a:alpha val="100000"/>
              </a:srgbClr>
            </a:solidFill>
          </p:spPr>
          <p:txBody>
            <a:bodyPr/>
            <a:lstStyle/>
            <a:p/>
          </p:txBody>
        </p:sp>
        <p:sp>
          <p:nvSpPr>
            <p:cNvPr id="394" name="tx394"/>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95" name="pl395"/>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96" name="tx396"/>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97" name="tx397"/>
            <p:cNvSpPr/>
            <p:nvPr/>
          </p:nvSpPr>
          <p:spPr>
            <a:xfrm>
              <a:off x="714376" y="435349"/>
              <a:ext cx="759189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AFRO-East &amp; South, 2006-2025</a:t>
              </a:r>
            </a:p>
          </p:txBody>
        </p:sp>
        <p:sp>
          <p:nvSpPr>
            <p:cNvPr id="398" name="tx398"/>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2857791"/>
              <a:ext cx="3818273" cy="1936101"/>
            </a:xfrm>
            <a:custGeom>
              <a:avLst/>
              <a:pathLst>
                <a:path w="3818273" h="1936101">
                  <a:moveTo>
                    <a:pt x="0" y="1936101"/>
                  </a:moveTo>
                  <a:lnTo>
                    <a:pt x="254551" y="1908042"/>
                  </a:lnTo>
                  <a:lnTo>
                    <a:pt x="509103" y="1908042"/>
                  </a:lnTo>
                  <a:lnTo>
                    <a:pt x="763654" y="1908042"/>
                  </a:lnTo>
                  <a:lnTo>
                    <a:pt x="1018206" y="1655507"/>
                  </a:lnTo>
                  <a:lnTo>
                    <a:pt x="1272757" y="1655507"/>
                  </a:lnTo>
                  <a:lnTo>
                    <a:pt x="1527309" y="1374912"/>
                  </a:lnTo>
                  <a:lnTo>
                    <a:pt x="1781861" y="1402972"/>
                  </a:lnTo>
                  <a:lnTo>
                    <a:pt x="2036412" y="1178496"/>
                  </a:lnTo>
                  <a:lnTo>
                    <a:pt x="2290964" y="392832"/>
                  </a:lnTo>
                  <a:lnTo>
                    <a:pt x="2545515" y="701486"/>
                  </a:lnTo>
                  <a:lnTo>
                    <a:pt x="2800067" y="617307"/>
                  </a:lnTo>
                  <a:lnTo>
                    <a:pt x="3054619" y="420891"/>
                  </a:lnTo>
                  <a:lnTo>
                    <a:pt x="3309170" y="84178"/>
                  </a:lnTo>
                  <a:lnTo>
                    <a:pt x="3563722" y="0"/>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2857791"/>
              <a:ext cx="3818273" cy="1936101"/>
            </a:xfrm>
            <a:custGeom>
              <a:avLst/>
              <a:pathLst>
                <a:path w="3818273" h="1936101">
                  <a:moveTo>
                    <a:pt x="0" y="1936101"/>
                  </a:moveTo>
                  <a:lnTo>
                    <a:pt x="254551" y="1908042"/>
                  </a:lnTo>
                  <a:lnTo>
                    <a:pt x="509103" y="1908042"/>
                  </a:lnTo>
                  <a:lnTo>
                    <a:pt x="763654" y="1908042"/>
                  </a:lnTo>
                  <a:lnTo>
                    <a:pt x="1018206" y="1711626"/>
                  </a:lnTo>
                  <a:lnTo>
                    <a:pt x="1272757" y="1711626"/>
                  </a:lnTo>
                  <a:lnTo>
                    <a:pt x="1527309" y="1627447"/>
                  </a:lnTo>
                  <a:lnTo>
                    <a:pt x="1781861" y="1571329"/>
                  </a:lnTo>
                  <a:lnTo>
                    <a:pt x="2036412" y="1487150"/>
                  </a:lnTo>
                  <a:lnTo>
                    <a:pt x="2290964" y="1346853"/>
                  </a:lnTo>
                  <a:lnTo>
                    <a:pt x="2545515" y="1206556"/>
                  </a:lnTo>
                  <a:lnTo>
                    <a:pt x="2800067" y="1066258"/>
                  </a:lnTo>
                  <a:lnTo>
                    <a:pt x="3054619" y="1094318"/>
                  </a:lnTo>
                  <a:lnTo>
                    <a:pt x="3309170" y="533129"/>
                  </a:lnTo>
                  <a:lnTo>
                    <a:pt x="3563722" y="168356"/>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4884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4884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2078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2359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0114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322579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35344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345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325385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29171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28329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28329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5445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5445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4604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4042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32011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179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03952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3899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392728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33660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00132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28329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68" name="tx68"/>
            <p:cNvSpPr/>
            <p:nvPr/>
          </p:nvSpPr>
          <p:spPr>
            <a:xfrm>
              <a:off x="1928287" y="464046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69" name="tx69"/>
            <p:cNvSpPr/>
            <p:nvPr/>
          </p:nvSpPr>
          <p:spPr>
            <a:xfrm>
              <a:off x="2437390" y="455628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70" name="tx70"/>
            <p:cNvSpPr/>
            <p:nvPr/>
          </p:nvSpPr>
          <p:spPr>
            <a:xfrm>
              <a:off x="2946494" y="441599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16</a:t>
              </a:r>
            </a:p>
          </p:txBody>
        </p:sp>
        <p:sp>
          <p:nvSpPr>
            <p:cNvPr id="71" name="tx71"/>
            <p:cNvSpPr/>
            <p:nvPr/>
          </p:nvSpPr>
          <p:spPr>
            <a:xfrm>
              <a:off x="3455597" y="413539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26</a:t>
              </a:r>
            </a:p>
          </p:txBody>
        </p:sp>
        <p:sp>
          <p:nvSpPr>
            <p:cNvPr id="72" name="tx72"/>
            <p:cNvSpPr/>
            <p:nvPr/>
          </p:nvSpPr>
          <p:spPr>
            <a:xfrm>
              <a:off x="3964700" y="402315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30</a:t>
              </a:r>
            </a:p>
          </p:txBody>
        </p:sp>
        <p:sp>
          <p:nvSpPr>
            <p:cNvPr id="73" name="tx73"/>
            <p:cNvSpPr/>
            <p:nvPr/>
          </p:nvSpPr>
          <p:spPr>
            <a:xfrm>
              <a:off x="4473803" y="309719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63</a:t>
              </a:r>
            </a:p>
          </p:txBody>
        </p:sp>
        <p:sp>
          <p:nvSpPr>
            <p:cNvPr id="74" name="tx74"/>
            <p:cNvSpPr/>
            <p:nvPr/>
          </p:nvSpPr>
          <p:spPr>
            <a:xfrm>
              <a:off x="4728355" y="292883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69</a:t>
              </a:r>
            </a:p>
          </p:txBody>
        </p:sp>
        <p:sp>
          <p:nvSpPr>
            <p:cNvPr id="75" name="tx75"/>
            <p:cNvSpPr/>
            <p:nvPr/>
          </p:nvSpPr>
          <p:spPr>
            <a:xfrm>
              <a:off x="910081"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77" name="tx77"/>
            <p:cNvSpPr/>
            <p:nvPr/>
          </p:nvSpPr>
          <p:spPr>
            <a:xfrm>
              <a:off x="1928287" y="434278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10</a:t>
              </a:r>
            </a:p>
          </p:txBody>
        </p:sp>
        <p:sp>
          <p:nvSpPr>
            <p:cNvPr id="78" name="tx78"/>
            <p:cNvSpPr/>
            <p:nvPr/>
          </p:nvSpPr>
          <p:spPr>
            <a:xfrm>
              <a:off x="2437390" y="406218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79" name="tx79"/>
            <p:cNvSpPr/>
            <p:nvPr/>
          </p:nvSpPr>
          <p:spPr>
            <a:xfrm>
              <a:off x="2946494" y="386577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27</a:t>
              </a:r>
            </a:p>
          </p:txBody>
        </p:sp>
        <p:sp>
          <p:nvSpPr>
            <p:cNvPr id="80" name="tx80"/>
            <p:cNvSpPr/>
            <p:nvPr/>
          </p:nvSpPr>
          <p:spPr>
            <a:xfrm>
              <a:off x="3455597" y="338875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44</a:t>
              </a:r>
            </a:p>
          </p:txBody>
        </p:sp>
        <p:sp>
          <p:nvSpPr>
            <p:cNvPr id="81" name="tx81"/>
            <p:cNvSpPr/>
            <p:nvPr/>
          </p:nvSpPr>
          <p:spPr>
            <a:xfrm>
              <a:off x="3964700" y="310816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54</a:t>
              </a:r>
            </a:p>
          </p:txBody>
        </p:sp>
        <p:sp>
          <p:nvSpPr>
            <p:cNvPr id="82" name="tx82"/>
            <p:cNvSpPr/>
            <p:nvPr/>
          </p:nvSpPr>
          <p:spPr>
            <a:xfrm>
              <a:off x="4473803" y="268727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69</a:t>
              </a:r>
            </a:p>
          </p:txBody>
        </p:sp>
        <p:sp>
          <p:nvSpPr>
            <p:cNvPr id="83" name="tx83"/>
            <p:cNvSpPr/>
            <p:nvPr/>
          </p:nvSpPr>
          <p:spPr>
            <a:xfrm>
              <a:off x="4728355" y="268727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69</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93892"/>
              <a:ext cx="3818273" cy="0"/>
            </a:xfrm>
            <a:custGeom>
              <a:avLst/>
              <a:pathLst>
                <a:path w="3818273" h="0">
                  <a:moveTo>
                    <a:pt x="0" y="0"/>
                  </a:moveTo>
                  <a:lnTo>
                    <a:pt x="254551" y="0"/>
                  </a:lnTo>
                  <a:lnTo>
                    <a:pt x="509103" y="0"/>
                  </a:lnTo>
                  <a:lnTo>
                    <a:pt x="763654" y="0"/>
                  </a:lnTo>
                  <a:lnTo>
                    <a:pt x="1018206" y="0"/>
                  </a:lnTo>
                  <a:lnTo>
                    <a:pt x="1272757" y="0"/>
                  </a:lnTo>
                  <a:lnTo>
                    <a:pt x="1527309" y="0"/>
                  </a:lnTo>
                  <a:lnTo>
                    <a:pt x="1781861" y="0"/>
                  </a:lnTo>
                  <a:lnTo>
                    <a:pt x="2036412" y="0"/>
                  </a:lnTo>
                  <a:lnTo>
                    <a:pt x="2290964" y="0"/>
                  </a:lnTo>
                  <a:lnTo>
                    <a:pt x="2545515" y="0"/>
                  </a:lnTo>
                  <a:lnTo>
                    <a:pt x="2800067" y="0"/>
                  </a:lnTo>
                  <a:lnTo>
                    <a:pt x="3054619" y="0"/>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6" name="tx156"/>
            <p:cNvSpPr/>
            <p:nvPr/>
          </p:nvSpPr>
          <p:spPr>
            <a:xfrm>
              <a:off x="8921680"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5" name="tx165"/>
            <p:cNvSpPr/>
            <p:nvPr/>
          </p:nvSpPr>
          <p:spPr>
            <a:xfrm>
              <a:off x="8921680"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(3)</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(5)</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(5)</a:t>
              </a:r>
            </a:p>
          </p:txBody>
        </p:sp>
        <p:sp>
          <p:nvSpPr>
            <p:cNvPr id="177" name="tx177"/>
            <p:cNvSpPr/>
            <p:nvPr/>
          </p:nvSpPr>
          <p:spPr>
            <a:xfrm rot="-2700000">
              <a:off x="232005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(6)</a:t>
              </a:r>
            </a:p>
          </p:txBody>
        </p:sp>
        <p:sp>
          <p:nvSpPr>
            <p:cNvPr id="178" name="tx178"/>
            <p:cNvSpPr/>
            <p:nvPr/>
          </p:nvSpPr>
          <p:spPr>
            <a:xfrm rot="-2700000">
              <a:off x="257460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(9)</a:t>
              </a:r>
            </a:p>
          </p:txBody>
        </p:sp>
        <p:sp>
          <p:nvSpPr>
            <p:cNvPr id="179" name="tx179"/>
            <p:cNvSpPr/>
            <p:nvPr/>
          </p:nvSpPr>
          <p:spPr>
            <a:xfrm rot="-2700000">
              <a:off x="276882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(12)</a:t>
              </a:r>
            </a:p>
          </p:txBody>
        </p:sp>
        <p:sp>
          <p:nvSpPr>
            <p:cNvPr id="180" name="tx180"/>
            <p:cNvSpPr/>
            <p:nvPr/>
          </p:nvSpPr>
          <p:spPr>
            <a:xfrm rot="-2700000">
              <a:off x="3023373"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(12)</a:t>
              </a:r>
            </a:p>
          </p:txBody>
        </p:sp>
        <p:sp>
          <p:nvSpPr>
            <p:cNvPr id="181" name="tx181"/>
            <p:cNvSpPr/>
            <p:nvPr/>
          </p:nvSpPr>
          <p:spPr>
            <a:xfrm rot="-2700000">
              <a:off x="3277924"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(13)</a:t>
              </a:r>
            </a:p>
          </p:txBody>
        </p:sp>
        <p:sp>
          <p:nvSpPr>
            <p:cNvPr id="182" name="tx182"/>
            <p:cNvSpPr/>
            <p:nvPr/>
          </p:nvSpPr>
          <p:spPr>
            <a:xfrm rot="-2700000">
              <a:off x="3532476"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(15)</a:t>
              </a:r>
            </a:p>
          </p:txBody>
        </p:sp>
        <p:sp>
          <p:nvSpPr>
            <p:cNvPr id="183" name="tx183"/>
            <p:cNvSpPr/>
            <p:nvPr/>
          </p:nvSpPr>
          <p:spPr>
            <a:xfrm rot="-2700000">
              <a:off x="378702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(17)</a:t>
              </a:r>
            </a:p>
          </p:txBody>
        </p:sp>
        <p:sp>
          <p:nvSpPr>
            <p:cNvPr id="184" name="tx184"/>
            <p:cNvSpPr/>
            <p:nvPr/>
          </p:nvSpPr>
          <p:spPr>
            <a:xfrm rot="-2700000">
              <a:off x="404157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(17)</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(20)</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(0)</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(2)</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(2)</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866860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AFRO-East &amp; South,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remained the same at 69% and last dose (HPVc) coverage increased to 69%.
HPV1 coverage among boys remained the same at 0% and HPVc coverage remained the same at 0%.
HPV vaccine was available in 20* (out of 20) countries for girls and 2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69% and coverage among boys remained the same at 0%.Increases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4052838" y="5257110"/>
              <a:ext cx="425556" cy="212497"/>
            </a:xfrm>
            <a:prstGeom prst="rect">
              <a:avLst/>
            </a:prstGeom>
            <a:solidFill>
              <a:srgbClr val="DEC224">
                <a:alpha val="100000"/>
              </a:srgbClr>
            </a:solidFill>
            <a:ln w="2710" cap="flat">
              <a:solidFill>
                <a:srgbClr val="FFFFFF">
                  <a:alpha val="100000"/>
                </a:srgbClr>
              </a:solidFill>
              <a:prstDash val="solid"/>
              <a:miter/>
            </a:ln>
          </p:spPr>
          <p:txBody>
            <a:bodyPr/>
            <a:lstStyle/>
            <a:p/>
          </p:txBody>
        </p:sp>
        <p:sp>
          <p:nvSpPr>
            <p:cNvPr id="5" name="rc5"/>
            <p:cNvSpPr/>
            <p:nvPr/>
          </p:nvSpPr>
          <p:spPr>
            <a:xfrm>
              <a:off x="4478395" y="5257110"/>
              <a:ext cx="425556" cy="212497"/>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6" name="rc6"/>
            <p:cNvSpPr/>
            <p:nvPr/>
          </p:nvSpPr>
          <p:spPr>
            <a:xfrm>
              <a:off x="4903952" y="5257110"/>
              <a:ext cx="425556" cy="212497"/>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7" name="rc7"/>
            <p:cNvSpPr/>
            <p:nvPr/>
          </p:nvSpPr>
          <p:spPr>
            <a:xfrm>
              <a:off x="5755066" y="5257110"/>
              <a:ext cx="425556" cy="212497"/>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8" name="rc8"/>
            <p:cNvSpPr/>
            <p:nvPr/>
          </p:nvSpPr>
          <p:spPr>
            <a:xfrm>
              <a:off x="6606180" y="5257110"/>
              <a:ext cx="425556" cy="212497"/>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9" name="rc9"/>
            <p:cNvSpPr/>
            <p:nvPr/>
          </p:nvSpPr>
          <p:spPr>
            <a:xfrm>
              <a:off x="7031737" y="5257110"/>
              <a:ext cx="425556" cy="212497"/>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10" name="rc10"/>
            <p:cNvSpPr/>
            <p:nvPr/>
          </p:nvSpPr>
          <p:spPr>
            <a:xfrm>
              <a:off x="7457294" y="5257110"/>
              <a:ext cx="425556" cy="212497"/>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11" name="rc11"/>
            <p:cNvSpPr/>
            <p:nvPr/>
          </p:nvSpPr>
          <p:spPr>
            <a:xfrm>
              <a:off x="7882851" y="5257110"/>
              <a:ext cx="425556" cy="212497"/>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12" name="rc12"/>
            <p:cNvSpPr/>
            <p:nvPr/>
          </p:nvSpPr>
          <p:spPr>
            <a:xfrm>
              <a:off x="8308408" y="4832115"/>
              <a:ext cx="425556" cy="212497"/>
            </a:xfrm>
            <a:prstGeom prst="rect">
              <a:avLst/>
            </a:prstGeom>
            <a:solidFill>
              <a:srgbClr val="E73F1C">
                <a:alpha val="100000"/>
              </a:srgbClr>
            </a:solidFill>
            <a:ln w="2710" cap="flat">
              <a:solidFill>
                <a:srgbClr val="FFFFFF">
                  <a:alpha val="100000"/>
                </a:srgbClr>
              </a:solidFill>
              <a:prstDash val="solid"/>
              <a:miter/>
            </a:ln>
          </p:spPr>
          <p:txBody>
            <a:bodyPr/>
            <a:lstStyle/>
            <a:p/>
          </p:txBody>
        </p:sp>
        <p:sp>
          <p:nvSpPr>
            <p:cNvPr id="13" name="rc13"/>
            <p:cNvSpPr/>
            <p:nvPr/>
          </p:nvSpPr>
          <p:spPr>
            <a:xfrm>
              <a:off x="7457294" y="4194623"/>
              <a:ext cx="425556" cy="212497"/>
            </a:xfrm>
            <a:prstGeom prst="rect">
              <a:avLst/>
            </a:prstGeom>
            <a:solidFill>
              <a:srgbClr val="69AF41">
                <a:alpha val="100000"/>
              </a:srgbClr>
            </a:solidFill>
            <a:ln w="2710" cap="flat">
              <a:solidFill>
                <a:srgbClr val="FFFFFF">
                  <a:alpha val="100000"/>
                </a:srgbClr>
              </a:solidFill>
              <a:prstDash val="solid"/>
              <a:miter/>
            </a:ln>
          </p:spPr>
          <p:txBody>
            <a:bodyPr/>
            <a:lstStyle/>
            <a:p/>
          </p:txBody>
        </p:sp>
        <p:sp>
          <p:nvSpPr>
            <p:cNvPr id="14" name="rc14"/>
            <p:cNvSpPr/>
            <p:nvPr/>
          </p:nvSpPr>
          <p:spPr>
            <a:xfrm>
              <a:off x="7882851" y="4194623"/>
              <a:ext cx="425556" cy="212497"/>
            </a:xfrm>
            <a:prstGeom prst="rect">
              <a:avLst/>
            </a:prstGeom>
            <a:solidFill>
              <a:srgbClr val="F9961C">
                <a:alpha val="100000"/>
              </a:srgbClr>
            </a:solidFill>
            <a:ln w="2710" cap="flat">
              <a:solidFill>
                <a:srgbClr val="FFFFFF">
                  <a:alpha val="100000"/>
                </a:srgbClr>
              </a:solidFill>
              <a:prstDash val="solid"/>
              <a:miter/>
            </a:ln>
          </p:spPr>
          <p:txBody>
            <a:bodyPr/>
            <a:lstStyle/>
            <a:p/>
          </p:txBody>
        </p:sp>
        <p:sp>
          <p:nvSpPr>
            <p:cNvPr id="15" name="rc15"/>
            <p:cNvSpPr/>
            <p:nvPr/>
          </p:nvSpPr>
          <p:spPr>
            <a:xfrm>
              <a:off x="8308408" y="4194623"/>
              <a:ext cx="425556" cy="212497"/>
            </a:xfrm>
            <a:prstGeom prst="rect">
              <a:avLst/>
            </a:prstGeom>
            <a:solidFill>
              <a:srgbClr val="F26C21">
                <a:alpha val="100000"/>
              </a:srgbClr>
            </a:solidFill>
            <a:ln w="2710" cap="flat">
              <a:solidFill>
                <a:srgbClr val="FFFFFF">
                  <a:alpha val="100000"/>
                </a:srgbClr>
              </a:solidFill>
              <a:prstDash val="solid"/>
              <a:miter/>
            </a:ln>
          </p:spPr>
          <p:txBody>
            <a:bodyPr/>
            <a:lstStyle/>
            <a:p/>
          </p:txBody>
        </p:sp>
        <p:sp>
          <p:nvSpPr>
            <p:cNvPr id="16" name="rc16"/>
            <p:cNvSpPr/>
            <p:nvPr/>
          </p:nvSpPr>
          <p:spPr>
            <a:xfrm>
              <a:off x="7457294" y="5044613"/>
              <a:ext cx="425556" cy="212497"/>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17" name="rc17"/>
            <p:cNvSpPr/>
            <p:nvPr/>
          </p:nvSpPr>
          <p:spPr>
            <a:xfrm>
              <a:off x="7882851" y="5044613"/>
              <a:ext cx="425556" cy="212497"/>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18" name="rc18"/>
            <p:cNvSpPr/>
            <p:nvPr/>
          </p:nvSpPr>
          <p:spPr>
            <a:xfrm>
              <a:off x="8308408" y="5044613"/>
              <a:ext cx="425556" cy="21249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 name="rc19"/>
            <p:cNvSpPr/>
            <p:nvPr/>
          </p:nvSpPr>
          <p:spPr>
            <a:xfrm>
              <a:off x="6180623" y="3982125"/>
              <a:ext cx="425556" cy="212497"/>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20" name="rc20"/>
            <p:cNvSpPr/>
            <p:nvPr/>
          </p:nvSpPr>
          <p:spPr>
            <a:xfrm>
              <a:off x="6606180" y="3982125"/>
              <a:ext cx="425556" cy="212497"/>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21" name="rc21"/>
            <p:cNvSpPr/>
            <p:nvPr/>
          </p:nvSpPr>
          <p:spPr>
            <a:xfrm>
              <a:off x="7031737" y="3982125"/>
              <a:ext cx="425556" cy="212497"/>
            </a:xfrm>
            <a:prstGeom prst="rect">
              <a:avLst/>
            </a:prstGeom>
            <a:solidFill>
              <a:srgbClr val="E63C1C">
                <a:alpha val="100000"/>
              </a:srgbClr>
            </a:solidFill>
            <a:ln w="2710" cap="flat">
              <a:solidFill>
                <a:srgbClr val="FFFFFF">
                  <a:alpha val="100000"/>
                </a:srgbClr>
              </a:solidFill>
              <a:prstDash val="solid"/>
              <a:miter/>
            </a:ln>
          </p:spPr>
          <p:txBody>
            <a:bodyPr/>
            <a:lstStyle/>
            <a:p/>
          </p:txBody>
        </p:sp>
        <p:sp>
          <p:nvSpPr>
            <p:cNvPr id="22" name="rc22"/>
            <p:cNvSpPr/>
            <p:nvPr/>
          </p:nvSpPr>
          <p:spPr>
            <a:xfrm>
              <a:off x="7457294" y="3982125"/>
              <a:ext cx="425556" cy="212497"/>
            </a:xfrm>
            <a:prstGeom prst="rect">
              <a:avLst/>
            </a:prstGeom>
            <a:solidFill>
              <a:srgbClr val="EA4A1D">
                <a:alpha val="100000"/>
              </a:srgbClr>
            </a:solidFill>
            <a:ln w="2710" cap="flat">
              <a:solidFill>
                <a:srgbClr val="FFFFFF">
                  <a:alpha val="100000"/>
                </a:srgbClr>
              </a:solidFill>
              <a:prstDash val="solid"/>
              <a:miter/>
            </a:ln>
          </p:spPr>
          <p:txBody>
            <a:bodyPr/>
            <a:lstStyle/>
            <a:p/>
          </p:txBody>
        </p:sp>
        <p:sp>
          <p:nvSpPr>
            <p:cNvPr id="23" name="rc23"/>
            <p:cNvSpPr/>
            <p:nvPr/>
          </p:nvSpPr>
          <p:spPr>
            <a:xfrm>
              <a:off x="7882851" y="3982125"/>
              <a:ext cx="425556" cy="212497"/>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24" name="rc24"/>
            <p:cNvSpPr/>
            <p:nvPr/>
          </p:nvSpPr>
          <p:spPr>
            <a:xfrm>
              <a:off x="8308408" y="3982125"/>
              <a:ext cx="425556" cy="212497"/>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25" name="rc25"/>
            <p:cNvSpPr/>
            <p:nvPr/>
          </p:nvSpPr>
          <p:spPr>
            <a:xfrm>
              <a:off x="6180623" y="3132135"/>
              <a:ext cx="425556" cy="212497"/>
            </a:xfrm>
            <a:prstGeom prst="rect">
              <a:avLst/>
            </a:prstGeom>
            <a:solidFill>
              <a:srgbClr val="D91F15">
                <a:alpha val="100000"/>
              </a:srgbClr>
            </a:solidFill>
            <a:ln w="2710" cap="flat">
              <a:solidFill>
                <a:srgbClr val="FFFFFF">
                  <a:alpha val="100000"/>
                </a:srgbClr>
              </a:solidFill>
              <a:prstDash val="solid"/>
              <a:miter/>
            </a:ln>
          </p:spPr>
          <p:txBody>
            <a:bodyPr/>
            <a:lstStyle/>
            <a:p/>
          </p:txBody>
        </p:sp>
        <p:sp>
          <p:nvSpPr>
            <p:cNvPr id="26" name="rc26"/>
            <p:cNvSpPr/>
            <p:nvPr/>
          </p:nvSpPr>
          <p:spPr>
            <a:xfrm>
              <a:off x="6606180" y="3132135"/>
              <a:ext cx="425556" cy="212497"/>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27" name="rc27"/>
            <p:cNvSpPr/>
            <p:nvPr/>
          </p:nvSpPr>
          <p:spPr>
            <a:xfrm>
              <a:off x="7031737" y="3132135"/>
              <a:ext cx="425556" cy="212497"/>
            </a:xfrm>
            <a:prstGeom prst="rect">
              <a:avLst/>
            </a:prstGeom>
            <a:solidFill>
              <a:srgbClr val="DC2016">
                <a:alpha val="100000"/>
              </a:srgbClr>
            </a:solidFill>
            <a:ln w="2710" cap="flat">
              <a:solidFill>
                <a:srgbClr val="FFFFFF">
                  <a:alpha val="100000"/>
                </a:srgbClr>
              </a:solidFill>
              <a:prstDash val="solid"/>
              <a:miter/>
            </a:ln>
          </p:spPr>
          <p:txBody>
            <a:bodyPr/>
            <a:lstStyle/>
            <a:p/>
          </p:txBody>
        </p:sp>
        <p:sp>
          <p:nvSpPr>
            <p:cNvPr id="28" name="rc28"/>
            <p:cNvSpPr/>
            <p:nvPr/>
          </p:nvSpPr>
          <p:spPr>
            <a:xfrm>
              <a:off x="7457294" y="3132135"/>
              <a:ext cx="425556" cy="212497"/>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29" name="rc29"/>
            <p:cNvSpPr/>
            <p:nvPr/>
          </p:nvSpPr>
          <p:spPr>
            <a:xfrm>
              <a:off x="7882851" y="3132135"/>
              <a:ext cx="425556" cy="212497"/>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30" name="rc30"/>
            <p:cNvSpPr/>
            <p:nvPr/>
          </p:nvSpPr>
          <p:spPr>
            <a:xfrm>
              <a:off x="8308408" y="3132135"/>
              <a:ext cx="425556" cy="212497"/>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31" name="rc31"/>
            <p:cNvSpPr/>
            <p:nvPr/>
          </p:nvSpPr>
          <p:spPr>
            <a:xfrm>
              <a:off x="7031737" y="4619618"/>
              <a:ext cx="425556" cy="21249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 name="rc32"/>
            <p:cNvSpPr/>
            <p:nvPr/>
          </p:nvSpPr>
          <p:spPr>
            <a:xfrm>
              <a:off x="7457294" y="4619618"/>
              <a:ext cx="425556" cy="212497"/>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33" name="rc33"/>
            <p:cNvSpPr/>
            <p:nvPr/>
          </p:nvSpPr>
          <p:spPr>
            <a:xfrm>
              <a:off x="7882851" y="4619618"/>
              <a:ext cx="425556" cy="212497"/>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34" name="rc34"/>
            <p:cNvSpPr/>
            <p:nvPr/>
          </p:nvSpPr>
          <p:spPr>
            <a:xfrm>
              <a:off x="8308408" y="4619618"/>
              <a:ext cx="425556" cy="212497"/>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35" name="rc35"/>
            <p:cNvSpPr/>
            <p:nvPr/>
          </p:nvSpPr>
          <p:spPr>
            <a:xfrm>
              <a:off x="8308408" y="2494642"/>
              <a:ext cx="425556" cy="212497"/>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36" name="rc36"/>
            <p:cNvSpPr/>
            <p:nvPr/>
          </p:nvSpPr>
          <p:spPr>
            <a:xfrm>
              <a:off x="6180623" y="2069647"/>
              <a:ext cx="425556" cy="212497"/>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37" name="rc37"/>
            <p:cNvSpPr/>
            <p:nvPr/>
          </p:nvSpPr>
          <p:spPr>
            <a:xfrm>
              <a:off x="6606180" y="2069647"/>
              <a:ext cx="425556" cy="21249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8" name="rc38"/>
            <p:cNvSpPr/>
            <p:nvPr/>
          </p:nvSpPr>
          <p:spPr>
            <a:xfrm>
              <a:off x="7031737" y="2069647"/>
              <a:ext cx="425556" cy="21249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9" name="rc39"/>
            <p:cNvSpPr/>
            <p:nvPr/>
          </p:nvSpPr>
          <p:spPr>
            <a:xfrm>
              <a:off x="7457294" y="2069647"/>
              <a:ext cx="425556" cy="212497"/>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40" name="rc40"/>
            <p:cNvSpPr/>
            <p:nvPr/>
          </p:nvSpPr>
          <p:spPr>
            <a:xfrm>
              <a:off x="7882851" y="2069647"/>
              <a:ext cx="425556" cy="212497"/>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41" name="rc41"/>
            <p:cNvSpPr/>
            <p:nvPr/>
          </p:nvSpPr>
          <p:spPr>
            <a:xfrm>
              <a:off x="8308408" y="2069647"/>
              <a:ext cx="425556" cy="212497"/>
            </a:xfrm>
            <a:prstGeom prst="rect">
              <a:avLst/>
            </a:prstGeom>
            <a:solidFill>
              <a:srgbClr val="73B541">
                <a:alpha val="100000"/>
              </a:srgbClr>
            </a:solidFill>
            <a:ln w="2710" cap="flat">
              <a:solidFill>
                <a:srgbClr val="FFFFFF">
                  <a:alpha val="100000"/>
                </a:srgbClr>
              </a:solidFill>
              <a:prstDash val="solid"/>
              <a:miter/>
            </a:ln>
          </p:spPr>
          <p:txBody>
            <a:bodyPr/>
            <a:lstStyle/>
            <a:p/>
          </p:txBody>
        </p:sp>
        <p:sp>
          <p:nvSpPr>
            <p:cNvPr id="42" name="rc42"/>
            <p:cNvSpPr/>
            <p:nvPr/>
          </p:nvSpPr>
          <p:spPr>
            <a:xfrm>
              <a:off x="4903952" y="1857150"/>
              <a:ext cx="425556" cy="212497"/>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43" name="rc43"/>
            <p:cNvSpPr/>
            <p:nvPr/>
          </p:nvSpPr>
          <p:spPr>
            <a:xfrm>
              <a:off x="5329509" y="1857150"/>
              <a:ext cx="425556" cy="212497"/>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44" name="rc44"/>
            <p:cNvSpPr/>
            <p:nvPr/>
          </p:nvSpPr>
          <p:spPr>
            <a:xfrm>
              <a:off x="5755066" y="1857150"/>
              <a:ext cx="425556" cy="212497"/>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45" name="rc45"/>
            <p:cNvSpPr/>
            <p:nvPr/>
          </p:nvSpPr>
          <p:spPr>
            <a:xfrm>
              <a:off x="6180623" y="1857150"/>
              <a:ext cx="425556" cy="212497"/>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46" name="rc46"/>
            <p:cNvSpPr/>
            <p:nvPr/>
          </p:nvSpPr>
          <p:spPr>
            <a:xfrm>
              <a:off x="6606180" y="1857150"/>
              <a:ext cx="425556" cy="21249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7" name="rc47"/>
            <p:cNvSpPr/>
            <p:nvPr/>
          </p:nvSpPr>
          <p:spPr>
            <a:xfrm>
              <a:off x="7031737" y="1857150"/>
              <a:ext cx="425556" cy="212497"/>
            </a:xfrm>
            <a:prstGeom prst="rect">
              <a:avLst/>
            </a:prstGeom>
            <a:solidFill>
              <a:srgbClr val="E42F1B">
                <a:alpha val="100000"/>
              </a:srgbClr>
            </a:solidFill>
            <a:ln w="2710" cap="flat">
              <a:solidFill>
                <a:srgbClr val="FFFFFF">
                  <a:alpha val="100000"/>
                </a:srgbClr>
              </a:solidFill>
              <a:prstDash val="solid"/>
              <a:miter/>
            </a:ln>
          </p:spPr>
          <p:txBody>
            <a:bodyPr/>
            <a:lstStyle/>
            <a:p/>
          </p:txBody>
        </p:sp>
        <p:sp>
          <p:nvSpPr>
            <p:cNvPr id="48" name="rc48"/>
            <p:cNvSpPr/>
            <p:nvPr/>
          </p:nvSpPr>
          <p:spPr>
            <a:xfrm>
              <a:off x="7457294" y="1857150"/>
              <a:ext cx="425556" cy="212497"/>
            </a:xfrm>
            <a:prstGeom prst="rect">
              <a:avLst/>
            </a:prstGeom>
            <a:solidFill>
              <a:srgbClr val="E8431C">
                <a:alpha val="100000"/>
              </a:srgbClr>
            </a:solidFill>
            <a:ln w="2710" cap="flat">
              <a:solidFill>
                <a:srgbClr val="FFFFFF">
                  <a:alpha val="100000"/>
                </a:srgbClr>
              </a:solidFill>
              <a:prstDash val="solid"/>
              <a:miter/>
            </a:ln>
          </p:spPr>
          <p:txBody>
            <a:bodyPr/>
            <a:lstStyle/>
            <a:p/>
          </p:txBody>
        </p:sp>
        <p:sp>
          <p:nvSpPr>
            <p:cNvPr id="49" name="rc49"/>
            <p:cNvSpPr/>
            <p:nvPr/>
          </p:nvSpPr>
          <p:spPr>
            <a:xfrm>
              <a:off x="7882851" y="1857150"/>
              <a:ext cx="425556" cy="212497"/>
            </a:xfrm>
            <a:prstGeom prst="rect">
              <a:avLst/>
            </a:prstGeom>
            <a:solidFill>
              <a:srgbClr val="40973F">
                <a:alpha val="100000"/>
              </a:srgbClr>
            </a:solidFill>
            <a:ln w="2710" cap="flat">
              <a:solidFill>
                <a:srgbClr val="FFFFFF">
                  <a:alpha val="100000"/>
                </a:srgbClr>
              </a:solidFill>
              <a:prstDash val="solid"/>
              <a:miter/>
            </a:ln>
          </p:spPr>
          <p:txBody>
            <a:bodyPr/>
            <a:lstStyle/>
            <a:p/>
          </p:txBody>
        </p:sp>
        <p:sp>
          <p:nvSpPr>
            <p:cNvPr id="50" name="rc50"/>
            <p:cNvSpPr/>
            <p:nvPr/>
          </p:nvSpPr>
          <p:spPr>
            <a:xfrm>
              <a:off x="8308408" y="1857150"/>
              <a:ext cx="425556" cy="212497"/>
            </a:xfrm>
            <a:prstGeom prst="rect">
              <a:avLst/>
            </a:prstGeom>
            <a:solidFill>
              <a:srgbClr val="5BA640">
                <a:alpha val="100000"/>
              </a:srgbClr>
            </a:solidFill>
            <a:ln w="2710" cap="flat">
              <a:solidFill>
                <a:srgbClr val="FFFFFF">
                  <a:alpha val="100000"/>
                </a:srgbClr>
              </a:solidFill>
              <a:prstDash val="solid"/>
              <a:miter/>
            </a:ln>
          </p:spPr>
          <p:txBody>
            <a:bodyPr/>
            <a:lstStyle/>
            <a:p/>
          </p:txBody>
        </p:sp>
        <p:sp>
          <p:nvSpPr>
            <p:cNvPr id="51" name="rc51"/>
            <p:cNvSpPr/>
            <p:nvPr/>
          </p:nvSpPr>
          <p:spPr>
            <a:xfrm>
              <a:off x="7031737" y="2707140"/>
              <a:ext cx="425556" cy="212497"/>
            </a:xfrm>
            <a:prstGeom prst="rect">
              <a:avLst/>
            </a:prstGeom>
            <a:solidFill>
              <a:srgbClr val="EC541E">
                <a:alpha val="100000"/>
              </a:srgbClr>
            </a:solidFill>
            <a:ln w="2710" cap="flat">
              <a:solidFill>
                <a:srgbClr val="FFFFFF">
                  <a:alpha val="100000"/>
                </a:srgbClr>
              </a:solidFill>
              <a:prstDash val="solid"/>
              <a:miter/>
            </a:ln>
          </p:spPr>
          <p:txBody>
            <a:bodyPr/>
            <a:lstStyle/>
            <a:p/>
          </p:txBody>
        </p:sp>
        <p:sp>
          <p:nvSpPr>
            <p:cNvPr id="52" name="rc52"/>
            <p:cNvSpPr/>
            <p:nvPr/>
          </p:nvSpPr>
          <p:spPr>
            <a:xfrm>
              <a:off x="7457294" y="2707140"/>
              <a:ext cx="425556" cy="21249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3" name="rc53"/>
            <p:cNvSpPr/>
            <p:nvPr/>
          </p:nvSpPr>
          <p:spPr>
            <a:xfrm>
              <a:off x="7882851" y="2707140"/>
              <a:ext cx="425556" cy="21249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 name="rc54"/>
            <p:cNvSpPr/>
            <p:nvPr/>
          </p:nvSpPr>
          <p:spPr>
            <a:xfrm>
              <a:off x="8308408" y="2707140"/>
              <a:ext cx="425556" cy="212497"/>
            </a:xfrm>
            <a:prstGeom prst="rect">
              <a:avLst/>
            </a:prstGeom>
            <a:solidFill>
              <a:srgbClr val="A5BF38">
                <a:alpha val="100000"/>
              </a:srgbClr>
            </a:solidFill>
            <a:ln w="2710" cap="flat">
              <a:solidFill>
                <a:srgbClr val="FFFFFF">
                  <a:alpha val="100000"/>
                </a:srgbClr>
              </a:solidFill>
              <a:prstDash val="solid"/>
              <a:miter/>
            </a:ln>
          </p:spPr>
          <p:txBody>
            <a:bodyPr/>
            <a:lstStyle/>
            <a:p/>
          </p:txBody>
        </p:sp>
        <p:sp>
          <p:nvSpPr>
            <p:cNvPr id="55" name="rc55"/>
            <p:cNvSpPr/>
            <p:nvPr/>
          </p:nvSpPr>
          <p:spPr>
            <a:xfrm>
              <a:off x="8308408" y="4407120"/>
              <a:ext cx="425556" cy="212497"/>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56" name="rc56"/>
            <p:cNvSpPr/>
            <p:nvPr/>
          </p:nvSpPr>
          <p:spPr>
            <a:xfrm>
              <a:off x="2350610" y="1432154"/>
              <a:ext cx="425556" cy="212497"/>
            </a:xfrm>
            <a:prstGeom prst="rect">
              <a:avLst/>
            </a:prstGeom>
            <a:solidFill>
              <a:srgbClr val="EE5A1F">
                <a:alpha val="100000"/>
              </a:srgbClr>
            </a:solidFill>
            <a:ln w="2710" cap="flat">
              <a:solidFill>
                <a:srgbClr val="FFFFFF">
                  <a:alpha val="100000"/>
                </a:srgbClr>
              </a:solidFill>
              <a:prstDash val="solid"/>
              <a:miter/>
            </a:ln>
          </p:spPr>
          <p:txBody>
            <a:bodyPr/>
            <a:lstStyle/>
            <a:p/>
          </p:txBody>
        </p:sp>
        <p:sp>
          <p:nvSpPr>
            <p:cNvPr id="57" name="rc57"/>
            <p:cNvSpPr/>
            <p:nvPr/>
          </p:nvSpPr>
          <p:spPr>
            <a:xfrm>
              <a:off x="2776167" y="1432154"/>
              <a:ext cx="425556" cy="212497"/>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58" name="rc58"/>
            <p:cNvSpPr/>
            <p:nvPr/>
          </p:nvSpPr>
          <p:spPr>
            <a:xfrm>
              <a:off x="3201724" y="1432154"/>
              <a:ext cx="425556" cy="212497"/>
            </a:xfrm>
            <a:prstGeom prst="rect">
              <a:avLst/>
            </a:prstGeom>
            <a:solidFill>
              <a:srgbClr val="FDAB17">
                <a:alpha val="100000"/>
              </a:srgbClr>
            </a:solidFill>
            <a:ln w="2710" cap="flat">
              <a:solidFill>
                <a:srgbClr val="FFFFFF">
                  <a:alpha val="100000"/>
                </a:srgbClr>
              </a:solidFill>
              <a:prstDash val="solid"/>
              <a:miter/>
            </a:ln>
          </p:spPr>
          <p:txBody>
            <a:bodyPr/>
            <a:lstStyle/>
            <a:p/>
          </p:txBody>
        </p:sp>
        <p:sp>
          <p:nvSpPr>
            <p:cNvPr id="59" name="rc59"/>
            <p:cNvSpPr/>
            <p:nvPr/>
          </p:nvSpPr>
          <p:spPr>
            <a:xfrm>
              <a:off x="3627281" y="1432154"/>
              <a:ext cx="425556" cy="212497"/>
            </a:xfrm>
            <a:prstGeom prst="rect">
              <a:avLst/>
            </a:prstGeom>
            <a:solidFill>
              <a:srgbClr val="EAC21E">
                <a:alpha val="100000"/>
              </a:srgbClr>
            </a:solidFill>
            <a:ln w="2710" cap="flat">
              <a:solidFill>
                <a:srgbClr val="FFFFFF">
                  <a:alpha val="100000"/>
                </a:srgbClr>
              </a:solidFill>
              <a:prstDash val="solid"/>
              <a:miter/>
            </a:ln>
          </p:spPr>
          <p:txBody>
            <a:bodyPr/>
            <a:lstStyle/>
            <a:p/>
          </p:txBody>
        </p:sp>
        <p:sp>
          <p:nvSpPr>
            <p:cNvPr id="60" name="rc60"/>
            <p:cNvSpPr/>
            <p:nvPr/>
          </p:nvSpPr>
          <p:spPr>
            <a:xfrm>
              <a:off x="4052838" y="1432154"/>
              <a:ext cx="425556" cy="212497"/>
            </a:xfrm>
            <a:prstGeom prst="rect">
              <a:avLst/>
            </a:prstGeom>
            <a:solidFill>
              <a:srgbClr val="B3C034">
                <a:alpha val="100000"/>
              </a:srgbClr>
            </a:solidFill>
            <a:ln w="2710" cap="flat">
              <a:solidFill>
                <a:srgbClr val="FFFFFF">
                  <a:alpha val="100000"/>
                </a:srgbClr>
              </a:solidFill>
              <a:prstDash val="solid"/>
              <a:miter/>
            </a:ln>
          </p:spPr>
          <p:txBody>
            <a:bodyPr/>
            <a:lstStyle/>
            <a:p/>
          </p:txBody>
        </p:sp>
        <p:sp>
          <p:nvSpPr>
            <p:cNvPr id="61" name="rc61"/>
            <p:cNvSpPr/>
            <p:nvPr/>
          </p:nvSpPr>
          <p:spPr>
            <a:xfrm>
              <a:off x="4478395" y="1432154"/>
              <a:ext cx="425556" cy="212497"/>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62" name="rc62"/>
            <p:cNvSpPr/>
            <p:nvPr/>
          </p:nvSpPr>
          <p:spPr>
            <a:xfrm>
              <a:off x="4903952" y="1432154"/>
              <a:ext cx="425556" cy="212497"/>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63" name="rc63"/>
            <p:cNvSpPr/>
            <p:nvPr/>
          </p:nvSpPr>
          <p:spPr>
            <a:xfrm>
              <a:off x="5329509" y="1432154"/>
              <a:ext cx="425556" cy="212497"/>
            </a:xfrm>
            <a:prstGeom prst="rect">
              <a:avLst/>
            </a:prstGeom>
            <a:solidFill>
              <a:srgbClr val="7CBB41">
                <a:alpha val="100000"/>
              </a:srgbClr>
            </a:solidFill>
            <a:ln w="2710" cap="flat">
              <a:solidFill>
                <a:srgbClr val="FFFFFF">
                  <a:alpha val="100000"/>
                </a:srgbClr>
              </a:solidFill>
              <a:prstDash val="solid"/>
              <a:miter/>
            </a:ln>
          </p:spPr>
          <p:txBody>
            <a:bodyPr/>
            <a:lstStyle/>
            <a:p/>
          </p:txBody>
        </p:sp>
        <p:sp>
          <p:nvSpPr>
            <p:cNvPr id="64" name="rc64"/>
            <p:cNvSpPr/>
            <p:nvPr/>
          </p:nvSpPr>
          <p:spPr>
            <a:xfrm>
              <a:off x="5755066" y="1432154"/>
              <a:ext cx="425556" cy="21249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6180623" y="1432154"/>
              <a:ext cx="425556" cy="21249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 name="rc66"/>
            <p:cNvSpPr/>
            <p:nvPr/>
          </p:nvSpPr>
          <p:spPr>
            <a:xfrm>
              <a:off x="6606180" y="1432154"/>
              <a:ext cx="425556" cy="21249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67" name="rc67"/>
            <p:cNvSpPr/>
            <p:nvPr/>
          </p:nvSpPr>
          <p:spPr>
            <a:xfrm>
              <a:off x="7031737" y="1432154"/>
              <a:ext cx="425556" cy="212497"/>
            </a:xfrm>
            <a:prstGeom prst="rect">
              <a:avLst/>
            </a:prstGeom>
            <a:solidFill>
              <a:srgbClr val="98BF3C">
                <a:alpha val="100000"/>
              </a:srgbClr>
            </a:solidFill>
            <a:ln w="2710" cap="flat">
              <a:solidFill>
                <a:srgbClr val="FFFFFF">
                  <a:alpha val="100000"/>
                </a:srgbClr>
              </a:solidFill>
              <a:prstDash val="solid"/>
              <a:miter/>
            </a:ln>
          </p:spPr>
          <p:txBody>
            <a:bodyPr/>
            <a:lstStyle/>
            <a:p/>
          </p:txBody>
        </p:sp>
        <p:sp>
          <p:nvSpPr>
            <p:cNvPr id="68" name="rc68"/>
            <p:cNvSpPr/>
            <p:nvPr/>
          </p:nvSpPr>
          <p:spPr>
            <a:xfrm>
              <a:off x="7457294" y="1432154"/>
              <a:ext cx="425556" cy="212497"/>
            </a:xfrm>
            <a:prstGeom prst="rect">
              <a:avLst/>
            </a:prstGeom>
            <a:solidFill>
              <a:srgbClr val="BFC130">
                <a:alpha val="100000"/>
              </a:srgbClr>
            </a:solidFill>
            <a:ln w="2710" cap="flat">
              <a:solidFill>
                <a:srgbClr val="FFFFFF">
                  <a:alpha val="100000"/>
                </a:srgbClr>
              </a:solidFill>
              <a:prstDash val="solid"/>
              <a:miter/>
            </a:ln>
          </p:spPr>
          <p:txBody>
            <a:bodyPr/>
            <a:lstStyle/>
            <a:p/>
          </p:txBody>
        </p:sp>
        <p:sp>
          <p:nvSpPr>
            <p:cNvPr id="69" name="rc69"/>
            <p:cNvSpPr/>
            <p:nvPr/>
          </p:nvSpPr>
          <p:spPr>
            <a:xfrm>
              <a:off x="7882851" y="1432154"/>
              <a:ext cx="425556" cy="212497"/>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70" name="rc70"/>
            <p:cNvSpPr/>
            <p:nvPr/>
          </p:nvSpPr>
          <p:spPr>
            <a:xfrm>
              <a:off x="8308408" y="1432154"/>
              <a:ext cx="425556" cy="212497"/>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71" name="rc71"/>
            <p:cNvSpPr/>
            <p:nvPr/>
          </p:nvSpPr>
          <p:spPr>
            <a:xfrm>
              <a:off x="3627281" y="3557130"/>
              <a:ext cx="425556" cy="212497"/>
            </a:xfrm>
            <a:prstGeom prst="rect">
              <a:avLst/>
            </a:prstGeom>
            <a:solidFill>
              <a:srgbClr val="90BE3D">
                <a:alpha val="100000"/>
              </a:srgbClr>
            </a:solidFill>
            <a:ln w="2710" cap="flat">
              <a:solidFill>
                <a:srgbClr val="FFFFFF">
                  <a:alpha val="100000"/>
                </a:srgbClr>
              </a:solidFill>
              <a:prstDash val="solid"/>
              <a:miter/>
            </a:ln>
          </p:spPr>
          <p:txBody>
            <a:bodyPr/>
            <a:lstStyle/>
            <a:p/>
          </p:txBody>
        </p:sp>
        <p:sp>
          <p:nvSpPr>
            <p:cNvPr id="72" name="rc72"/>
            <p:cNvSpPr/>
            <p:nvPr/>
          </p:nvSpPr>
          <p:spPr>
            <a:xfrm>
              <a:off x="4052838" y="3557130"/>
              <a:ext cx="425556" cy="212497"/>
            </a:xfrm>
            <a:prstGeom prst="rect">
              <a:avLst/>
            </a:prstGeom>
            <a:solidFill>
              <a:srgbClr val="5BA640">
                <a:alpha val="100000"/>
              </a:srgbClr>
            </a:solidFill>
            <a:ln w="2710" cap="flat">
              <a:solidFill>
                <a:srgbClr val="FFFFFF">
                  <a:alpha val="100000"/>
                </a:srgbClr>
              </a:solidFill>
              <a:prstDash val="solid"/>
              <a:miter/>
            </a:ln>
          </p:spPr>
          <p:txBody>
            <a:bodyPr/>
            <a:lstStyle/>
            <a:p/>
          </p:txBody>
        </p:sp>
        <p:sp>
          <p:nvSpPr>
            <p:cNvPr id="73" name="rc73"/>
            <p:cNvSpPr/>
            <p:nvPr/>
          </p:nvSpPr>
          <p:spPr>
            <a:xfrm>
              <a:off x="4478395" y="3557130"/>
              <a:ext cx="425556" cy="212497"/>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74" name="rc74"/>
            <p:cNvSpPr/>
            <p:nvPr/>
          </p:nvSpPr>
          <p:spPr>
            <a:xfrm>
              <a:off x="4903952" y="3557130"/>
              <a:ext cx="425556" cy="212497"/>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75" name="rc75"/>
            <p:cNvSpPr/>
            <p:nvPr/>
          </p:nvSpPr>
          <p:spPr>
            <a:xfrm>
              <a:off x="5329509" y="3557130"/>
              <a:ext cx="425556" cy="212497"/>
            </a:xfrm>
            <a:prstGeom prst="rect">
              <a:avLst/>
            </a:prstGeom>
            <a:solidFill>
              <a:srgbClr val="40973F">
                <a:alpha val="100000"/>
              </a:srgbClr>
            </a:solidFill>
            <a:ln w="2710" cap="flat">
              <a:solidFill>
                <a:srgbClr val="FFFFFF">
                  <a:alpha val="100000"/>
                </a:srgbClr>
              </a:solidFill>
              <a:prstDash val="solid"/>
              <a:miter/>
            </a:ln>
          </p:spPr>
          <p:txBody>
            <a:bodyPr/>
            <a:lstStyle/>
            <a:p/>
          </p:txBody>
        </p:sp>
        <p:sp>
          <p:nvSpPr>
            <p:cNvPr id="76" name="rc76"/>
            <p:cNvSpPr/>
            <p:nvPr/>
          </p:nvSpPr>
          <p:spPr>
            <a:xfrm>
              <a:off x="5755066" y="3557130"/>
              <a:ext cx="425556" cy="212497"/>
            </a:xfrm>
            <a:prstGeom prst="rect">
              <a:avLst/>
            </a:prstGeom>
            <a:solidFill>
              <a:srgbClr val="DEC224">
                <a:alpha val="100000"/>
              </a:srgbClr>
            </a:solidFill>
            <a:ln w="2710" cap="flat">
              <a:solidFill>
                <a:srgbClr val="FFFFFF">
                  <a:alpha val="100000"/>
                </a:srgbClr>
              </a:solidFill>
              <a:prstDash val="solid"/>
              <a:miter/>
            </a:ln>
          </p:spPr>
          <p:txBody>
            <a:bodyPr/>
            <a:lstStyle/>
            <a:p/>
          </p:txBody>
        </p:sp>
        <p:sp>
          <p:nvSpPr>
            <p:cNvPr id="77" name="rc77"/>
            <p:cNvSpPr/>
            <p:nvPr/>
          </p:nvSpPr>
          <p:spPr>
            <a:xfrm>
              <a:off x="6180623" y="3557130"/>
              <a:ext cx="425556" cy="212497"/>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78" name="rc78"/>
            <p:cNvSpPr/>
            <p:nvPr/>
          </p:nvSpPr>
          <p:spPr>
            <a:xfrm>
              <a:off x="6606180" y="3557130"/>
              <a:ext cx="425556" cy="212497"/>
            </a:xfrm>
            <a:prstGeom prst="rect">
              <a:avLst/>
            </a:prstGeom>
            <a:solidFill>
              <a:srgbClr val="EF6020">
                <a:alpha val="100000"/>
              </a:srgbClr>
            </a:solidFill>
            <a:ln w="2710" cap="flat">
              <a:solidFill>
                <a:srgbClr val="FFFFFF">
                  <a:alpha val="100000"/>
                </a:srgbClr>
              </a:solidFill>
              <a:prstDash val="solid"/>
              <a:miter/>
            </a:ln>
          </p:spPr>
          <p:txBody>
            <a:bodyPr/>
            <a:lstStyle/>
            <a:p/>
          </p:txBody>
        </p:sp>
        <p:sp>
          <p:nvSpPr>
            <p:cNvPr id="79" name="rc79"/>
            <p:cNvSpPr/>
            <p:nvPr/>
          </p:nvSpPr>
          <p:spPr>
            <a:xfrm>
              <a:off x="7031737" y="3557130"/>
              <a:ext cx="425556" cy="212497"/>
            </a:xfrm>
            <a:prstGeom prst="rect">
              <a:avLst/>
            </a:prstGeom>
            <a:solidFill>
              <a:srgbClr val="6EB241">
                <a:alpha val="100000"/>
              </a:srgbClr>
            </a:solidFill>
            <a:ln w="2710" cap="flat">
              <a:solidFill>
                <a:srgbClr val="FFFFFF">
                  <a:alpha val="100000"/>
                </a:srgbClr>
              </a:solidFill>
              <a:prstDash val="solid"/>
              <a:miter/>
            </a:ln>
          </p:spPr>
          <p:txBody>
            <a:bodyPr/>
            <a:lstStyle/>
            <a:p/>
          </p:txBody>
        </p:sp>
        <p:sp>
          <p:nvSpPr>
            <p:cNvPr id="80" name="rc80"/>
            <p:cNvSpPr/>
            <p:nvPr/>
          </p:nvSpPr>
          <p:spPr>
            <a:xfrm>
              <a:off x="7457294" y="3557130"/>
              <a:ext cx="425556" cy="212497"/>
            </a:xfrm>
            <a:prstGeom prst="rect">
              <a:avLst/>
            </a:prstGeom>
            <a:solidFill>
              <a:srgbClr val="FDAB17">
                <a:alpha val="100000"/>
              </a:srgbClr>
            </a:solidFill>
            <a:ln w="2710" cap="flat">
              <a:solidFill>
                <a:srgbClr val="FFFFFF">
                  <a:alpha val="100000"/>
                </a:srgbClr>
              </a:solidFill>
              <a:prstDash val="solid"/>
              <a:miter/>
            </a:ln>
          </p:spPr>
          <p:txBody>
            <a:bodyPr/>
            <a:lstStyle/>
            <a:p/>
          </p:txBody>
        </p:sp>
        <p:sp>
          <p:nvSpPr>
            <p:cNvPr id="81" name="rc81"/>
            <p:cNvSpPr/>
            <p:nvPr/>
          </p:nvSpPr>
          <p:spPr>
            <a:xfrm>
              <a:off x="7882851" y="3557130"/>
              <a:ext cx="425556" cy="212497"/>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82" name="rc82"/>
            <p:cNvSpPr/>
            <p:nvPr/>
          </p:nvSpPr>
          <p:spPr>
            <a:xfrm>
              <a:off x="8308408" y="3557130"/>
              <a:ext cx="425556" cy="212497"/>
            </a:xfrm>
            <a:prstGeom prst="rect">
              <a:avLst/>
            </a:prstGeom>
            <a:solidFill>
              <a:srgbClr val="D2C229">
                <a:alpha val="100000"/>
              </a:srgbClr>
            </a:solidFill>
            <a:ln w="2710" cap="flat">
              <a:solidFill>
                <a:srgbClr val="FFFFFF">
                  <a:alpha val="100000"/>
                </a:srgbClr>
              </a:solidFill>
              <a:prstDash val="solid"/>
              <a:miter/>
            </a:ln>
          </p:spPr>
          <p:txBody>
            <a:bodyPr/>
            <a:lstStyle/>
            <a:p/>
          </p:txBody>
        </p:sp>
        <p:sp>
          <p:nvSpPr>
            <p:cNvPr id="83" name="rc83"/>
            <p:cNvSpPr/>
            <p:nvPr/>
          </p:nvSpPr>
          <p:spPr>
            <a:xfrm>
              <a:off x="3627281" y="2282145"/>
              <a:ext cx="425556" cy="21249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4" name="rc84"/>
            <p:cNvSpPr/>
            <p:nvPr/>
          </p:nvSpPr>
          <p:spPr>
            <a:xfrm>
              <a:off x="4052838" y="2282145"/>
              <a:ext cx="425556" cy="212497"/>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85" name="rc85"/>
            <p:cNvSpPr/>
            <p:nvPr/>
          </p:nvSpPr>
          <p:spPr>
            <a:xfrm>
              <a:off x="4478395" y="2282145"/>
              <a:ext cx="425556" cy="212497"/>
            </a:xfrm>
            <a:prstGeom prst="rect">
              <a:avLst/>
            </a:prstGeom>
            <a:solidFill>
              <a:srgbClr val="F6C216">
                <a:alpha val="100000"/>
              </a:srgbClr>
            </a:solidFill>
            <a:ln w="2710" cap="flat">
              <a:solidFill>
                <a:srgbClr val="FFFFFF">
                  <a:alpha val="100000"/>
                </a:srgbClr>
              </a:solidFill>
              <a:prstDash val="solid"/>
              <a:miter/>
            </a:ln>
          </p:spPr>
          <p:txBody>
            <a:bodyPr/>
            <a:lstStyle/>
            <a:p/>
          </p:txBody>
        </p:sp>
        <p:sp>
          <p:nvSpPr>
            <p:cNvPr id="86" name="rc86"/>
            <p:cNvSpPr/>
            <p:nvPr/>
          </p:nvSpPr>
          <p:spPr>
            <a:xfrm>
              <a:off x="4903952" y="2282145"/>
              <a:ext cx="425556" cy="21249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7" name="rc87"/>
            <p:cNvSpPr/>
            <p:nvPr/>
          </p:nvSpPr>
          <p:spPr>
            <a:xfrm>
              <a:off x="5329509" y="2282145"/>
              <a:ext cx="425556" cy="2124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8" name="rc88"/>
            <p:cNvSpPr/>
            <p:nvPr/>
          </p:nvSpPr>
          <p:spPr>
            <a:xfrm>
              <a:off x="5755066" y="2282145"/>
              <a:ext cx="425556" cy="21249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9" name="rc89"/>
            <p:cNvSpPr/>
            <p:nvPr/>
          </p:nvSpPr>
          <p:spPr>
            <a:xfrm>
              <a:off x="6606180" y="2282145"/>
              <a:ext cx="425556" cy="212497"/>
            </a:xfrm>
            <a:prstGeom prst="rect">
              <a:avLst/>
            </a:prstGeom>
            <a:solidFill>
              <a:srgbClr val="F06320">
                <a:alpha val="100000"/>
              </a:srgbClr>
            </a:solidFill>
            <a:ln w="2710" cap="flat">
              <a:solidFill>
                <a:srgbClr val="FFFFFF">
                  <a:alpha val="100000"/>
                </a:srgbClr>
              </a:solidFill>
              <a:prstDash val="solid"/>
              <a:miter/>
            </a:ln>
          </p:spPr>
          <p:txBody>
            <a:bodyPr/>
            <a:lstStyle/>
            <a:p/>
          </p:txBody>
        </p:sp>
        <p:sp>
          <p:nvSpPr>
            <p:cNvPr id="90" name="rc90"/>
            <p:cNvSpPr/>
            <p:nvPr/>
          </p:nvSpPr>
          <p:spPr>
            <a:xfrm>
              <a:off x="7031737" y="2282145"/>
              <a:ext cx="425556" cy="212497"/>
            </a:xfrm>
            <a:prstGeom prst="rect">
              <a:avLst/>
            </a:prstGeom>
            <a:solidFill>
              <a:srgbClr val="F37120">
                <a:alpha val="100000"/>
              </a:srgbClr>
            </a:solidFill>
            <a:ln w="2710" cap="flat">
              <a:solidFill>
                <a:srgbClr val="FFFFFF">
                  <a:alpha val="100000"/>
                </a:srgbClr>
              </a:solidFill>
              <a:prstDash val="solid"/>
              <a:miter/>
            </a:ln>
          </p:spPr>
          <p:txBody>
            <a:bodyPr/>
            <a:lstStyle/>
            <a:p/>
          </p:txBody>
        </p:sp>
        <p:sp>
          <p:nvSpPr>
            <p:cNvPr id="91" name="rc91"/>
            <p:cNvSpPr/>
            <p:nvPr/>
          </p:nvSpPr>
          <p:spPr>
            <a:xfrm>
              <a:off x="7457294" y="2282145"/>
              <a:ext cx="425556" cy="212497"/>
            </a:xfrm>
            <a:prstGeom prst="rect">
              <a:avLst/>
            </a:prstGeom>
            <a:solidFill>
              <a:srgbClr val="89BE3F">
                <a:alpha val="100000"/>
              </a:srgbClr>
            </a:solidFill>
            <a:ln w="2710" cap="flat">
              <a:solidFill>
                <a:srgbClr val="FFFFFF">
                  <a:alpha val="100000"/>
                </a:srgbClr>
              </a:solidFill>
              <a:prstDash val="solid"/>
              <a:miter/>
            </a:ln>
          </p:spPr>
          <p:txBody>
            <a:bodyPr/>
            <a:lstStyle/>
            <a:p/>
          </p:txBody>
        </p:sp>
        <p:sp>
          <p:nvSpPr>
            <p:cNvPr id="92" name="rc92"/>
            <p:cNvSpPr/>
            <p:nvPr/>
          </p:nvSpPr>
          <p:spPr>
            <a:xfrm>
              <a:off x="7882851" y="2282145"/>
              <a:ext cx="425556" cy="212497"/>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93" name="rc93"/>
            <p:cNvSpPr/>
            <p:nvPr/>
          </p:nvSpPr>
          <p:spPr>
            <a:xfrm>
              <a:off x="8308408" y="2282145"/>
              <a:ext cx="425556" cy="212497"/>
            </a:xfrm>
            <a:prstGeom prst="rect">
              <a:avLst/>
            </a:prstGeom>
            <a:solidFill>
              <a:srgbClr val="82BD41">
                <a:alpha val="100000"/>
              </a:srgbClr>
            </a:solidFill>
            <a:ln w="2710" cap="flat">
              <a:solidFill>
                <a:srgbClr val="FFFFFF">
                  <a:alpha val="100000"/>
                </a:srgbClr>
              </a:solidFill>
              <a:prstDash val="solid"/>
              <a:miter/>
            </a:ln>
          </p:spPr>
          <p:txBody>
            <a:bodyPr/>
            <a:lstStyle/>
            <a:p/>
          </p:txBody>
        </p:sp>
        <p:sp>
          <p:nvSpPr>
            <p:cNvPr id="94" name="rc94"/>
            <p:cNvSpPr/>
            <p:nvPr/>
          </p:nvSpPr>
          <p:spPr>
            <a:xfrm>
              <a:off x="4478395" y="3344632"/>
              <a:ext cx="425556" cy="212497"/>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95" name="rc95"/>
            <p:cNvSpPr/>
            <p:nvPr/>
          </p:nvSpPr>
          <p:spPr>
            <a:xfrm>
              <a:off x="4903952" y="3344632"/>
              <a:ext cx="425556" cy="212497"/>
            </a:xfrm>
            <a:prstGeom prst="rect">
              <a:avLst/>
            </a:prstGeom>
            <a:solidFill>
              <a:srgbClr val="FEBC11">
                <a:alpha val="100000"/>
              </a:srgbClr>
            </a:solidFill>
            <a:ln w="2710" cap="flat">
              <a:solidFill>
                <a:srgbClr val="FFFFFF">
                  <a:alpha val="100000"/>
                </a:srgbClr>
              </a:solidFill>
              <a:prstDash val="solid"/>
              <a:miter/>
            </a:ln>
          </p:spPr>
          <p:txBody>
            <a:bodyPr/>
            <a:lstStyle/>
            <a:p/>
          </p:txBody>
        </p:sp>
        <p:sp>
          <p:nvSpPr>
            <p:cNvPr id="96" name="rc96"/>
            <p:cNvSpPr/>
            <p:nvPr/>
          </p:nvSpPr>
          <p:spPr>
            <a:xfrm>
              <a:off x="5329509" y="3344632"/>
              <a:ext cx="425556" cy="212497"/>
            </a:xfrm>
            <a:prstGeom prst="rect">
              <a:avLst/>
            </a:prstGeom>
            <a:solidFill>
              <a:srgbClr val="9FBF3A">
                <a:alpha val="100000"/>
              </a:srgbClr>
            </a:solidFill>
            <a:ln w="2710" cap="flat">
              <a:solidFill>
                <a:srgbClr val="FFFFFF">
                  <a:alpha val="100000"/>
                </a:srgbClr>
              </a:solidFill>
              <a:prstDash val="solid"/>
              <a:miter/>
            </a:ln>
          </p:spPr>
          <p:txBody>
            <a:bodyPr/>
            <a:lstStyle/>
            <a:p/>
          </p:txBody>
        </p:sp>
        <p:sp>
          <p:nvSpPr>
            <p:cNvPr id="97" name="rc97"/>
            <p:cNvSpPr/>
            <p:nvPr/>
          </p:nvSpPr>
          <p:spPr>
            <a:xfrm>
              <a:off x="5755066" y="3344632"/>
              <a:ext cx="425556" cy="21249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8" name="rc98"/>
            <p:cNvSpPr/>
            <p:nvPr/>
          </p:nvSpPr>
          <p:spPr>
            <a:xfrm>
              <a:off x="6180623" y="3344632"/>
              <a:ext cx="425556" cy="212497"/>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99" name="rc99"/>
            <p:cNvSpPr/>
            <p:nvPr/>
          </p:nvSpPr>
          <p:spPr>
            <a:xfrm>
              <a:off x="6606180" y="3344632"/>
              <a:ext cx="425556" cy="212497"/>
            </a:xfrm>
            <a:prstGeom prst="rect">
              <a:avLst/>
            </a:prstGeom>
            <a:solidFill>
              <a:srgbClr val="F7881E">
                <a:alpha val="100000"/>
              </a:srgbClr>
            </a:solidFill>
            <a:ln w="2710" cap="flat">
              <a:solidFill>
                <a:srgbClr val="FFFFFF">
                  <a:alpha val="100000"/>
                </a:srgbClr>
              </a:solidFill>
              <a:prstDash val="solid"/>
              <a:miter/>
            </a:ln>
          </p:spPr>
          <p:txBody>
            <a:bodyPr/>
            <a:lstStyle/>
            <a:p/>
          </p:txBody>
        </p:sp>
        <p:sp>
          <p:nvSpPr>
            <p:cNvPr id="100" name="rc100"/>
            <p:cNvSpPr/>
            <p:nvPr/>
          </p:nvSpPr>
          <p:spPr>
            <a:xfrm>
              <a:off x="7031737" y="3344632"/>
              <a:ext cx="425556" cy="212497"/>
            </a:xfrm>
            <a:prstGeom prst="rect">
              <a:avLst/>
            </a:prstGeom>
            <a:solidFill>
              <a:srgbClr val="EF5D1F">
                <a:alpha val="100000"/>
              </a:srgbClr>
            </a:solidFill>
            <a:ln w="2710" cap="flat">
              <a:solidFill>
                <a:srgbClr val="FFFFFF">
                  <a:alpha val="100000"/>
                </a:srgbClr>
              </a:solidFill>
              <a:prstDash val="solid"/>
              <a:miter/>
            </a:ln>
          </p:spPr>
          <p:txBody>
            <a:bodyPr/>
            <a:lstStyle/>
            <a:p/>
          </p:txBody>
        </p:sp>
        <p:sp>
          <p:nvSpPr>
            <p:cNvPr id="101" name="rc101"/>
            <p:cNvSpPr/>
            <p:nvPr/>
          </p:nvSpPr>
          <p:spPr>
            <a:xfrm>
              <a:off x="7457294" y="3344632"/>
              <a:ext cx="425556" cy="212497"/>
            </a:xfrm>
            <a:prstGeom prst="rect">
              <a:avLst/>
            </a:prstGeom>
            <a:solidFill>
              <a:srgbClr val="12863D">
                <a:alpha val="100000"/>
              </a:srgbClr>
            </a:solidFill>
            <a:ln w="2710" cap="flat">
              <a:solidFill>
                <a:srgbClr val="FFFFFF">
                  <a:alpha val="100000"/>
                </a:srgbClr>
              </a:solidFill>
              <a:prstDash val="solid"/>
              <a:miter/>
            </a:ln>
          </p:spPr>
          <p:txBody>
            <a:bodyPr/>
            <a:lstStyle/>
            <a:p/>
          </p:txBody>
        </p:sp>
        <p:sp>
          <p:nvSpPr>
            <p:cNvPr id="102" name="rc102"/>
            <p:cNvSpPr/>
            <p:nvPr/>
          </p:nvSpPr>
          <p:spPr>
            <a:xfrm>
              <a:off x="7882851" y="3344632"/>
              <a:ext cx="425556" cy="212497"/>
            </a:xfrm>
            <a:prstGeom prst="rect">
              <a:avLst/>
            </a:prstGeom>
            <a:solidFill>
              <a:srgbClr val="2D8F3E">
                <a:alpha val="100000"/>
              </a:srgbClr>
            </a:solidFill>
            <a:ln w="2710" cap="flat">
              <a:solidFill>
                <a:srgbClr val="FFFFFF">
                  <a:alpha val="100000"/>
                </a:srgbClr>
              </a:solidFill>
              <a:prstDash val="solid"/>
              <a:miter/>
            </a:ln>
          </p:spPr>
          <p:txBody>
            <a:bodyPr/>
            <a:lstStyle/>
            <a:p/>
          </p:txBody>
        </p:sp>
        <p:sp>
          <p:nvSpPr>
            <p:cNvPr id="103" name="rc103"/>
            <p:cNvSpPr/>
            <p:nvPr/>
          </p:nvSpPr>
          <p:spPr>
            <a:xfrm>
              <a:off x="8308408" y="3344632"/>
              <a:ext cx="425556" cy="212497"/>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104" name="rc104"/>
            <p:cNvSpPr/>
            <p:nvPr/>
          </p:nvSpPr>
          <p:spPr>
            <a:xfrm>
              <a:off x="5329509" y="1219657"/>
              <a:ext cx="425556" cy="212497"/>
            </a:xfrm>
            <a:prstGeom prst="rect">
              <a:avLst/>
            </a:prstGeom>
            <a:solidFill>
              <a:srgbClr val="E02219">
                <a:alpha val="100000"/>
              </a:srgbClr>
            </a:solidFill>
            <a:ln w="2710" cap="flat">
              <a:solidFill>
                <a:srgbClr val="FFFFFF">
                  <a:alpha val="100000"/>
                </a:srgbClr>
              </a:solidFill>
              <a:prstDash val="solid"/>
              <a:miter/>
            </a:ln>
          </p:spPr>
          <p:txBody>
            <a:bodyPr/>
            <a:lstStyle/>
            <a:p/>
          </p:txBody>
        </p:sp>
        <p:sp>
          <p:nvSpPr>
            <p:cNvPr id="105" name="rc105"/>
            <p:cNvSpPr/>
            <p:nvPr/>
          </p:nvSpPr>
          <p:spPr>
            <a:xfrm>
              <a:off x="5755066" y="1219657"/>
              <a:ext cx="425556" cy="212497"/>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106" name="rc106"/>
            <p:cNvSpPr/>
            <p:nvPr/>
          </p:nvSpPr>
          <p:spPr>
            <a:xfrm>
              <a:off x="6180623" y="1219657"/>
              <a:ext cx="425556" cy="21249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07" name="rc107"/>
            <p:cNvSpPr/>
            <p:nvPr/>
          </p:nvSpPr>
          <p:spPr>
            <a:xfrm>
              <a:off x="6606180" y="1219657"/>
              <a:ext cx="425556" cy="21249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08" name="rc108"/>
            <p:cNvSpPr/>
            <p:nvPr/>
          </p:nvSpPr>
          <p:spPr>
            <a:xfrm>
              <a:off x="7031737" y="1219657"/>
              <a:ext cx="425556" cy="212497"/>
            </a:xfrm>
            <a:prstGeom prst="rect">
              <a:avLst/>
            </a:prstGeom>
            <a:solidFill>
              <a:srgbClr val="F0C21A">
                <a:alpha val="100000"/>
              </a:srgbClr>
            </a:solidFill>
            <a:ln w="2710" cap="flat">
              <a:solidFill>
                <a:srgbClr val="FFFFFF">
                  <a:alpha val="100000"/>
                </a:srgbClr>
              </a:solidFill>
              <a:prstDash val="solid"/>
              <a:miter/>
            </a:ln>
          </p:spPr>
          <p:txBody>
            <a:bodyPr/>
            <a:lstStyle/>
            <a:p/>
          </p:txBody>
        </p:sp>
        <p:sp>
          <p:nvSpPr>
            <p:cNvPr id="109" name="rc109"/>
            <p:cNvSpPr/>
            <p:nvPr/>
          </p:nvSpPr>
          <p:spPr>
            <a:xfrm>
              <a:off x="7457294" y="1219657"/>
              <a:ext cx="425556" cy="212497"/>
            </a:xfrm>
            <a:prstGeom prst="rect">
              <a:avLst/>
            </a:prstGeom>
            <a:solidFill>
              <a:srgbClr val="469A3F">
                <a:alpha val="100000"/>
              </a:srgbClr>
            </a:solidFill>
            <a:ln w="2710" cap="flat">
              <a:solidFill>
                <a:srgbClr val="FFFFFF">
                  <a:alpha val="100000"/>
                </a:srgbClr>
              </a:solidFill>
              <a:prstDash val="solid"/>
              <a:miter/>
            </a:ln>
          </p:spPr>
          <p:txBody>
            <a:bodyPr/>
            <a:lstStyle/>
            <a:p/>
          </p:txBody>
        </p:sp>
        <p:sp>
          <p:nvSpPr>
            <p:cNvPr id="110" name="rc110"/>
            <p:cNvSpPr/>
            <p:nvPr/>
          </p:nvSpPr>
          <p:spPr>
            <a:xfrm>
              <a:off x="7882851" y="1219657"/>
              <a:ext cx="425556" cy="212497"/>
            </a:xfrm>
            <a:prstGeom prst="rect">
              <a:avLst/>
            </a:prstGeom>
            <a:solidFill>
              <a:srgbClr val="34913F">
                <a:alpha val="100000"/>
              </a:srgbClr>
            </a:solidFill>
            <a:ln w="2710" cap="flat">
              <a:solidFill>
                <a:srgbClr val="FFFFFF">
                  <a:alpha val="100000"/>
                </a:srgbClr>
              </a:solidFill>
              <a:prstDash val="solid"/>
              <a:miter/>
            </a:ln>
          </p:spPr>
          <p:txBody>
            <a:bodyPr/>
            <a:lstStyle/>
            <a:p/>
          </p:txBody>
        </p:sp>
        <p:sp>
          <p:nvSpPr>
            <p:cNvPr id="111" name="rc111"/>
            <p:cNvSpPr/>
            <p:nvPr/>
          </p:nvSpPr>
          <p:spPr>
            <a:xfrm>
              <a:off x="8308408" y="1219657"/>
              <a:ext cx="425556" cy="212497"/>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12" name="rc112"/>
            <p:cNvSpPr/>
            <p:nvPr/>
          </p:nvSpPr>
          <p:spPr>
            <a:xfrm>
              <a:off x="6180623" y="3769627"/>
              <a:ext cx="425556" cy="212497"/>
            </a:xfrm>
            <a:prstGeom prst="rect">
              <a:avLst/>
            </a:prstGeom>
            <a:solidFill>
              <a:srgbClr val="CCC12C">
                <a:alpha val="100000"/>
              </a:srgbClr>
            </a:solidFill>
            <a:ln w="2710" cap="flat">
              <a:solidFill>
                <a:srgbClr val="FFFFFF">
                  <a:alpha val="100000"/>
                </a:srgbClr>
              </a:solidFill>
              <a:prstDash val="solid"/>
              <a:miter/>
            </a:ln>
          </p:spPr>
          <p:txBody>
            <a:bodyPr/>
            <a:lstStyle/>
            <a:p/>
          </p:txBody>
        </p:sp>
        <p:sp>
          <p:nvSpPr>
            <p:cNvPr id="113" name="rc113"/>
            <p:cNvSpPr/>
            <p:nvPr/>
          </p:nvSpPr>
          <p:spPr>
            <a:xfrm>
              <a:off x="6606180" y="3769627"/>
              <a:ext cx="425556" cy="21249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4" name="rc114"/>
            <p:cNvSpPr/>
            <p:nvPr/>
          </p:nvSpPr>
          <p:spPr>
            <a:xfrm>
              <a:off x="7031737" y="3769627"/>
              <a:ext cx="425556" cy="212497"/>
            </a:xfrm>
            <a:prstGeom prst="rect">
              <a:avLst/>
            </a:prstGeom>
            <a:solidFill>
              <a:srgbClr val="F16620">
                <a:alpha val="100000"/>
              </a:srgbClr>
            </a:solidFill>
            <a:ln w="2710" cap="flat">
              <a:solidFill>
                <a:srgbClr val="FFFFFF">
                  <a:alpha val="100000"/>
                </a:srgbClr>
              </a:solidFill>
              <a:prstDash val="solid"/>
              <a:miter/>
            </a:ln>
          </p:spPr>
          <p:txBody>
            <a:bodyPr/>
            <a:lstStyle/>
            <a:p/>
          </p:txBody>
        </p:sp>
        <p:sp>
          <p:nvSpPr>
            <p:cNvPr id="115" name="rc115"/>
            <p:cNvSpPr/>
            <p:nvPr/>
          </p:nvSpPr>
          <p:spPr>
            <a:xfrm>
              <a:off x="7457294" y="3769627"/>
              <a:ext cx="425556" cy="21249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6" name="rc116"/>
            <p:cNvSpPr/>
            <p:nvPr/>
          </p:nvSpPr>
          <p:spPr>
            <a:xfrm>
              <a:off x="7882851" y="3769627"/>
              <a:ext cx="425556" cy="212497"/>
            </a:xfrm>
            <a:prstGeom prst="rect">
              <a:avLst/>
            </a:prstGeom>
            <a:solidFill>
              <a:srgbClr val="FCC211">
                <a:alpha val="100000"/>
              </a:srgbClr>
            </a:solidFill>
            <a:ln w="2710" cap="flat">
              <a:solidFill>
                <a:srgbClr val="FFFFFF">
                  <a:alpha val="100000"/>
                </a:srgbClr>
              </a:solidFill>
              <a:prstDash val="solid"/>
              <a:miter/>
            </a:ln>
          </p:spPr>
          <p:txBody>
            <a:bodyPr/>
            <a:lstStyle/>
            <a:p/>
          </p:txBody>
        </p:sp>
        <p:sp>
          <p:nvSpPr>
            <p:cNvPr id="117" name="rc117"/>
            <p:cNvSpPr/>
            <p:nvPr/>
          </p:nvSpPr>
          <p:spPr>
            <a:xfrm>
              <a:off x="8308408" y="3769627"/>
              <a:ext cx="425556" cy="212497"/>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118" name="rc118"/>
            <p:cNvSpPr/>
            <p:nvPr/>
          </p:nvSpPr>
          <p:spPr>
            <a:xfrm>
              <a:off x="5755066" y="1644652"/>
              <a:ext cx="425556" cy="212497"/>
            </a:xfrm>
            <a:prstGeom prst="rect">
              <a:avLst/>
            </a:prstGeom>
            <a:solidFill>
              <a:srgbClr val="E4C221">
                <a:alpha val="100000"/>
              </a:srgbClr>
            </a:solidFill>
            <a:ln w="2710" cap="flat">
              <a:solidFill>
                <a:srgbClr val="FFFFFF">
                  <a:alpha val="100000"/>
                </a:srgbClr>
              </a:solidFill>
              <a:prstDash val="solid"/>
              <a:miter/>
            </a:ln>
          </p:spPr>
          <p:txBody>
            <a:bodyPr/>
            <a:lstStyle/>
            <a:p/>
          </p:txBody>
        </p:sp>
        <p:sp>
          <p:nvSpPr>
            <p:cNvPr id="119" name="rc119"/>
            <p:cNvSpPr/>
            <p:nvPr/>
          </p:nvSpPr>
          <p:spPr>
            <a:xfrm>
              <a:off x="6606180" y="1644652"/>
              <a:ext cx="425556" cy="212497"/>
            </a:xfrm>
            <a:prstGeom prst="rect">
              <a:avLst/>
            </a:prstGeom>
            <a:solidFill>
              <a:srgbClr val="F26821">
                <a:alpha val="100000"/>
              </a:srgbClr>
            </a:solidFill>
            <a:ln w="2710" cap="flat">
              <a:solidFill>
                <a:srgbClr val="FFFFFF">
                  <a:alpha val="100000"/>
                </a:srgbClr>
              </a:solidFill>
              <a:prstDash val="solid"/>
              <a:miter/>
            </a:ln>
          </p:spPr>
          <p:txBody>
            <a:bodyPr/>
            <a:lstStyle/>
            <a:p/>
          </p:txBody>
        </p:sp>
        <p:sp>
          <p:nvSpPr>
            <p:cNvPr id="120" name="rc120"/>
            <p:cNvSpPr/>
            <p:nvPr/>
          </p:nvSpPr>
          <p:spPr>
            <a:xfrm>
              <a:off x="7031737" y="1644652"/>
              <a:ext cx="425556" cy="212497"/>
            </a:xfrm>
            <a:prstGeom prst="rect">
              <a:avLst/>
            </a:prstGeom>
            <a:solidFill>
              <a:srgbClr val="C21207">
                <a:alpha val="100000"/>
              </a:srgbClr>
            </a:solidFill>
            <a:ln w="2710" cap="flat">
              <a:solidFill>
                <a:srgbClr val="FFFFFF">
                  <a:alpha val="100000"/>
                </a:srgbClr>
              </a:solidFill>
              <a:prstDash val="solid"/>
              <a:miter/>
            </a:ln>
          </p:spPr>
          <p:txBody>
            <a:bodyPr/>
            <a:lstStyle/>
            <a:p/>
          </p:txBody>
        </p:sp>
        <p:sp>
          <p:nvSpPr>
            <p:cNvPr id="121" name="rc121"/>
            <p:cNvSpPr/>
            <p:nvPr/>
          </p:nvSpPr>
          <p:spPr>
            <a:xfrm>
              <a:off x="7457294" y="1644652"/>
              <a:ext cx="425556" cy="212497"/>
            </a:xfrm>
            <a:prstGeom prst="rect">
              <a:avLst/>
            </a:prstGeom>
            <a:solidFill>
              <a:srgbClr val="E6381B">
                <a:alpha val="100000"/>
              </a:srgbClr>
            </a:solidFill>
            <a:ln w="2710" cap="flat">
              <a:solidFill>
                <a:srgbClr val="FFFFFF">
                  <a:alpha val="100000"/>
                </a:srgbClr>
              </a:solidFill>
              <a:prstDash val="solid"/>
              <a:miter/>
            </a:ln>
          </p:spPr>
          <p:txBody>
            <a:bodyPr/>
            <a:lstStyle/>
            <a:p/>
          </p:txBody>
        </p:sp>
        <p:sp>
          <p:nvSpPr>
            <p:cNvPr id="122" name="rc122"/>
            <p:cNvSpPr/>
            <p:nvPr/>
          </p:nvSpPr>
          <p:spPr>
            <a:xfrm>
              <a:off x="7882851" y="1644652"/>
              <a:ext cx="425556" cy="212497"/>
            </a:xfrm>
            <a:prstGeom prst="rect">
              <a:avLst/>
            </a:prstGeom>
            <a:solidFill>
              <a:srgbClr val="FB9E1A">
                <a:alpha val="100000"/>
              </a:srgbClr>
            </a:solidFill>
            <a:ln w="2710" cap="flat">
              <a:solidFill>
                <a:srgbClr val="FFFFFF">
                  <a:alpha val="100000"/>
                </a:srgbClr>
              </a:solidFill>
              <a:prstDash val="solid"/>
              <a:miter/>
            </a:ln>
          </p:spPr>
          <p:txBody>
            <a:bodyPr/>
            <a:lstStyle/>
            <a:p/>
          </p:txBody>
        </p:sp>
        <p:sp>
          <p:nvSpPr>
            <p:cNvPr id="123" name="rc123"/>
            <p:cNvSpPr/>
            <p:nvPr/>
          </p:nvSpPr>
          <p:spPr>
            <a:xfrm>
              <a:off x="8308408" y="1644652"/>
              <a:ext cx="425556" cy="212497"/>
            </a:xfrm>
            <a:prstGeom prst="rect">
              <a:avLst/>
            </a:prstGeom>
            <a:solidFill>
              <a:srgbClr val="4B9D3F">
                <a:alpha val="100000"/>
              </a:srgbClr>
            </a:solidFill>
            <a:ln w="2710" cap="flat">
              <a:solidFill>
                <a:srgbClr val="FFFFFF">
                  <a:alpha val="100000"/>
                </a:srgbClr>
              </a:solidFill>
              <a:prstDash val="solid"/>
              <a:miter/>
            </a:ln>
          </p:spPr>
          <p:txBody>
            <a:bodyPr/>
            <a:lstStyle/>
            <a:p/>
          </p:txBody>
        </p:sp>
        <p:sp>
          <p:nvSpPr>
            <p:cNvPr id="124" name="rc124"/>
            <p:cNvSpPr/>
            <p:nvPr/>
          </p:nvSpPr>
          <p:spPr>
            <a:xfrm>
              <a:off x="1925053" y="2919637"/>
              <a:ext cx="425556" cy="212497"/>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5" name="rc125"/>
            <p:cNvSpPr/>
            <p:nvPr/>
          </p:nvSpPr>
          <p:spPr>
            <a:xfrm>
              <a:off x="2350610" y="2919637"/>
              <a:ext cx="425556" cy="212497"/>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26" name="rc126"/>
            <p:cNvSpPr/>
            <p:nvPr/>
          </p:nvSpPr>
          <p:spPr>
            <a:xfrm>
              <a:off x="2776167" y="2919637"/>
              <a:ext cx="425556" cy="212497"/>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27" name="rc127"/>
            <p:cNvSpPr/>
            <p:nvPr/>
          </p:nvSpPr>
          <p:spPr>
            <a:xfrm>
              <a:off x="3201724" y="2919637"/>
              <a:ext cx="425556" cy="212497"/>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28" name="rc128"/>
            <p:cNvSpPr/>
            <p:nvPr/>
          </p:nvSpPr>
          <p:spPr>
            <a:xfrm>
              <a:off x="3627281" y="2919637"/>
              <a:ext cx="425556" cy="21249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29" name="rc129"/>
            <p:cNvSpPr/>
            <p:nvPr/>
          </p:nvSpPr>
          <p:spPr>
            <a:xfrm>
              <a:off x="4052838" y="2919637"/>
              <a:ext cx="425556" cy="21249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30" name="rc130"/>
            <p:cNvSpPr/>
            <p:nvPr/>
          </p:nvSpPr>
          <p:spPr>
            <a:xfrm>
              <a:off x="4478395" y="2919637"/>
              <a:ext cx="425556" cy="21249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31" name="rc131"/>
            <p:cNvSpPr/>
            <p:nvPr/>
          </p:nvSpPr>
          <p:spPr>
            <a:xfrm>
              <a:off x="4903952" y="2919637"/>
              <a:ext cx="425556" cy="21249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2" name="rc132"/>
            <p:cNvSpPr/>
            <p:nvPr/>
          </p:nvSpPr>
          <p:spPr>
            <a:xfrm>
              <a:off x="5329509" y="2919637"/>
              <a:ext cx="425556" cy="212497"/>
            </a:xfrm>
            <a:prstGeom prst="rect">
              <a:avLst/>
            </a:prstGeom>
            <a:solidFill>
              <a:srgbClr val="D91F15">
                <a:alpha val="100000"/>
              </a:srgbClr>
            </a:solidFill>
            <a:ln w="2710" cap="flat">
              <a:solidFill>
                <a:srgbClr val="FFFFFF">
                  <a:alpha val="100000"/>
                </a:srgbClr>
              </a:solidFill>
              <a:prstDash val="solid"/>
              <a:miter/>
            </a:ln>
          </p:spPr>
          <p:txBody>
            <a:bodyPr/>
            <a:lstStyle/>
            <a:p/>
          </p:txBody>
        </p:sp>
        <p:sp>
          <p:nvSpPr>
            <p:cNvPr id="133" name="rc133"/>
            <p:cNvSpPr/>
            <p:nvPr/>
          </p:nvSpPr>
          <p:spPr>
            <a:xfrm>
              <a:off x="5755066" y="2919637"/>
              <a:ext cx="425556" cy="212497"/>
            </a:xfrm>
            <a:prstGeom prst="rect">
              <a:avLst/>
            </a:prstGeom>
            <a:solidFill>
              <a:srgbClr val="E32A1A">
                <a:alpha val="100000"/>
              </a:srgbClr>
            </a:solidFill>
            <a:ln w="2710" cap="flat">
              <a:solidFill>
                <a:srgbClr val="FFFFFF">
                  <a:alpha val="100000"/>
                </a:srgbClr>
              </a:solidFill>
              <a:prstDash val="solid"/>
              <a:miter/>
            </a:ln>
          </p:spPr>
          <p:txBody>
            <a:bodyPr/>
            <a:lstStyle/>
            <a:p/>
          </p:txBody>
        </p:sp>
        <p:sp>
          <p:nvSpPr>
            <p:cNvPr id="134" name="rc134"/>
            <p:cNvSpPr/>
            <p:nvPr/>
          </p:nvSpPr>
          <p:spPr>
            <a:xfrm>
              <a:off x="6180623" y="2919637"/>
              <a:ext cx="425556" cy="212497"/>
            </a:xfrm>
            <a:prstGeom prst="rect">
              <a:avLst/>
            </a:prstGeom>
            <a:solidFill>
              <a:srgbClr val="E73F1C">
                <a:alpha val="100000"/>
              </a:srgbClr>
            </a:solidFill>
            <a:ln w="2710" cap="flat">
              <a:solidFill>
                <a:srgbClr val="FFFFFF">
                  <a:alpha val="100000"/>
                </a:srgbClr>
              </a:solidFill>
              <a:prstDash val="solid"/>
              <a:miter/>
            </a:ln>
          </p:spPr>
          <p:txBody>
            <a:bodyPr/>
            <a:lstStyle/>
            <a:p/>
          </p:txBody>
        </p:sp>
        <p:sp>
          <p:nvSpPr>
            <p:cNvPr id="135" name="rc135"/>
            <p:cNvSpPr/>
            <p:nvPr/>
          </p:nvSpPr>
          <p:spPr>
            <a:xfrm>
              <a:off x="6606180" y="2919637"/>
              <a:ext cx="425556" cy="212497"/>
            </a:xfrm>
            <a:prstGeom prst="rect">
              <a:avLst/>
            </a:prstGeom>
            <a:solidFill>
              <a:srgbClr val="EB511E">
                <a:alpha val="100000"/>
              </a:srgbClr>
            </a:solidFill>
            <a:ln w="2710" cap="flat">
              <a:solidFill>
                <a:srgbClr val="FFFFFF">
                  <a:alpha val="100000"/>
                </a:srgbClr>
              </a:solidFill>
              <a:prstDash val="solid"/>
              <a:miter/>
            </a:ln>
          </p:spPr>
          <p:txBody>
            <a:bodyPr/>
            <a:lstStyle/>
            <a:p/>
          </p:txBody>
        </p:sp>
        <p:sp>
          <p:nvSpPr>
            <p:cNvPr id="136" name="rc136"/>
            <p:cNvSpPr/>
            <p:nvPr/>
          </p:nvSpPr>
          <p:spPr>
            <a:xfrm>
              <a:off x="7031737" y="2919637"/>
              <a:ext cx="425556" cy="212497"/>
            </a:xfrm>
            <a:prstGeom prst="rect">
              <a:avLst/>
            </a:prstGeom>
            <a:solidFill>
              <a:srgbClr val="EB4D1D">
                <a:alpha val="100000"/>
              </a:srgbClr>
            </a:solidFill>
            <a:ln w="2710" cap="flat">
              <a:solidFill>
                <a:srgbClr val="FFFFFF">
                  <a:alpha val="100000"/>
                </a:srgbClr>
              </a:solidFill>
              <a:prstDash val="solid"/>
              <a:miter/>
            </a:ln>
          </p:spPr>
          <p:txBody>
            <a:bodyPr/>
            <a:lstStyle/>
            <a:p/>
          </p:txBody>
        </p:sp>
        <p:sp>
          <p:nvSpPr>
            <p:cNvPr id="137" name="rc137"/>
            <p:cNvSpPr/>
            <p:nvPr/>
          </p:nvSpPr>
          <p:spPr>
            <a:xfrm>
              <a:off x="7457294" y="2919637"/>
              <a:ext cx="425556" cy="212497"/>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138" name="rc138"/>
            <p:cNvSpPr/>
            <p:nvPr/>
          </p:nvSpPr>
          <p:spPr>
            <a:xfrm>
              <a:off x="7882851" y="2919637"/>
              <a:ext cx="425556" cy="212497"/>
            </a:xfrm>
            <a:prstGeom prst="rect">
              <a:avLst/>
            </a:prstGeom>
            <a:solidFill>
              <a:srgbClr val="EAC21E">
                <a:alpha val="100000"/>
              </a:srgbClr>
            </a:solidFill>
            <a:ln w="2710" cap="flat">
              <a:solidFill>
                <a:srgbClr val="FFFFFF">
                  <a:alpha val="100000"/>
                </a:srgbClr>
              </a:solidFill>
              <a:prstDash val="solid"/>
              <a:miter/>
            </a:ln>
          </p:spPr>
          <p:txBody>
            <a:bodyPr/>
            <a:lstStyle/>
            <a:p/>
          </p:txBody>
        </p:sp>
        <p:sp>
          <p:nvSpPr>
            <p:cNvPr id="139" name="rc139"/>
            <p:cNvSpPr/>
            <p:nvPr/>
          </p:nvSpPr>
          <p:spPr>
            <a:xfrm>
              <a:off x="8308408" y="2919637"/>
              <a:ext cx="425556" cy="212497"/>
            </a:xfrm>
            <a:prstGeom prst="rect">
              <a:avLst/>
            </a:prstGeom>
            <a:solidFill>
              <a:srgbClr val="C6C12E">
                <a:alpha val="100000"/>
              </a:srgbClr>
            </a:solidFill>
            <a:ln w="2710" cap="flat">
              <a:solidFill>
                <a:srgbClr val="FFFFFF">
                  <a:alpha val="100000"/>
                </a:srgbClr>
              </a:solidFill>
              <a:prstDash val="solid"/>
              <a:miter/>
            </a:ln>
          </p:spPr>
          <p:txBody>
            <a:bodyPr/>
            <a:lstStyle/>
            <a:p/>
          </p:txBody>
        </p:sp>
        <p:sp>
          <p:nvSpPr>
            <p:cNvPr id="140" name="tx140"/>
            <p:cNvSpPr/>
            <p:nvPr/>
          </p:nvSpPr>
          <p:spPr>
            <a:xfrm>
              <a:off x="4205358" y="5324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41" name="tx141"/>
            <p:cNvSpPr/>
            <p:nvPr/>
          </p:nvSpPr>
          <p:spPr>
            <a:xfrm>
              <a:off x="4630915" y="5324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2" name="tx142"/>
            <p:cNvSpPr/>
            <p:nvPr/>
          </p:nvSpPr>
          <p:spPr>
            <a:xfrm>
              <a:off x="5056472" y="5324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3" name="tx143"/>
            <p:cNvSpPr/>
            <p:nvPr/>
          </p:nvSpPr>
          <p:spPr>
            <a:xfrm>
              <a:off x="7609813" y="4262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44" name="tx144"/>
            <p:cNvSpPr/>
            <p:nvPr/>
          </p:nvSpPr>
          <p:spPr>
            <a:xfrm>
              <a:off x="7609813" y="5112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45" name="tx145"/>
            <p:cNvSpPr/>
            <p:nvPr/>
          </p:nvSpPr>
          <p:spPr>
            <a:xfrm>
              <a:off x="8460927" y="3199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46" name="tx146"/>
            <p:cNvSpPr/>
            <p:nvPr/>
          </p:nvSpPr>
          <p:spPr>
            <a:xfrm>
              <a:off x="8035370" y="468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47" name="tx147"/>
            <p:cNvSpPr/>
            <p:nvPr/>
          </p:nvSpPr>
          <p:spPr>
            <a:xfrm>
              <a:off x="8460927" y="25620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8" name="tx148"/>
            <p:cNvSpPr/>
            <p:nvPr/>
          </p:nvSpPr>
          <p:spPr>
            <a:xfrm>
              <a:off x="6333142" y="2137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49" name="tx149"/>
            <p:cNvSpPr/>
            <p:nvPr/>
          </p:nvSpPr>
          <p:spPr>
            <a:xfrm>
              <a:off x="8035370" y="2137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0" name="tx150"/>
            <p:cNvSpPr/>
            <p:nvPr/>
          </p:nvSpPr>
          <p:spPr>
            <a:xfrm>
              <a:off x="8460927" y="2137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1" name="tx151"/>
            <p:cNvSpPr/>
            <p:nvPr/>
          </p:nvSpPr>
          <p:spPr>
            <a:xfrm>
              <a:off x="5056472" y="1924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52" name="tx152"/>
            <p:cNvSpPr/>
            <p:nvPr/>
          </p:nvSpPr>
          <p:spPr>
            <a:xfrm>
              <a:off x="5482029" y="1924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3" name="tx153"/>
            <p:cNvSpPr/>
            <p:nvPr/>
          </p:nvSpPr>
          <p:spPr>
            <a:xfrm>
              <a:off x="5907586" y="1924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4" name="tx154"/>
            <p:cNvSpPr/>
            <p:nvPr/>
          </p:nvSpPr>
          <p:spPr>
            <a:xfrm>
              <a:off x="6333142" y="1924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55" name="tx155"/>
            <p:cNvSpPr/>
            <p:nvPr/>
          </p:nvSpPr>
          <p:spPr>
            <a:xfrm>
              <a:off x="8035370" y="1924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56" name="tx156"/>
            <p:cNvSpPr/>
            <p:nvPr/>
          </p:nvSpPr>
          <p:spPr>
            <a:xfrm>
              <a:off x="8460927" y="1924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7" name="tx157"/>
            <p:cNvSpPr/>
            <p:nvPr/>
          </p:nvSpPr>
          <p:spPr>
            <a:xfrm>
              <a:off x="8035370" y="27745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58" name="tx158"/>
            <p:cNvSpPr/>
            <p:nvPr/>
          </p:nvSpPr>
          <p:spPr>
            <a:xfrm>
              <a:off x="8460927" y="27745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59" name="tx159"/>
            <p:cNvSpPr/>
            <p:nvPr/>
          </p:nvSpPr>
          <p:spPr>
            <a:xfrm>
              <a:off x="3779801"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60" name="tx160"/>
            <p:cNvSpPr/>
            <p:nvPr/>
          </p:nvSpPr>
          <p:spPr>
            <a:xfrm>
              <a:off x="4205358"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61" name="tx161"/>
            <p:cNvSpPr/>
            <p:nvPr/>
          </p:nvSpPr>
          <p:spPr>
            <a:xfrm>
              <a:off x="4630915"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62" name="tx162"/>
            <p:cNvSpPr/>
            <p:nvPr/>
          </p:nvSpPr>
          <p:spPr>
            <a:xfrm>
              <a:off x="5056472"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63" name="tx163"/>
            <p:cNvSpPr/>
            <p:nvPr/>
          </p:nvSpPr>
          <p:spPr>
            <a:xfrm>
              <a:off x="5482029"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64" name="tx164"/>
            <p:cNvSpPr/>
            <p:nvPr/>
          </p:nvSpPr>
          <p:spPr>
            <a:xfrm>
              <a:off x="5907586"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65" name="tx165"/>
            <p:cNvSpPr/>
            <p:nvPr/>
          </p:nvSpPr>
          <p:spPr>
            <a:xfrm>
              <a:off x="6333142"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66" name="tx166"/>
            <p:cNvSpPr/>
            <p:nvPr/>
          </p:nvSpPr>
          <p:spPr>
            <a:xfrm>
              <a:off x="6758699"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67" name="tx167"/>
            <p:cNvSpPr/>
            <p:nvPr/>
          </p:nvSpPr>
          <p:spPr>
            <a:xfrm>
              <a:off x="7184256"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68" name="tx168"/>
            <p:cNvSpPr/>
            <p:nvPr/>
          </p:nvSpPr>
          <p:spPr>
            <a:xfrm>
              <a:off x="7609813"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69" name="tx169"/>
            <p:cNvSpPr/>
            <p:nvPr/>
          </p:nvSpPr>
          <p:spPr>
            <a:xfrm>
              <a:off x="8035370"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70" name="tx170"/>
            <p:cNvSpPr/>
            <p:nvPr/>
          </p:nvSpPr>
          <p:spPr>
            <a:xfrm>
              <a:off x="8460927"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71" name="tx171"/>
            <p:cNvSpPr/>
            <p:nvPr/>
          </p:nvSpPr>
          <p:spPr>
            <a:xfrm>
              <a:off x="3779801" y="3624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72" name="tx172"/>
            <p:cNvSpPr/>
            <p:nvPr/>
          </p:nvSpPr>
          <p:spPr>
            <a:xfrm>
              <a:off x="4205358" y="3624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73" name="tx173"/>
            <p:cNvSpPr/>
            <p:nvPr/>
          </p:nvSpPr>
          <p:spPr>
            <a:xfrm>
              <a:off x="4630915" y="3624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4" name="tx174"/>
            <p:cNvSpPr/>
            <p:nvPr/>
          </p:nvSpPr>
          <p:spPr>
            <a:xfrm>
              <a:off x="5056472" y="3624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75" name="tx175"/>
            <p:cNvSpPr/>
            <p:nvPr/>
          </p:nvSpPr>
          <p:spPr>
            <a:xfrm>
              <a:off x="5482029" y="3624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76" name="tx176"/>
            <p:cNvSpPr/>
            <p:nvPr/>
          </p:nvSpPr>
          <p:spPr>
            <a:xfrm>
              <a:off x="5907586" y="3624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77" name="tx177"/>
            <p:cNvSpPr/>
            <p:nvPr/>
          </p:nvSpPr>
          <p:spPr>
            <a:xfrm>
              <a:off x="7184256" y="3624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78" name="tx178"/>
            <p:cNvSpPr/>
            <p:nvPr/>
          </p:nvSpPr>
          <p:spPr>
            <a:xfrm>
              <a:off x="8460927" y="3624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79" name="tx179"/>
            <p:cNvSpPr/>
            <p:nvPr/>
          </p:nvSpPr>
          <p:spPr>
            <a:xfrm>
              <a:off x="3779801" y="2349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80" name="tx180"/>
            <p:cNvSpPr/>
            <p:nvPr/>
          </p:nvSpPr>
          <p:spPr>
            <a:xfrm>
              <a:off x="4205358" y="2349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81" name="tx181"/>
            <p:cNvSpPr/>
            <p:nvPr/>
          </p:nvSpPr>
          <p:spPr>
            <a:xfrm>
              <a:off x="4630915" y="2349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82" name="tx182"/>
            <p:cNvSpPr/>
            <p:nvPr/>
          </p:nvSpPr>
          <p:spPr>
            <a:xfrm>
              <a:off x="7609813" y="2349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83" name="tx183"/>
            <p:cNvSpPr/>
            <p:nvPr/>
          </p:nvSpPr>
          <p:spPr>
            <a:xfrm>
              <a:off x="8035370" y="2349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84" name="tx184"/>
            <p:cNvSpPr/>
            <p:nvPr/>
          </p:nvSpPr>
          <p:spPr>
            <a:xfrm>
              <a:off x="8460927" y="2349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85" name="tx185"/>
            <p:cNvSpPr/>
            <p:nvPr/>
          </p:nvSpPr>
          <p:spPr>
            <a:xfrm>
              <a:off x="5482029" y="3412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86" name="tx186"/>
            <p:cNvSpPr/>
            <p:nvPr/>
          </p:nvSpPr>
          <p:spPr>
            <a:xfrm>
              <a:off x="5907586" y="3412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87" name="tx187"/>
            <p:cNvSpPr/>
            <p:nvPr/>
          </p:nvSpPr>
          <p:spPr>
            <a:xfrm>
              <a:off x="7609813" y="3412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88" name="tx188"/>
            <p:cNvSpPr/>
            <p:nvPr/>
          </p:nvSpPr>
          <p:spPr>
            <a:xfrm>
              <a:off x="8035370" y="3412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9" name="tx189"/>
            <p:cNvSpPr/>
            <p:nvPr/>
          </p:nvSpPr>
          <p:spPr>
            <a:xfrm>
              <a:off x="8460927" y="3412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90" name="tx190"/>
            <p:cNvSpPr/>
            <p:nvPr/>
          </p:nvSpPr>
          <p:spPr>
            <a:xfrm>
              <a:off x="7184256" y="1287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91" name="tx191"/>
            <p:cNvSpPr/>
            <p:nvPr/>
          </p:nvSpPr>
          <p:spPr>
            <a:xfrm>
              <a:off x="7609813" y="1287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92" name="tx192"/>
            <p:cNvSpPr/>
            <p:nvPr/>
          </p:nvSpPr>
          <p:spPr>
            <a:xfrm>
              <a:off x="8035370" y="1287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3" name="tx193"/>
            <p:cNvSpPr/>
            <p:nvPr/>
          </p:nvSpPr>
          <p:spPr>
            <a:xfrm>
              <a:off x="8460927" y="1287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94" name="tx194"/>
            <p:cNvSpPr/>
            <p:nvPr/>
          </p:nvSpPr>
          <p:spPr>
            <a:xfrm>
              <a:off x="6333142" y="3837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95" name="tx195"/>
            <p:cNvSpPr/>
            <p:nvPr/>
          </p:nvSpPr>
          <p:spPr>
            <a:xfrm>
              <a:off x="8035370" y="3837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96" name="tx196"/>
            <p:cNvSpPr/>
            <p:nvPr/>
          </p:nvSpPr>
          <p:spPr>
            <a:xfrm>
              <a:off x="5907586" y="1712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97" name="tx197"/>
            <p:cNvSpPr/>
            <p:nvPr/>
          </p:nvSpPr>
          <p:spPr>
            <a:xfrm>
              <a:off x="8460927" y="1712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98" name="tx198"/>
            <p:cNvSpPr/>
            <p:nvPr/>
          </p:nvSpPr>
          <p:spPr>
            <a:xfrm>
              <a:off x="8035370" y="29870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99" name="tx199"/>
            <p:cNvSpPr/>
            <p:nvPr/>
          </p:nvSpPr>
          <p:spPr>
            <a:xfrm>
              <a:off x="8460927" y="29870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00" name="tx200"/>
            <p:cNvSpPr/>
            <p:nvPr/>
          </p:nvSpPr>
          <p:spPr>
            <a:xfrm>
              <a:off x="5907586" y="5324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201" name="tx201"/>
            <p:cNvSpPr/>
            <p:nvPr/>
          </p:nvSpPr>
          <p:spPr>
            <a:xfrm>
              <a:off x="6758699" y="5324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202" name="tx202"/>
            <p:cNvSpPr/>
            <p:nvPr/>
          </p:nvSpPr>
          <p:spPr>
            <a:xfrm>
              <a:off x="7184256" y="5324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203" name="tx203"/>
            <p:cNvSpPr/>
            <p:nvPr/>
          </p:nvSpPr>
          <p:spPr>
            <a:xfrm>
              <a:off x="7609813" y="5324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204" name="tx204"/>
            <p:cNvSpPr/>
            <p:nvPr/>
          </p:nvSpPr>
          <p:spPr>
            <a:xfrm>
              <a:off x="8035370" y="5324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205" name="tx205"/>
            <p:cNvSpPr/>
            <p:nvPr/>
          </p:nvSpPr>
          <p:spPr>
            <a:xfrm>
              <a:off x="8460927" y="48995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206" name="tx206"/>
            <p:cNvSpPr/>
            <p:nvPr/>
          </p:nvSpPr>
          <p:spPr>
            <a:xfrm>
              <a:off x="8035370" y="4262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207" name="tx207"/>
            <p:cNvSpPr/>
            <p:nvPr/>
          </p:nvSpPr>
          <p:spPr>
            <a:xfrm>
              <a:off x="8460927" y="4262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208" name="tx208"/>
            <p:cNvSpPr/>
            <p:nvPr/>
          </p:nvSpPr>
          <p:spPr>
            <a:xfrm>
              <a:off x="8035370" y="5112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209" name="tx209"/>
            <p:cNvSpPr/>
            <p:nvPr/>
          </p:nvSpPr>
          <p:spPr>
            <a:xfrm>
              <a:off x="8460927" y="5112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210" name="tx210"/>
            <p:cNvSpPr/>
            <p:nvPr/>
          </p:nvSpPr>
          <p:spPr>
            <a:xfrm>
              <a:off x="6333142" y="4049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211" name="tx211"/>
            <p:cNvSpPr/>
            <p:nvPr/>
          </p:nvSpPr>
          <p:spPr>
            <a:xfrm>
              <a:off x="6758699" y="4049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212" name="tx212"/>
            <p:cNvSpPr/>
            <p:nvPr/>
          </p:nvSpPr>
          <p:spPr>
            <a:xfrm>
              <a:off x="7184256" y="4049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213" name="tx213"/>
            <p:cNvSpPr/>
            <p:nvPr/>
          </p:nvSpPr>
          <p:spPr>
            <a:xfrm>
              <a:off x="7609813" y="4049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214" name="tx214"/>
            <p:cNvSpPr/>
            <p:nvPr/>
          </p:nvSpPr>
          <p:spPr>
            <a:xfrm>
              <a:off x="8035370" y="4049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215" name="tx215"/>
            <p:cNvSpPr/>
            <p:nvPr/>
          </p:nvSpPr>
          <p:spPr>
            <a:xfrm>
              <a:off x="8460927" y="4049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216" name="tx216"/>
            <p:cNvSpPr/>
            <p:nvPr/>
          </p:nvSpPr>
          <p:spPr>
            <a:xfrm>
              <a:off x="6333142" y="3199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217" name="tx217"/>
            <p:cNvSpPr/>
            <p:nvPr/>
          </p:nvSpPr>
          <p:spPr>
            <a:xfrm>
              <a:off x="6758699" y="3199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218" name="tx218"/>
            <p:cNvSpPr/>
            <p:nvPr/>
          </p:nvSpPr>
          <p:spPr>
            <a:xfrm>
              <a:off x="7184256" y="3199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219" name="tx219"/>
            <p:cNvSpPr/>
            <p:nvPr/>
          </p:nvSpPr>
          <p:spPr>
            <a:xfrm>
              <a:off x="7609813" y="3199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220" name="tx220"/>
            <p:cNvSpPr/>
            <p:nvPr/>
          </p:nvSpPr>
          <p:spPr>
            <a:xfrm>
              <a:off x="8035370" y="3199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221" name="tx221"/>
            <p:cNvSpPr/>
            <p:nvPr/>
          </p:nvSpPr>
          <p:spPr>
            <a:xfrm>
              <a:off x="7184256" y="468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222" name="tx222"/>
            <p:cNvSpPr/>
            <p:nvPr/>
          </p:nvSpPr>
          <p:spPr>
            <a:xfrm>
              <a:off x="7609813" y="468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223" name="tx223"/>
            <p:cNvSpPr/>
            <p:nvPr/>
          </p:nvSpPr>
          <p:spPr>
            <a:xfrm>
              <a:off x="8460927" y="4687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224" name="tx224"/>
            <p:cNvSpPr/>
            <p:nvPr/>
          </p:nvSpPr>
          <p:spPr>
            <a:xfrm>
              <a:off x="6758699" y="2137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225" name="tx225"/>
            <p:cNvSpPr/>
            <p:nvPr/>
          </p:nvSpPr>
          <p:spPr>
            <a:xfrm>
              <a:off x="7214386" y="21370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226" name="tx226"/>
            <p:cNvSpPr/>
            <p:nvPr/>
          </p:nvSpPr>
          <p:spPr>
            <a:xfrm>
              <a:off x="7609813" y="21370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227" name="tx227"/>
            <p:cNvSpPr/>
            <p:nvPr/>
          </p:nvSpPr>
          <p:spPr>
            <a:xfrm>
              <a:off x="6758699" y="1924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28" name="tx228"/>
            <p:cNvSpPr/>
            <p:nvPr/>
          </p:nvSpPr>
          <p:spPr>
            <a:xfrm>
              <a:off x="7184256" y="1924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229" name="tx229"/>
            <p:cNvSpPr/>
            <p:nvPr/>
          </p:nvSpPr>
          <p:spPr>
            <a:xfrm>
              <a:off x="7609813" y="1924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230" name="tx230"/>
            <p:cNvSpPr/>
            <p:nvPr/>
          </p:nvSpPr>
          <p:spPr>
            <a:xfrm>
              <a:off x="7184256" y="27745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231" name="tx231"/>
            <p:cNvSpPr/>
            <p:nvPr/>
          </p:nvSpPr>
          <p:spPr>
            <a:xfrm>
              <a:off x="7609813" y="27745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32" name="tx232"/>
            <p:cNvSpPr/>
            <p:nvPr/>
          </p:nvSpPr>
          <p:spPr>
            <a:xfrm>
              <a:off x="8460927" y="44745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233" name="tx233"/>
            <p:cNvSpPr/>
            <p:nvPr/>
          </p:nvSpPr>
          <p:spPr>
            <a:xfrm>
              <a:off x="2503130"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234" name="tx234"/>
            <p:cNvSpPr/>
            <p:nvPr/>
          </p:nvSpPr>
          <p:spPr>
            <a:xfrm>
              <a:off x="2928687"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235" name="tx235"/>
            <p:cNvSpPr/>
            <p:nvPr/>
          </p:nvSpPr>
          <p:spPr>
            <a:xfrm>
              <a:off x="3354244" y="14995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236" name="tx236"/>
            <p:cNvSpPr/>
            <p:nvPr/>
          </p:nvSpPr>
          <p:spPr>
            <a:xfrm>
              <a:off x="6333142" y="3624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237" name="tx237"/>
            <p:cNvSpPr/>
            <p:nvPr/>
          </p:nvSpPr>
          <p:spPr>
            <a:xfrm>
              <a:off x="6758699" y="3624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238" name="tx238"/>
            <p:cNvSpPr/>
            <p:nvPr/>
          </p:nvSpPr>
          <p:spPr>
            <a:xfrm>
              <a:off x="7609813" y="3624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239" name="tx239"/>
            <p:cNvSpPr/>
            <p:nvPr/>
          </p:nvSpPr>
          <p:spPr>
            <a:xfrm>
              <a:off x="8035370" y="36245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240" name="tx240"/>
            <p:cNvSpPr/>
            <p:nvPr/>
          </p:nvSpPr>
          <p:spPr>
            <a:xfrm>
              <a:off x="5056472" y="2349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41" name="tx241"/>
            <p:cNvSpPr/>
            <p:nvPr/>
          </p:nvSpPr>
          <p:spPr>
            <a:xfrm>
              <a:off x="5482029" y="2349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242" name="tx242"/>
            <p:cNvSpPr/>
            <p:nvPr/>
          </p:nvSpPr>
          <p:spPr>
            <a:xfrm>
              <a:off x="5907586" y="2349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243" name="tx243"/>
            <p:cNvSpPr/>
            <p:nvPr/>
          </p:nvSpPr>
          <p:spPr>
            <a:xfrm>
              <a:off x="6758699" y="2349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244" name="tx244"/>
            <p:cNvSpPr/>
            <p:nvPr/>
          </p:nvSpPr>
          <p:spPr>
            <a:xfrm>
              <a:off x="7184256" y="23495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245" name="tx245"/>
            <p:cNvSpPr/>
            <p:nvPr/>
          </p:nvSpPr>
          <p:spPr>
            <a:xfrm>
              <a:off x="4630915" y="3412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246" name="tx246"/>
            <p:cNvSpPr/>
            <p:nvPr/>
          </p:nvSpPr>
          <p:spPr>
            <a:xfrm>
              <a:off x="5056472" y="3412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247" name="tx247"/>
            <p:cNvSpPr/>
            <p:nvPr/>
          </p:nvSpPr>
          <p:spPr>
            <a:xfrm>
              <a:off x="6333142" y="3412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248" name="tx248"/>
            <p:cNvSpPr/>
            <p:nvPr/>
          </p:nvSpPr>
          <p:spPr>
            <a:xfrm>
              <a:off x="6758699" y="3412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249" name="tx249"/>
            <p:cNvSpPr/>
            <p:nvPr/>
          </p:nvSpPr>
          <p:spPr>
            <a:xfrm>
              <a:off x="7184256" y="3412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250" name="tx250"/>
            <p:cNvSpPr/>
            <p:nvPr/>
          </p:nvSpPr>
          <p:spPr>
            <a:xfrm>
              <a:off x="5482029" y="1287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251" name="tx251"/>
            <p:cNvSpPr/>
            <p:nvPr/>
          </p:nvSpPr>
          <p:spPr>
            <a:xfrm>
              <a:off x="5907586" y="1287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252" name="tx252"/>
            <p:cNvSpPr/>
            <p:nvPr/>
          </p:nvSpPr>
          <p:spPr>
            <a:xfrm>
              <a:off x="6333142" y="1287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53" name="tx253"/>
            <p:cNvSpPr/>
            <p:nvPr/>
          </p:nvSpPr>
          <p:spPr>
            <a:xfrm>
              <a:off x="6758699" y="1287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54" name="tx254"/>
            <p:cNvSpPr/>
            <p:nvPr/>
          </p:nvSpPr>
          <p:spPr>
            <a:xfrm>
              <a:off x="6758699" y="3837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255" name="tx255"/>
            <p:cNvSpPr/>
            <p:nvPr/>
          </p:nvSpPr>
          <p:spPr>
            <a:xfrm>
              <a:off x="7184256" y="3837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256" name="tx256"/>
            <p:cNvSpPr/>
            <p:nvPr/>
          </p:nvSpPr>
          <p:spPr>
            <a:xfrm>
              <a:off x="7609813" y="3837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57" name="tx257"/>
            <p:cNvSpPr/>
            <p:nvPr/>
          </p:nvSpPr>
          <p:spPr>
            <a:xfrm>
              <a:off x="8460927" y="38370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258" name="tx258"/>
            <p:cNvSpPr/>
            <p:nvPr/>
          </p:nvSpPr>
          <p:spPr>
            <a:xfrm>
              <a:off x="6758699" y="1712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259" name="tx259"/>
            <p:cNvSpPr/>
            <p:nvPr/>
          </p:nvSpPr>
          <p:spPr>
            <a:xfrm>
              <a:off x="7214386" y="17120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260" name="tx260"/>
            <p:cNvSpPr/>
            <p:nvPr/>
          </p:nvSpPr>
          <p:spPr>
            <a:xfrm>
              <a:off x="7609813" y="1712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261" name="tx261"/>
            <p:cNvSpPr/>
            <p:nvPr/>
          </p:nvSpPr>
          <p:spPr>
            <a:xfrm>
              <a:off x="8035370" y="1712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262" name="tx262"/>
            <p:cNvSpPr/>
            <p:nvPr/>
          </p:nvSpPr>
          <p:spPr>
            <a:xfrm>
              <a:off x="2107702" y="2987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263" name="tx263"/>
            <p:cNvSpPr/>
            <p:nvPr/>
          </p:nvSpPr>
          <p:spPr>
            <a:xfrm>
              <a:off x="2533259" y="2987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64" name="tx264"/>
            <p:cNvSpPr/>
            <p:nvPr/>
          </p:nvSpPr>
          <p:spPr>
            <a:xfrm>
              <a:off x="2958816" y="2987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65" name="tx265"/>
            <p:cNvSpPr/>
            <p:nvPr/>
          </p:nvSpPr>
          <p:spPr>
            <a:xfrm>
              <a:off x="3384373" y="2987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266" name="tx266"/>
            <p:cNvSpPr/>
            <p:nvPr/>
          </p:nvSpPr>
          <p:spPr>
            <a:xfrm>
              <a:off x="3809930" y="2987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267" name="tx267"/>
            <p:cNvSpPr/>
            <p:nvPr/>
          </p:nvSpPr>
          <p:spPr>
            <a:xfrm>
              <a:off x="4235487" y="29870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268" name="tx268"/>
            <p:cNvSpPr/>
            <p:nvPr/>
          </p:nvSpPr>
          <p:spPr>
            <a:xfrm>
              <a:off x="4634938" y="2987070"/>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269" name="tx269"/>
            <p:cNvSpPr/>
            <p:nvPr/>
          </p:nvSpPr>
          <p:spPr>
            <a:xfrm>
              <a:off x="5056472" y="29870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270" name="tx270"/>
            <p:cNvSpPr/>
            <p:nvPr/>
          </p:nvSpPr>
          <p:spPr>
            <a:xfrm>
              <a:off x="5482029" y="29870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271" name="tx271"/>
            <p:cNvSpPr/>
            <p:nvPr/>
          </p:nvSpPr>
          <p:spPr>
            <a:xfrm>
              <a:off x="5907586" y="29870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272" name="tx272"/>
            <p:cNvSpPr/>
            <p:nvPr/>
          </p:nvSpPr>
          <p:spPr>
            <a:xfrm>
              <a:off x="6333142" y="29870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273" name="tx273"/>
            <p:cNvSpPr/>
            <p:nvPr/>
          </p:nvSpPr>
          <p:spPr>
            <a:xfrm>
              <a:off x="6758699" y="29870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274" name="tx274"/>
            <p:cNvSpPr/>
            <p:nvPr/>
          </p:nvSpPr>
          <p:spPr>
            <a:xfrm>
              <a:off x="7184256" y="29870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275" name="tx275"/>
            <p:cNvSpPr/>
            <p:nvPr/>
          </p:nvSpPr>
          <p:spPr>
            <a:xfrm>
              <a:off x="7609813" y="29870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276" name="rc27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16" name="rc31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17" name="rc31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18" name="rc31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19" name="rc31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20" name="rc32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21" name="rc32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22" name="rc322"/>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23" name="rc323"/>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24" name="rc324"/>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25" name="rc325"/>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26" name="rc32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27" name="rc32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28" name="rc32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29" name="rc32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30" name="rc33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31" name="rc33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32" name="rc332"/>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33" name="rc333"/>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34" name="rc334"/>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35" name="rc335"/>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36" name="rc33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37" name="rc33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38" name="rc33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39" name="rc33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40" name="rc34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41" name="rc34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42" name="rc342"/>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43" name="rc343"/>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44" name="rc344"/>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45" name="rc345"/>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46" name="rc34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47" name="rc34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48" name="rc34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49" name="rc34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50" name="rc35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51" name="rc35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52" name="rc352"/>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53" name="rc353"/>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54" name="rc354"/>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55" name="rc355"/>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56" name="rc35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57" name="rc35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58" name="rc35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59" name="rc35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60" name="rc36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61" name="rc36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62" name="rc362"/>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63" name="rc363"/>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64" name="rc364"/>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65" name="rc365"/>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66" name="rc36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67" name="rc36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68" name="rc36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69" name="rc36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70" name="rc37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71" name="rc37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72" name="rc372"/>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73" name="rc373"/>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74" name="rc374"/>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75" name="rc375"/>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76" name="rc37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77" name="rc37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78" name="rc37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79" name="rc37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80" name="rc38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81" name="rc38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82" name="rc382"/>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83" name="rc383"/>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84" name="rc384"/>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85" name="rc385"/>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86" name="rc38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87" name="rc38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88" name="rc38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89" name="rc38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90" name="rc39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91" name="rc39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92" name="rc392"/>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93" name="rc393"/>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94" name="rc394"/>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95" name="rc395"/>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96" name="rc39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97" name="rc39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98" name="rc39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399" name="rc39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400" name="rc40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401" name="rc40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402" name="rc402"/>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403" name="rc403"/>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404" name="rc404"/>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405" name="rc405"/>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406" name="rc406"/>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407" name="rc407"/>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408" name="rc408"/>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409" name="rc409"/>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410" name="rc410"/>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411" name="rc411"/>
            <p:cNvSpPr/>
            <p:nvPr/>
          </p:nvSpPr>
          <p:spPr>
            <a:xfrm>
              <a:off x="1925053" y="2919637"/>
              <a:ext cx="6808911" cy="212497"/>
            </a:xfrm>
            <a:prstGeom prst="rect">
              <a:avLst/>
            </a:prstGeom>
            <a:noFill/>
            <a:ln w="27101" cap="flat">
              <a:solidFill>
                <a:srgbClr val="000000">
                  <a:alpha val="100000"/>
                </a:srgbClr>
              </a:solidFill>
              <a:prstDash val="solid"/>
              <a:miter/>
            </a:ln>
          </p:spPr>
          <p:txBody>
            <a:bodyPr/>
            <a:lstStyle/>
            <a:p/>
          </p:txBody>
        </p:sp>
        <p:sp>
          <p:nvSpPr>
            <p:cNvPr id="412" name="tx412"/>
            <p:cNvSpPr/>
            <p:nvPr/>
          </p:nvSpPr>
          <p:spPr>
            <a:xfrm rot="-2700000">
              <a:off x="20569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13" name="tx413"/>
            <p:cNvSpPr/>
            <p:nvPr/>
          </p:nvSpPr>
          <p:spPr>
            <a:xfrm rot="-2700000">
              <a:off x="248400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414" name="tx414"/>
            <p:cNvSpPr/>
            <p:nvPr/>
          </p:nvSpPr>
          <p:spPr>
            <a:xfrm rot="-2700000">
              <a:off x="29080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415" name="tx415"/>
            <p:cNvSpPr/>
            <p:nvPr/>
          </p:nvSpPr>
          <p:spPr>
            <a:xfrm rot="-2700000">
              <a:off x="333360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416" name="tx416"/>
            <p:cNvSpPr/>
            <p:nvPr/>
          </p:nvSpPr>
          <p:spPr>
            <a:xfrm rot="-2700000">
              <a:off x="37591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417" name="tx417"/>
            <p:cNvSpPr/>
            <p:nvPr/>
          </p:nvSpPr>
          <p:spPr>
            <a:xfrm rot="-2700000">
              <a:off x="41847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18" name="tx418"/>
            <p:cNvSpPr/>
            <p:nvPr/>
          </p:nvSpPr>
          <p:spPr>
            <a:xfrm rot="-2700000">
              <a:off x="46102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419" name="tx419"/>
            <p:cNvSpPr/>
            <p:nvPr/>
          </p:nvSpPr>
          <p:spPr>
            <a:xfrm rot="-2700000">
              <a:off x="50358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420" name="tx420"/>
            <p:cNvSpPr/>
            <p:nvPr/>
          </p:nvSpPr>
          <p:spPr>
            <a:xfrm rot="-2700000">
              <a:off x="54613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421" name="tx421"/>
            <p:cNvSpPr/>
            <p:nvPr/>
          </p:nvSpPr>
          <p:spPr>
            <a:xfrm rot="-2700000">
              <a:off x="588694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422" name="tx422"/>
            <p:cNvSpPr/>
            <p:nvPr/>
          </p:nvSpPr>
          <p:spPr>
            <a:xfrm rot="-2700000">
              <a:off x="63125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423" name="tx423"/>
            <p:cNvSpPr/>
            <p:nvPr/>
          </p:nvSpPr>
          <p:spPr>
            <a:xfrm rot="-2700000">
              <a:off x="67380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24" name="tx424"/>
            <p:cNvSpPr/>
            <p:nvPr/>
          </p:nvSpPr>
          <p:spPr>
            <a:xfrm rot="-2700000">
              <a:off x="716361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25" name="tx425"/>
            <p:cNvSpPr/>
            <p:nvPr/>
          </p:nvSpPr>
          <p:spPr>
            <a:xfrm rot="-2700000">
              <a:off x="758917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26" name="tx426"/>
            <p:cNvSpPr/>
            <p:nvPr/>
          </p:nvSpPr>
          <p:spPr>
            <a:xfrm rot="-2700000">
              <a:off x="80147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27" name="tx427"/>
            <p:cNvSpPr/>
            <p:nvPr/>
          </p:nvSpPr>
          <p:spPr>
            <a:xfrm rot="-2700000">
              <a:off x="844028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28" name="tx428"/>
            <p:cNvSpPr/>
            <p:nvPr/>
          </p:nvSpPr>
          <p:spPr>
            <a:xfrm>
              <a:off x="907866" y="5313296"/>
              <a:ext cx="61411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BOTSWANA</a:t>
              </a:r>
            </a:p>
          </p:txBody>
        </p:sp>
        <p:sp>
          <p:nvSpPr>
            <p:cNvPr id="429" name="tx429"/>
            <p:cNvSpPr/>
            <p:nvPr/>
          </p:nvSpPr>
          <p:spPr>
            <a:xfrm>
              <a:off x="1012017" y="5100798"/>
              <a:ext cx="50996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ESWATINI</a:t>
              </a:r>
            </a:p>
          </p:txBody>
        </p:sp>
        <p:sp>
          <p:nvSpPr>
            <p:cNvPr id="430" name="tx430"/>
            <p:cNvSpPr/>
            <p:nvPr/>
          </p:nvSpPr>
          <p:spPr>
            <a:xfrm>
              <a:off x="951849" y="4888301"/>
              <a:ext cx="57012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COMOROS</a:t>
              </a:r>
            </a:p>
          </p:txBody>
        </p:sp>
        <p:sp>
          <p:nvSpPr>
            <p:cNvPr id="431" name="tx431"/>
            <p:cNvSpPr/>
            <p:nvPr/>
          </p:nvSpPr>
          <p:spPr>
            <a:xfrm>
              <a:off x="1005799" y="4675803"/>
              <a:ext cx="51617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LESOTHO</a:t>
              </a:r>
            </a:p>
          </p:txBody>
        </p:sp>
        <p:sp>
          <p:nvSpPr>
            <p:cNvPr id="432" name="tx432"/>
            <p:cNvSpPr/>
            <p:nvPr/>
          </p:nvSpPr>
          <p:spPr>
            <a:xfrm>
              <a:off x="1077853" y="4463306"/>
              <a:ext cx="44412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NAMIBIA</a:t>
              </a:r>
            </a:p>
          </p:txBody>
        </p:sp>
        <p:sp>
          <p:nvSpPr>
            <p:cNvPr id="433" name="tx433"/>
            <p:cNvSpPr/>
            <p:nvPr/>
          </p:nvSpPr>
          <p:spPr>
            <a:xfrm>
              <a:off x="1053896" y="4250808"/>
              <a:ext cx="46808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ERITREA</a:t>
              </a:r>
            </a:p>
          </p:txBody>
        </p:sp>
        <p:sp>
          <p:nvSpPr>
            <p:cNvPr id="434" name="tx434"/>
            <p:cNvSpPr/>
            <p:nvPr/>
          </p:nvSpPr>
          <p:spPr>
            <a:xfrm>
              <a:off x="1017869" y="4038310"/>
              <a:ext cx="50410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ETHIOPIA</a:t>
              </a:r>
            </a:p>
          </p:txBody>
        </p:sp>
        <p:sp>
          <p:nvSpPr>
            <p:cNvPr id="435" name="tx435"/>
            <p:cNvSpPr/>
            <p:nvPr/>
          </p:nvSpPr>
          <p:spPr>
            <a:xfrm>
              <a:off x="1119916" y="3825813"/>
              <a:ext cx="40206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ZAMBIA</a:t>
              </a:r>
            </a:p>
          </p:txBody>
        </p:sp>
        <p:sp>
          <p:nvSpPr>
            <p:cNvPr id="436" name="tx436"/>
            <p:cNvSpPr/>
            <p:nvPr/>
          </p:nvSpPr>
          <p:spPr>
            <a:xfrm>
              <a:off x="813500" y="3613315"/>
              <a:ext cx="70847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SEYCHELLES</a:t>
              </a:r>
            </a:p>
          </p:txBody>
        </p:sp>
        <p:sp>
          <p:nvSpPr>
            <p:cNvPr id="437" name="tx437"/>
            <p:cNvSpPr/>
            <p:nvPr/>
          </p:nvSpPr>
          <p:spPr>
            <a:xfrm>
              <a:off x="1059840" y="3400818"/>
              <a:ext cx="46213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UGANDA</a:t>
              </a:r>
            </a:p>
          </p:txBody>
        </p:sp>
        <p:sp>
          <p:nvSpPr>
            <p:cNvPr id="438" name="tx438"/>
            <p:cNvSpPr/>
            <p:nvPr/>
          </p:nvSpPr>
          <p:spPr>
            <a:xfrm>
              <a:off x="1163807" y="3188320"/>
              <a:ext cx="35817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KENYA</a:t>
              </a:r>
            </a:p>
          </p:txBody>
        </p:sp>
        <p:sp>
          <p:nvSpPr>
            <p:cNvPr id="439" name="tx439"/>
            <p:cNvSpPr/>
            <p:nvPr/>
          </p:nvSpPr>
          <p:spPr>
            <a:xfrm>
              <a:off x="508182" y="2975823"/>
              <a:ext cx="570036"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AFRO-East</a:t>
              </a:r>
            </a:p>
          </p:txBody>
        </p:sp>
        <p:sp>
          <p:nvSpPr>
            <p:cNvPr id="440" name="tx440"/>
            <p:cNvSpPr/>
            <p:nvPr/>
          </p:nvSpPr>
          <p:spPr>
            <a:xfrm>
              <a:off x="1108211" y="2975823"/>
              <a:ext cx="77998"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&amp;</a:t>
              </a:r>
            </a:p>
          </p:txBody>
        </p:sp>
        <p:sp>
          <p:nvSpPr>
            <p:cNvPr id="441" name="tx441"/>
            <p:cNvSpPr/>
            <p:nvPr/>
          </p:nvSpPr>
          <p:spPr>
            <a:xfrm>
              <a:off x="1216202" y="2975823"/>
              <a:ext cx="305775"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South</a:t>
              </a:r>
            </a:p>
          </p:txBody>
        </p:sp>
        <p:sp>
          <p:nvSpPr>
            <p:cNvPr id="442" name="tx442"/>
            <p:cNvSpPr/>
            <p:nvPr/>
          </p:nvSpPr>
          <p:spPr>
            <a:xfrm>
              <a:off x="783874" y="2763325"/>
              <a:ext cx="73810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MOZAMBIQUE</a:t>
              </a:r>
            </a:p>
          </p:txBody>
        </p:sp>
        <p:sp>
          <p:nvSpPr>
            <p:cNvPr id="443" name="tx443"/>
            <p:cNvSpPr/>
            <p:nvPr/>
          </p:nvSpPr>
          <p:spPr>
            <a:xfrm>
              <a:off x="753699" y="2550828"/>
              <a:ext cx="76827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MADAGASCAR</a:t>
              </a:r>
            </a:p>
          </p:txBody>
        </p:sp>
        <p:sp>
          <p:nvSpPr>
            <p:cNvPr id="444" name="tx444"/>
            <p:cNvSpPr/>
            <p:nvPr/>
          </p:nvSpPr>
          <p:spPr>
            <a:xfrm>
              <a:off x="717945" y="2338330"/>
              <a:ext cx="37801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SOUTH</a:t>
              </a:r>
            </a:p>
          </p:txBody>
        </p:sp>
        <p:sp>
          <p:nvSpPr>
            <p:cNvPr id="445" name="tx445"/>
            <p:cNvSpPr/>
            <p:nvPr/>
          </p:nvSpPr>
          <p:spPr>
            <a:xfrm>
              <a:off x="1125951" y="2338330"/>
              <a:ext cx="39602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AFRICA</a:t>
              </a:r>
            </a:p>
          </p:txBody>
        </p:sp>
        <p:sp>
          <p:nvSpPr>
            <p:cNvPr id="446" name="tx446"/>
            <p:cNvSpPr/>
            <p:nvPr/>
          </p:nvSpPr>
          <p:spPr>
            <a:xfrm>
              <a:off x="1099890" y="2125832"/>
              <a:ext cx="42208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MALAWI</a:t>
              </a:r>
            </a:p>
          </p:txBody>
        </p:sp>
        <p:sp>
          <p:nvSpPr>
            <p:cNvPr id="447" name="tx447"/>
            <p:cNvSpPr/>
            <p:nvPr/>
          </p:nvSpPr>
          <p:spPr>
            <a:xfrm>
              <a:off x="927983" y="1913335"/>
              <a:ext cx="59399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MAURITIUS</a:t>
              </a:r>
            </a:p>
          </p:txBody>
        </p:sp>
        <p:sp>
          <p:nvSpPr>
            <p:cNvPr id="448" name="tx448"/>
            <p:cNvSpPr/>
            <p:nvPr/>
          </p:nvSpPr>
          <p:spPr>
            <a:xfrm>
              <a:off x="945905" y="1700837"/>
              <a:ext cx="57607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ZIMBABWE</a:t>
              </a:r>
            </a:p>
          </p:txBody>
        </p:sp>
        <p:sp>
          <p:nvSpPr>
            <p:cNvPr id="449" name="tx449"/>
            <p:cNvSpPr/>
            <p:nvPr/>
          </p:nvSpPr>
          <p:spPr>
            <a:xfrm>
              <a:off x="1047861" y="1488340"/>
              <a:ext cx="47411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RWANDA</a:t>
              </a:r>
            </a:p>
          </p:txBody>
        </p:sp>
        <p:sp>
          <p:nvSpPr>
            <p:cNvPr id="450" name="tx450"/>
            <p:cNvSpPr/>
            <p:nvPr/>
          </p:nvSpPr>
          <p:spPr>
            <a:xfrm>
              <a:off x="996015" y="1275842"/>
              <a:ext cx="52596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TANZANIA</a:t>
              </a:r>
            </a:p>
          </p:txBody>
        </p:sp>
        <p:sp>
          <p:nvSpPr>
            <p:cNvPr id="451" name="tx451"/>
            <p:cNvSpPr/>
            <p:nvPr/>
          </p:nvSpPr>
          <p:spPr>
            <a:xfrm>
              <a:off x="3384851"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452" name="pic452"/>
            <p:cNvPicPr/>
            <p:nvPr/>
          </p:nvPicPr>
          <p:blipFill>
            <a:blip r:embed="rId2" cstate="print"/>
            <a:stretch>
              <a:fillRect/>
            </a:stretch>
          </p:blipFill>
          <p:spPr>
            <a:xfrm>
              <a:off x="5114167" y="5699625"/>
              <a:ext cx="2160000" cy="219455"/>
            </a:xfrm>
            <a:prstGeom prst="rect">
              <a:avLst/>
            </a:prstGeom>
          </p:spPr>
        </p:pic>
        <p:sp>
          <p:nvSpPr>
            <p:cNvPr id="453" name="pl453"/>
            <p:cNvSpPr/>
            <p:nvPr/>
          </p:nvSpPr>
          <p:spPr>
            <a:xfrm>
              <a:off x="5117767"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4" name="pl454"/>
            <p:cNvSpPr/>
            <p:nvPr/>
          </p:nvSpPr>
          <p:spPr>
            <a:xfrm>
              <a:off x="566140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5" name="pl455"/>
            <p:cNvSpPr/>
            <p:nvPr/>
          </p:nvSpPr>
          <p:spPr>
            <a:xfrm>
              <a:off x="6205040"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6" name="pl456"/>
            <p:cNvSpPr/>
            <p:nvPr/>
          </p:nvSpPr>
          <p:spPr>
            <a:xfrm>
              <a:off x="6748676"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7" name="pl457"/>
            <p:cNvSpPr/>
            <p:nvPr/>
          </p:nvSpPr>
          <p:spPr>
            <a:xfrm>
              <a:off x="5117767"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8" name="pl458"/>
            <p:cNvSpPr/>
            <p:nvPr/>
          </p:nvSpPr>
          <p:spPr>
            <a:xfrm>
              <a:off x="566140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9" name="pl459"/>
            <p:cNvSpPr/>
            <p:nvPr/>
          </p:nvSpPr>
          <p:spPr>
            <a:xfrm>
              <a:off x="6205040"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0" name="pl460"/>
            <p:cNvSpPr/>
            <p:nvPr/>
          </p:nvSpPr>
          <p:spPr>
            <a:xfrm>
              <a:off x="6748676"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1" name="tx461"/>
            <p:cNvSpPr/>
            <p:nvPr/>
          </p:nvSpPr>
          <p:spPr>
            <a:xfrm>
              <a:off x="5086678"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462" name="tx462"/>
            <p:cNvSpPr/>
            <p:nvPr/>
          </p:nvSpPr>
          <p:spPr>
            <a:xfrm>
              <a:off x="5599224"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463" name="tx463"/>
            <p:cNvSpPr/>
            <p:nvPr/>
          </p:nvSpPr>
          <p:spPr>
            <a:xfrm>
              <a:off x="6142861"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464" name="tx464"/>
            <p:cNvSpPr/>
            <p:nvPr/>
          </p:nvSpPr>
          <p:spPr>
            <a:xfrm>
              <a:off x="6686497"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465" name="tx465"/>
            <p:cNvSpPr/>
            <p:nvPr/>
          </p:nvSpPr>
          <p:spPr>
            <a:xfrm>
              <a:off x="1584608" y="435349"/>
              <a:ext cx="57978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AFRO-East &amp; South, 2010-2025</a:t>
              </a:r>
            </a:p>
          </p:txBody>
        </p:sp>
        <p:sp>
          <p:nvSpPr>
            <p:cNvPr id="466" name="tx466"/>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67" name="tx467"/>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468" name="tx468"/>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469" name="tx469"/>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4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TANZANIA had the highest HPVc coverage (99%), and ESWATINI had the lowest coverage (13%).
Countries without HPV vaccine in 2025 (n=1): SOUTH SUDAN.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722302"/>
              <a:ext cx="6481525" cy="881139"/>
            </a:xfrm>
            <a:custGeom>
              <a:avLst/>
              <a:pathLst>
                <a:path w="6481525" h="881139">
                  <a:moveTo>
                    <a:pt x="0" y="881139"/>
                  </a:moveTo>
                  <a:lnTo>
                    <a:pt x="259261" y="801035"/>
                  </a:lnTo>
                  <a:lnTo>
                    <a:pt x="518522" y="720931"/>
                  </a:lnTo>
                  <a:lnTo>
                    <a:pt x="777783" y="640828"/>
                  </a:lnTo>
                  <a:lnTo>
                    <a:pt x="1037044" y="560724"/>
                  </a:lnTo>
                  <a:lnTo>
                    <a:pt x="1296305" y="480621"/>
                  </a:lnTo>
                  <a:lnTo>
                    <a:pt x="1555566" y="400517"/>
                  </a:lnTo>
                  <a:lnTo>
                    <a:pt x="1814827" y="400517"/>
                  </a:lnTo>
                  <a:lnTo>
                    <a:pt x="2074088" y="320414"/>
                  </a:lnTo>
                  <a:lnTo>
                    <a:pt x="2333349" y="240310"/>
                  </a:lnTo>
                  <a:lnTo>
                    <a:pt x="2592610" y="200258"/>
                  </a:lnTo>
                  <a:lnTo>
                    <a:pt x="2851871" y="120155"/>
                  </a:lnTo>
                  <a:lnTo>
                    <a:pt x="3111132" y="160207"/>
                  </a:lnTo>
                  <a:lnTo>
                    <a:pt x="3370393" y="200258"/>
                  </a:lnTo>
                  <a:lnTo>
                    <a:pt x="3629654" y="80103"/>
                  </a:lnTo>
                  <a:lnTo>
                    <a:pt x="3888915" y="120155"/>
                  </a:lnTo>
                  <a:lnTo>
                    <a:pt x="4148176" y="80103"/>
                  </a:lnTo>
                  <a:lnTo>
                    <a:pt x="4407437" y="120155"/>
                  </a:lnTo>
                  <a:lnTo>
                    <a:pt x="4666698" y="40051"/>
                  </a:lnTo>
                  <a:lnTo>
                    <a:pt x="4925959" y="0"/>
                  </a:lnTo>
                  <a:lnTo>
                    <a:pt x="5185220" y="40051"/>
                  </a:lnTo>
                  <a:lnTo>
                    <a:pt x="5444481" y="160207"/>
                  </a:lnTo>
                  <a:lnTo>
                    <a:pt x="5703742" y="160207"/>
                  </a:lnTo>
                  <a:lnTo>
                    <a:pt x="5963003" y="80103"/>
                  </a:lnTo>
                  <a:lnTo>
                    <a:pt x="6222264" y="80103"/>
                  </a:lnTo>
                  <a:lnTo>
                    <a:pt x="6481525" y="40051"/>
                  </a:lnTo>
                </a:path>
              </a:pathLst>
            </a:custGeom>
            <a:ln w="27101" cap="flat">
              <a:solidFill>
                <a:srgbClr val="F8766D">
                  <a:alpha val="100000"/>
                </a:srgbClr>
              </a:solidFill>
              <a:prstDash val="solid"/>
              <a:round/>
            </a:ln>
          </p:spPr>
          <p:txBody>
            <a:bodyPr/>
            <a:lstStyle/>
            <a:p/>
          </p:txBody>
        </p:sp>
        <p:sp>
          <p:nvSpPr>
            <p:cNvPr id="25" name="pl25"/>
            <p:cNvSpPr/>
            <p:nvPr/>
          </p:nvSpPr>
          <p:spPr>
            <a:xfrm>
              <a:off x="1698435" y="2323078"/>
              <a:ext cx="6481525" cy="2523261"/>
            </a:xfrm>
            <a:custGeom>
              <a:avLst/>
              <a:pathLst>
                <a:path w="6481525" h="2523261">
                  <a:moveTo>
                    <a:pt x="0" y="2483210"/>
                  </a:moveTo>
                  <a:lnTo>
                    <a:pt x="259261" y="2483210"/>
                  </a:lnTo>
                  <a:lnTo>
                    <a:pt x="518522" y="2523261"/>
                  </a:lnTo>
                  <a:lnTo>
                    <a:pt x="777783" y="2523261"/>
                  </a:lnTo>
                  <a:lnTo>
                    <a:pt x="1037044" y="2523261"/>
                  </a:lnTo>
                  <a:lnTo>
                    <a:pt x="1296305" y="2523261"/>
                  </a:lnTo>
                  <a:lnTo>
                    <a:pt x="1555566" y="2483210"/>
                  </a:lnTo>
                  <a:lnTo>
                    <a:pt x="1814827" y="2523261"/>
                  </a:lnTo>
                  <a:lnTo>
                    <a:pt x="2074088" y="2483210"/>
                  </a:lnTo>
                  <a:lnTo>
                    <a:pt x="2333349" y="2443158"/>
                  </a:lnTo>
                  <a:lnTo>
                    <a:pt x="2592610" y="2483210"/>
                  </a:lnTo>
                  <a:lnTo>
                    <a:pt x="2851871" y="2483210"/>
                  </a:lnTo>
                  <a:lnTo>
                    <a:pt x="3111132" y="2523261"/>
                  </a:lnTo>
                  <a:lnTo>
                    <a:pt x="3370393" y="2523261"/>
                  </a:lnTo>
                  <a:lnTo>
                    <a:pt x="3629654" y="2282951"/>
                  </a:lnTo>
                  <a:lnTo>
                    <a:pt x="3888915" y="1882433"/>
                  </a:lnTo>
                  <a:lnTo>
                    <a:pt x="4148176" y="1441863"/>
                  </a:lnTo>
                  <a:lnTo>
                    <a:pt x="4407437" y="1281656"/>
                  </a:lnTo>
                  <a:lnTo>
                    <a:pt x="4666698" y="1241605"/>
                  </a:lnTo>
                  <a:lnTo>
                    <a:pt x="4925959" y="680880"/>
                  </a:lnTo>
                  <a:lnTo>
                    <a:pt x="5185220" y="680880"/>
                  </a:lnTo>
                  <a:lnTo>
                    <a:pt x="5444481" y="640828"/>
                  </a:lnTo>
                  <a:lnTo>
                    <a:pt x="5703742" y="240310"/>
                  </a:lnTo>
                  <a:lnTo>
                    <a:pt x="5963003" y="280362"/>
                  </a:lnTo>
                  <a:lnTo>
                    <a:pt x="6222264" y="120155"/>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1802405"/>
              <a:ext cx="4407437" cy="3244193"/>
            </a:xfrm>
            <a:custGeom>
              <a:avLst/>
              <a:pathLst>
                <a:path w="4407437" h="3244193">
                  <a:moveTo>
                    <a:pt x="0" y="3244193"/>
                  </a:moveTo>
                  <a:lnTo>
                    <a:pt x="259261" y="3204142"/>
                  </a:lnTo>
                  <a:lnTo>
                    <a:pt x="518522" y="2923779"/>
                  </a:lnTo>
                  <a:lnTo>
                    <a:pt x="777783" y="2443158"/>
                  </a:lnTo>
                  <a:lnTo>
                    <a:pt x="1037044" y="2042640"/>
                  </a:lnTo>
                  <a:lnTo>
                    <a:pt x="1296305" y="1041346"/>
                  </a:lnTo>
                  <a:lnTo>
                    <a:pt x="1555566" y="400517"/>
                  </a:lnTo>
                  <a:lnTo>
                    <a:pt x="1814827" y="360465"/>
                  </a:lnTo>
                  <a:lnTo>
                    <a:pt x="2074088" y="200258"/>
                  </a:lnTo>
                  <a:lnTo>
                    <a:pt x="2333349" y="120155"/>
                  </a:lnTo>
                  <a:lnTo>
                    <a:pt x="2592610" y="0"/>
                  </a:lnTo>
                  <a:lnTo>
                    <a:pt x="2851871" y="0"/>
                  </a:lnTo>
                  <a:lnTo>
                    <a:pt x="3111132" y="80103"/>
                  </a:lnTo>
                  <a:lnTo>
                    <a:pt x="3370393" y="120155"/>
                  </a:lnTo>
                  <a:lnTo>
                    <a:pt x="3629654" y="120155"/>
                  </a:lnTo>
                  <a:lnTo>
                    <a:pt x="3888915" y="80103"/>
                  </a:lnTo>
                  <a:lnTo>
                    <a:pt x="4148176" y="40051"/>
                  </a:lnTo>
                  <a:lnTo>
                    <a:pt x="4407437" y="40051"/>
                  </a:lnTo>
                </a:path>
              </a:pathLst>
            </a:custGeom>
            <a:ln w="27101" cap="flat">
              <a:solidFill>
                <a:srgbClr val="00BFC4">
                  <a:alpha val="100000"/>
                </a:srgbClr>
              </a:solidFill>
              <a:prstDash val="solid"/>
              <a:round/>
            </a:ln>
          </p:spPr>
          <p:txBody>
            <a:bodyPr/>
            <a:lstStyle/>
            <a:p/>
          </p:txBody>
        </p:sp>
        <p:sp>
          <p:nvSpPr>
            <p:cNvPr id="27" name="pl27"/>
            <p:cNvSpPr/>
            <p:nvPr/>
          </p:nvSpPr>
          <p:spPr>
            <a:xfrm>
              <a:off x="4291045" y="2283026"/>
              <a:ext cx="3888915" cy="2763572"/>
            </a:xfrm>
            <a:custGeom>
              <a:avLst/>
              <a:pathLst>
                <a:path w="3888915" h="2763572">
                  <a:moveTo>
                    <a:pt x="0" y="2763572"/>
                  </a:moveTo>
                  <a:lnTo>
                    <a:pt x="259261" y="2723520"/>
                  </a:lnTo>
                  <a:lnTo>
                    <a:pt x="518522" y="2723520"/>
                  </a:lnTo>
                  <a:lnTo>
                    <a:pt x="777783" y="2723520"/>
                  </a:lnTo>
                  <a:lnTo>
                    <a:pt x="1037044" y="2443158"/>
                  </a:lnTo>
                  <a:lnTo>
                    <a:pt x="1296305" y="2443158"/>
                  </a:lnTo>
                  <a:lnTo>
                    <a:pt x="1555566" y="2323003"/>
                  </a:lnTo>
                  <a:lnTo>
                    <a:pt x="1814827" y="2242899"/>
                  </a:lnTo>
                  <a:lnTo>
                    <a:pt x="2074088" y="2122744"/>
                  </a:lnTo>
                  <a:lnTo>
                    <a:pt x="2333349" y="1922485"/>
                  </a:lnTo>
                  <a:lnTo>
                    <a:pt x="2592610" y="1722226"/>
                  </a:lnTo>
                  <a:lnTo>
                    <a:pt x="2851871" y="1521967"/>
                  </a:lnTo>
                  <a:lnTo>
                    <a:pt x="3111132" y="1562019"/>
                  </a:lnTo>
                  <a:lnTo>
                    <a:pt x="3370393" y="760983"/>
                  </a:lnTo>
                  <a:lnTo>
                    <a:pt x="3629654" y="240310"/>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5217" y="262483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61</a:t>
              </a:r>
            </a:p>
          </p:txBody>
        </p:sp>
        <p:sp>
          <p:nvSpPr>
            <p:cNvPr id="30" name="tx30"/>
            <p:cNvSpPr/>
            <p:nvPr/>
          </p:nvSpPr>
          <p:spPr>
            <a:xfrm>
              <a:off x="1554604" y="4776989"/>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6</a:t>
              </a:r>
            </a:p>
          </p:txBody>
        </p:sp>
        <p:sp>
          <p:nvSpPr>
            <p:cNvPr id="31" name="tx31"/>
            <p:cNvSpPr/>
            <p:nvPr/>
          </p:nvSpPr>
          <p:spPr>
            <a:xfrm>
              <a:off x="3628694"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01" y="5017314"/>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7137" y="1710103"/>
              <a:ext cx="200955" cy="48135"/>
            </a:xfrm>
            <a:custGeom>
              <a:avLst/>
              <a:pathLst>
                <a:path w="200955" h="48135">
                  <a:moveTo>
                    <a:pt x="200955" y="0"/>
                  </a:moveTo>
                  <a:lnTo>
                    <a:pt x="0" y="48135"/>
                  </a:lnTo>
                </a:path>
              </a:pathLst>
            </a:custGeom>
          </p:spPr>
          <p:txBody>
            <a:bodyPr/>
            <a:lstStyle/>
            <a:p/>
          </p:txBody>
        </p:sp>
        <p:sp>
          <p:nvSpPr>
            <p:cNvPr id="34" name="pl34"/>
            <p:cNvSpPr/>
            <p:nvPr/>
          </p:nvSpPr>
          <p:spPr>
            <a:xfrm>
              <a:off x="8196319" y="2328049"/>
              <a:ext cx="201793" cy="61316"/>
            </a:xfrm>
            <a:custGeom>
              <a:avLst/>
              <a:pathLst>
                <a:path w="201793" h="61316">
                  <a:moveTo>
                    <a:pt x="201793" y="61316"/>
                  </a:moveTo>
                  <a:lnTo>
                    <a:pt x="0" y="0"/>
                  </a:lnTo>
                </a:path>
              </a:pathLst>
            </a:custGeom>
          </p:spPr>
          <p:txBody>
            <a:bodyPr/>
            <a:lstStyle/>
            <a:p/>
          </p:txBody>
        </p:sp>
        <p:sp>
          <p:nvSpPr>
            <p:cNvPr id="35" name="pl35"/>
            <p:cNvSpPr/>
            <p:nvPr/>
          </p:nvSpPr>
          <p:spPr>
            <a:xfrm>
              <a:off x="8197248" y="1846437"/>
              <a:ext cx="200976" cy="46270"/>
            </a:xfrm>
            <a:custGeom>
              <a:avLst/>
              <a:pathLst>
                <a:path w="200976" h="46270">
                  <a:moveTo>
                    <a:pt x="200976" y="46270"/>
                  </a:moveTo>
                  <a:lnTo>
                    <a:pt x="0" y="0"/>
                  </a:lnTo>
                </a:path>
              </a:pathLst>
            </a:custGeom>
          </p:spPr>
          <p:txBody>
            <a:bodyPr/>
            <a:lstStyle/>
            <a:p/>
          </p:txBody>
        </p:sp>
        <p:sp>
          <p:nvSpPr>
            <p:cNvPr id="36" name="pl36"/>
            <p:cNvSpPr/>
            <p:nvPr/>
          </p:nvSpPr>
          <p:spPr>
            <a:xfrm>
              <a:off x="8196496" y="2219657"/>
              <a:ext cx="201717" cy="58568"/>
            </a:xfrm>
            <a:custGeom>
              <a:avLst/>
              <a:pathLst>
                <a:path w="201717" h="58568">
                  <a:moveTo>
                    <a:pt x="201717" y="0"/>
                  </a:moveTo>
                  <a:lnTo>
                    <a:pt x="0" y="58568"/>
                  </a:lnTo>
                </a:path>
              </a:pathLst>
            </a:custGeom>
          </p:spPr>
          <p:txBody>
            <a:bodyPr/>
            <a:lstStyle/>
            <a:p/>
          </p:txBody>
        </p:sp>
        <p:sp>
          <p:nvSpPr>
            <p:cNvPr id="37" name="tx37"/>
            <p:cNvSpPr/>
            <p:nvPr/>
          </p:nvSpPr>
          <p:spPr>
            <a:xfrm>
              <a:off x="8420952" y="165214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82</a:t>
              </a:r>
            </a:p>
          </p:txBody>
        </p:sp>
        <p:sp>
          <p:nvSpPr>
            <p:cNvPr id="38" name="tx38"/>
            <p:cNvSpPr/>
            <p:nvPr/>
          </p:nvSpPr>
          <p:spPr>
            <a:xfrm>
              <a:off x="8420972" y="235055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68</a:t>
              </a:r>
            </a:p>
          </p:txBody>
        </p:sp>
        <p:sp>
          <p:nvSpPr>
            <p:cNvPr id="39" name="tx39"/>
            <p:cNvSpPr/>
            <p:nvPr/>
          </p:nvSpPr>
          <p:spPr>
            <a:xfrm>
              <a:off x="8421084" y="1846472"/>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80</a:t>
              </a:r>
            </a:p>
          </p:txBody>
        </p:sp>
        <p:sp>
          <p:nvSpPr>
            <p:cNvPr id="40" name="tx40"/>
            <p:cNvSpPr/>
            <p:nvPr/>
          </p:nvSpPr>
          <p:spPr>
            <a:xfrm>
              <a:off x="8421074" y="215595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69</a:t>
              </a:r>
            </a:p>
          </p:txBody>
        </p:sp>
        <p:sp>
          <p:nvSpPr>
            <p:cNvPr id="41" name="rc41"/>
            <p:cNvSpPr/>
            <p:nvPr/>
          </p:nvSpPr>
          <p:spPr>
            <a:xfrm>
              <a:off x="803984" y="841162"/>
              <a:ext cx="8270426" cy="4405695"/>
            </a:xfrm>
            <a:prstGeom prst="rect">
              <a:avLst/>
            </a:prstGeom>
            <a:noFill/>
            <a:ln w="13550" cap="rnd">
              <a:solidFill>
                <a:srgbClr val="BEBEBE">
                  <a:alpha val="100000"/>
                </a:srgbClr>
              </a:solidFill>
              <a:prstDash val="solid"/>
              <a:round/>
            </a:ln>
          </p:spPr>
          <p:txBody>
            <a:bodyPr/>
            <a:lstStyle/>
            <a:p/>
          </p:txBody>
        </p:sp>
        <p:sp>
          <p:nvSpPr>
            <p:cNvPr id="42" name="tx42"/>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4" name="tx44"/>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5" name="tx45"/>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6" name="tx46"/>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7" name="tx47"/>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8" name="tx48"/>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9" name="tx49"/>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0" name="tx50"/>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1" name="tx51"/>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2" name="tx52"/>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3" name="tx53"/>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4" name="tx54"/>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5" name="tx55"/>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6" name="tx56"/>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7" name="tx57"/>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8" name="pl58"/>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9" name="pl59"/>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60" name="pl60"/>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1" name="pl61"/>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2" name="tx62"/>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3" name="tx63"/>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4" name="tx64"/>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5" name="tx65"/>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6" name="tx66"/>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7" name="tx67"/>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8" name="tx68"/>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9" name="tx69"/>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70" name="tx70"/>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AFRO-East &amp; South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44" name="tx344"/>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45" name="tx345"/>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46" name="tx346"/>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7" name="tx347"/>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8" name="tx348"/>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49" name="tx349"/>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50" name="tx350"/>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1" name="tx351"/>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52" name="tx352"/>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53" name="tx353"/>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54" name="tx354"/>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5" name="tx355"/>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6" name="tx356"/>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7" name="tx357"/>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8" name="tx358"/>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59" name="tx359"/>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0" name="tx360"/>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1" name="tx361"/>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2" name="tx362"/>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63" name="tx363"/>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64" name="tx364"/>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65" name="tx365"/>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66" name="tx366"/>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67" name="tx367"/>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8" name="tx368"/>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69" name="tx369"/>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0" name="tx370"/>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1" name="tx371"/>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2" name="tx372"/>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3" name="tx373"/>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74" name="tx374"/>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5" name="tx375"/>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76" name="tx376"/>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7" name="tx377"/>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8" name="tx378"/>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9" name="tx379"/>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80" name="tx380"/>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81" name="tx381"/>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2" name="tx382"/>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3" name="tx383"/>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84" name="tx384"/>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85" name="tx385"/>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6" name="tx386"/>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87" name="tx387"/>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88" name="tx388"/>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9" name="tx389"/>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90" name="tx390"/>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91" name="tx391"/>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92" name="tx392"/>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93" name="tx393"/>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94" name="tx394"/>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95" name="tx395"/>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6" name="tx396"/>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7" name="tx397"/>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8" name="tx398"/>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99" name="tx399"/>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0" name="tx400"/>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1" name="tx401"/>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2" name="tx402"/>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3" name="tx403"/>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4" name="tx404"/>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5" name="tx405"/>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6" name="tx406"/>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7" name="tx407"/>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8" name="tx408"/>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9" name="tx409"/>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0" name="tx410"/>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11" name="tx411"/>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12" name="tx412"/>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3" name="tx413"/>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14" name="tx414"/>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15" name="tx415"/>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16" name="tx416"/>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7" name="tx417"/>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8" name="tx418"/>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19" name="tx419"/>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20" name="tx420"/>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1" name="tx421"/>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2" name="tx422"/>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3" name="tx423"/>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4" name="tx424"/>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5" name="tx425"/>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6" name="tx426"/>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27" name="tx427"/>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28" name="tx428"/>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9" name="tx429"/>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30" name="tx430"/>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1" name="tx431"/>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2" name="tx432"/>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3" name="tx433"/>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34" name="tx434"/>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5" name="tx435"/>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36" name="tx436"/>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7" name="tx437"/>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38" name="tx438"/>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39" name="tx439"/>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0" name="tx440"/>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1" name="tx441"/>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42" name="tx442"/>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43" name="tx443"/>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44" name="tx444"/>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45" name="tx445"/>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6" name="tx446"/>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7" name="tx447"/>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8" name="tx448"/>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49" name="tx449"/>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50" name="tx450"/>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51" name="tx451"/>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2" name="tx452"/>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53" name="tx453"/>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54" name="tx454"/>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5" name="tx455"/>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56" name="tx456"/>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57" name="tx457"/>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58" name="tx458"/>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59" name="tx459"/>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60" name="tx460"/>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1" name="tx461"/>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2" name="tx462"/>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63" name="tx463"/>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64" name="tx464"/>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65" name="tx465"/>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66" name="tx466"/>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67" name="tx467"/>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8" name="tx468"/>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69" name="tx469"/>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0" name="tx470"/>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71" name="tx471"/>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72" name="tx472"/>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3" name="tx473"/>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4" name="tx474"/>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5" name="tx475"/>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6" name="tx476"/>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7" name="tx477"/>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78" name="tx478"/>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79" name="tx479"/>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80" name="tx480"/>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81" name="tx481"/>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82" name="tx482"/>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83" name="tx483"/>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84" name="tx484"/>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85" name="tx485"/>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86" name="tx486"/>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87" name="tx487"/>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88" name="tx488"/>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89" name="tx489"/>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90" name="tx490"/>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1" name="tx491"/>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92" name="tx492"/>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93" name="tx493"/>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94" name="tx494"/>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95" name="tx495"/>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96" name="tx496"/>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97" name="tx497"/>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98" name="tx498"/>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99" name="tx499"/>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00" name="tx500"/>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01" name="tx501"/>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02" name="tx502"/>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3" name="tx503"/>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4" name="tx504"/>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5" name="tx505"/>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06" name="tx506"/>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07" name="tx507"/>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08" name="tx508"/>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09" name="tx509"/>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10" name="tx510"/>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11" name="tx511"/>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12" name="tx512"/>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3" name="tx513"/>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4" name="tx514"/>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5" name="tx515"/>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6" name="tx516"/>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17" name="tx517"/>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18" name="tx518"/>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19" name="tx519"/>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20" name="tx520"/>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21" name="tx521"/>
            <p:cNvSpPr/>
            <p:nvPr/>
          </p:nvSpPr>
          <p:spPr>
            <a:xfrm>
              <a:off x="8516475"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22" name="tx522"/>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23" name="tx523"/>
            <p:cNvSpPr/>
            <p:nvPr/>
          </p:nvSpPr>
          <p:spPr>
            <a:xfrm>
              <a:off x="105132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524" name="tx524"/>
            <p:cNvSpPr/>
            <p:nvPr/>
          </p:nvSpPr>
          <p:spPr>
            <a:xfrm>
              <a:off x="108145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5" name="tx525"/>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26" name="tx526"/>
            <p:cNvSpPr/>
            <p:nvPr/>
          </p:nvSpPr>
          <p:spPr>
            <a:xfrm>
              <a:off x="108145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27" name="tx527"/>
            <p:cNvSpPr/>
            <p:nvPr/>
          </p:nvSpPr>
          <p:spPr>
            <a:xfrm>
              <a:off x="108145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8" name="tx528"/>
            <p:cNvSpPr/>
            <p:nvPr/>
          </p:nvSpPr>
          <p:spPr>
            <a:xfrm>
              <a:off x="108145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9" name="tx529"/>
            <p:cNvSpPr/>
            <p:nvPr/>
          </p:nvSpPr>
          <p:spPr>
            <a:xfrm>
              <a:off x="136237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530" name="tx530"/>
            <p:cNvSpPr/>
            <p:nvPr/>
          </p:nvSpPr>
          <p:spPr>
            <a:xfrm>
              <a:off x="139250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1" name="tx531"/>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32" name="tx532"/>
            <p:cNvSpPr/>
            <p:nvPr/>
          </p:nvSpPr>
          <p:spPr>
            <a:xfrm>
              <a:off x="139250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33" name="tx533"/>
            <p:cNvSpPr/>
            <p:nvPr/>
          </p:nvSpPr>
          <p:spPr>
            <a:xfrm>
              <a:off x="139250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4" name="tx534"/>
            <p:cNvSpPr/>
            <p:nvPr/>
          </p:nvSpPr>
          <p:spPr>
            <a:xfrm>
              <a:off x="139250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5" name="tx535"/>
            <p:cNvSpPr/>
            <p:nvPr/>
          </p:nvSpPr>
          <p:spPr>
            <a:xfrm>
              <a:off x="167342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36" name="tx536"/>
            <p:cNvSpPr/>
            <p:nvPr/>
          </p:nvSpPr>
          <p:spPr>
            <a:xfrm>
              <a:off x="170355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7" name="tx537"/>
            <p:cNvSpPr/>
            <p:nvPr/>
          </p:nvSpPr>
          <p:spPr>
            <a:xfrm>
              <a:off x="167342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538" name="tx538"/>
            <p:cNvSpPr/>
            <p:nvPr/>
          </p:nvSpPr>
          <p:spPr>
            <a:xfrm>
              <a:off x="170355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39" name="tx539"/>
            <p:cNvSpPr/>
            <p:nvPr/>
          </p:nvSpPr>
          <p:spPr>
            <a:xfrm>
              <a:off x="170355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0" name="tx540"/>
            <p:cNvSpPr/>
            <p:nvPr/>
          </p:nvSpPr>
          <p:spPr>
            <a:xfrm>
              <a:off x="170355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1" name="tx541"/>
            <p:cNvSpPr/>
            <p:nvPr/>
          </p:nvSpPr>
          <p:spPr>
            <a:xfrm>
              <a:off x="198447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42" name="tx542"/>
            <p:cNvSpPr/>
            <p:nvPr/>
          </p:nvSpPr>
          <p:spPr>
            <a:xfrm>
              <a:off x="201460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3" name="tx543"/>
            <p:cNvSpPr/>
            <p:nvPr/>
          </p:nvSpPr>
          <p:spPr>
            <a:xfrm>
              <a:off x="198447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44" name="tx544"/>
            <p:cNvSpPr/>
            <p:nvPr/>
          </p:nvSpPr>
          <p:spPr>
            <a:xfrm>
              <a:off x="201460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45" name="tx545"/>
            <p:cNvSpPr/>
            <p:nvPr/>
          </p:nvSpPr>
          <p:spPr>
            <a:xfrm>
              <a:off x="201460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6" name="tx546"/>
            <p:cNvSpPr/>
            <p:nvPr/>
          </p:nvSpPr>
          <p:spPr>
            <a:xfrm>
              <a:off x="201460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7" name="tx547"/>
            <p:cNvSpPr/>
            <p:nvPr/>
          </p:nvSpPr>
          <p:spPr>
            <a:xfrm>
              <a:off x="229552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48" name="tx548"/>
            <p:cNvSpPr/>
            <p:nvPr/>
          </p:nvSpPr>
          <p:spPr>
            <a:xfrm>
              <a:off x="232565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9" name="tx549"/>
            <p:cNvSpPr/>
            <p:nvPr/>
          </p:nvSpPr>
          <p:spPr>
            <a:xfrm>
              <a:off x="229552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50" name="tx550"/>
            <p:cNvSpPr/>
            <p:nvPr/>
          </p:nvSpPr>
          <p:spPr>
            <a:xfrm>
              <a:off x="2325650"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51" name="tx551"/>
            <p:cNvSpPr/>
            <p:nvPr/>
          </p:nvSpPr>
          <p:spPr>
            <a:xfrm>
              <a:off x="2325650"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2" name="tx552"/>
            <p:cNvSpPr/>
            <p:nvPr/>
          </p:nvSpPr>
          <p:spPr>
            <a:xfrm>
              <a:off x="2325650"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3" name="tx553"/>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54" name="tx554"/>
            <p:cNvSpPr/>
            <p:nvPr/>
          </p:nvSpPr>
          <p:spPr>
            <a:xfrm>
              <a:off x="263669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5" name="tx555"/>
            <p:cNvSpPr/>
            <p:nvPr/>
          </p:nvSpPr>
          <p:spPr>
            <a:xfrm>
              <a:off x="260656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56" name="tx556"/>
            <p:cNvSpPr/>
            <p:nvPr/>
          </p:nvSpPr>
          <p:spPr>
            <a:xfrm>
              <a:off x="263669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57" name="tx557"/>
            <p:cNvSpPr/>
            <p:nvPr/>
          </p:nvSpPr>
          <p:spPr>
            <a:xfrm>
              <a:off x="263669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8" name="tx558"/>
            <p:cNvSpPr/>
            <p:nvPr/>
          </p:nvSpPr>
          <p:spPr>
            <a:xfrm>
              <a:off x="2636697"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9" name="tx559"/>
            <p:cNvSpPr/>
            <p:nvPr/>
          </p:nvSpPr>
          <p:spPr>
            <a:xfrm>
              <a:off x="294774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0" name="tx560"/>
            <p:cNvSpPr/>
            <p:nvPr/>
          </p:nvSpPr>
          <p:spPr>
            <a:xfrm>
              <a:off x="291761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61" name="tx561"/>
            <p:cNvSpPr/>
            <p:nvPr/>
          </p:nvSpPr>
          <p:spPr>
            <a:xfrm>
              <a:off x="2947745"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62" name="tx562"/>
            <p:cNvSpPr/>
            <p:nvPr/>
          </p:nvSpPr>
          <p:spPr>
            <a:xfrm>
              <a:off x="294774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3" name="tx563"/>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4" name="tx564"/>
            <p:cNvSpPr/>
            <p:nvPr/>
          </p:nvSpPr>
          <p:spPr>
            <a:xfrm>
              <a:off x="2947745"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5" name="tx565"/>
            <p:cNvSpPr/>
            <p:nvPr/>
          </p:nvSpPr>
          <p:spPr>
            <a:xfrm>
              <a:off x="325879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6" name="tx566"/>
            <p:cNvSpPr/>
            <p:nvPr/>
          </p:nvSpPr>
          <p:spPr>
            <a:xfrm>
              <a:off x="322866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67" name="tx567"/>
            <p:cNvSpPr/>
            <p:nvPr/>
          </p:nvSpPr>
          <p:spPr>
            <a:xfrm>
              <a:off x="3258793"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68" name="tx568"/>
            <p:cNvSpPr/>
            <p:nvPr/>
          </p:nvSpPr>
          <p:spPr>
            <a:xfrm>
              <a:off x="3258793"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9" name="tx569"/>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0" name="tx570"/>
            <p:cNvSpPr/>
            <p:nvPr/>
          </p:nvSpPr>
          <p:spPr>
            <a:xfrm>
              <a:off x="3258793"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1" name="tx571"/>
            <p:cNvSpPr/>
            <p:nvPr/>
          </p:nvSpPr>
          <p:spPr>
            <a:xfrm>
              <a:off x="356984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2" name="tx572"/>
            <p:cNvSpPr/>
            <p:nvPr/>
          </p:nvSpPr>
          <p:spPr>
            <a:xfrm>
              <a:off x="353971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73" name="tx573"/>
            <p:cNvSpPr/>
            <p:nvPr/>
          </p:nvSpPr>
          <p:spPr>
            <a:xfrm>
              <a:off x="3569841"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74" name="tx574"/>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5" name="tx575"/>
            <p:cNvSpPr/>
            <p:nvPr/>
          </p:nvSpPr>
          <p:spPr>
            <a:xfrm>
              <a:off x="3569841"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6" name="tx576"/>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7" name="tx577"/>
            <p:cNvSpPr/>
            <p:nvPr/>
          </p:nvSpPr>
          <p:spPr>
            <a:xfrm>
              <a:off x="3569841"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8" name="tx578"/>
            <p:cNvSpPr/>
            <p:nvPr/>
          </p:nvSpPr>
          <p:spPr>
            <a:xfrm>
              <a:off x="388088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9" name="tx579"/>
            <p:cNvSpPr/>
            <p:nvPr/>
          </p:nvSpPr>
          <p:spPr>
            <a:xfrm>
              <a:off x="3880888"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80" name="tx580"/>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81" name="tx581"/>
            <p:cNvSpPr/>
            <p:nvPr/>
          </p:nvSpPr>
          <p:spPr>
            <a:xfrm>
              <a:off x="3880888"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2" name="tx582"/>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83" name="tx583"/>
            <p:cNvSpPr/>
            <p:nvPr/>
          </p:nvSpPr>
          <p:spPr>
            <a:xfrm>
              <a:off x="3880888"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4" name="tx584"/>
            <p:cNvSpPr/>
            <p:nvPr/>
          </p:nvSpPr>
          <p:spPr>
            <a:xfrm>
              <a:off x="419193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5" name="tx585"/>
            <p:cNvSpPr/>
            <p:nvPr/>
          </p:nvSpPr>
          <p:spPr>
            <a:xfrm>
              <a:off x="419193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86" name="tx586"/>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87" name="tx587"/>
            <p:cNvSpPr/>
            <p:nvPr/>
          </p:nvSpPr>
          <p:spPr>
            <a:xfrm>
              <a:off x="419193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8" name="tx588"/>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89" name="tx589"/>
            <p:cNvSpPr/>
            <p:nvPr/>
          </p:nvSpPr>
          <p:spPr>
            <a:xfrm>
              <a:off x="419193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0" name="tx590"/>
            <p:cNvSpPr/>
            <p:nvPr/>
          </p:nvSpPr>
          <p:spPr>
            <a:xfrm>
              <a:off x="450298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1" name="tx591"/>
            <p:cNvSpPr/>
            <p:nvPr/>
          </p:nvSpPr>
          <p:spPr>
            <a:xfrm>
              <a:off x="450298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92" name="tx592"/>
            <p:cNvSpPr/>
            <p:nvPr/>
          </p:nvSpPr>
          <p:spPr>
            <a:xfrm>
              <a:off x="447285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93" name="tx593"/>
            <p:cNvSpPr/>
            <p:nvPr/>
          </p:nvSpPr>
          <p:spPr>
            <a:xfrm>
              <a:off x="450298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4" name="tx594"/>
            <p:cNvSpPr/>
            <p:nvPr/>
          </p:nvSpPr>
          <p:spPr>
            <a:xfrm>
              <a:off x="4502984"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95" name="tx595"/>
            <p:cNvSpPr/>
            <p:nvPr/>
          </p:nvSpPr>
          <p:spPr>
            <a:xfrm>
              <a:off x="450298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6" name="tx596"/>
            <p:cNvSpPr/>
            <p:nvPr/>
          </p:nvSpPr>
          <p:spPr>
            <a:xfrm>
              <a:off x="481403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7" name="tx597"/>
            <p:cNvSpPr/>
            <p:nvPr/>
          </p:nvSpPr>
          <p:spPr>
            <a:xfrm>
              <a:off x="481403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98" name="tx598"/>
            <p:cNvSpPr/>
            <p:nvPr/>
          </p:nvSpPr>
          <p:spPr>
            <a:xfrm>
              <a:off x="478390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599" name="tx599"/>
            <p:cNvSpPr/>
            <p:nvPr/>
          </p:nvSpPr>
          <p:spPr>
            <a:xfrm>
              <a:off x="481403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0" name="tx600"/>
            <p:cNvSpPr/>
            <p:nvPr/>
          </p:nvSpPr>
          <p:spPr>
            <a:xfrm>
              <a:off x="4814032"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01" name="tx601"/>
            <p:cNvSpPr/>
            <p:nvPr/>
          </p:nvSpPr>
          <p:spPr>
            <a:xfrm>
              <a:off x="4814032"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2" name="tx602"/>
            <p:cNvSpPr/>
            <p:nvPr/>
          </p:nvSpPr>
          <p:spPr>
            <a:xfrm>
              <a:off x="512507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3" name="tx603"/>
            <p:cNvSpPr/>
            <p:nvPr/>
          </p:nvSpPr>
          <p:spPr>
            <a:xfrm>
              <a:off x="512507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04" name="tx604"/>
            <p:cNvSpPr/>
            <p:nvPr/>
          </p:nvSpPr>
          <p:spPr>
            <a:xfrm>
              <a:off x="509495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05" name="tx605"/>
            <p:cNvSpPr/>
            <p:nvPr/>
          </p:nvSpPr>
          <p:spPr>
            <a:xfrm>
              <a:off x="512507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6" name="tx606"/>
            <p:cNvSpPr/>
            <p:nvPr/>
          </p:nvSpPr>
          <p:spPr>
            <a:xfrm>
              <a:off x="509495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07" name="tx607"/>
            <p:cNvSpPr/>
            <p:nvPr/>
          </p:nvSpPr>
          <p:spPr>
            <a:xfrm>
              <a:off x="512507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8" name="tx608"/>
            <p:cNvSpPr/>
            <p:nvPr/>
          </p:nvSpPr>
          <p:spPr>
            <a:xfrm>
              <a:off x="543612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9" name="tx609"/>
            <p:cNvSpPr/>
            <p:nvPr/>
          </p:nvSpPr>
          <p:spPr>
            <a:xfrm>
              <a:off x="5410021" y="473360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10" name="tx610"/>
            <p:cNvSpPr/>
            <p:nvPr/>
          </p:nvSpPr>
          <p:spPr>
            <a:xfrm>
              <a:off x="5405998"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11" name="tx611"/>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12" name="tx612"/>
            <p:cNvSpPr/>
            <p:nvPr/>
          </p:nvSpPr>
          <p:spPr>
            <a:xfrm>
              <a:off x="5436127"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3" name="tx613"/>
            <p:cNvSpPr/>
            <p:nvPr/>
          </p:nvSpPr>
          <p:spPr>
            <a:xfrm>
              <a:off x="574717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4" name="tx614"/>
            <p:cNvSpPr/>
            <p:nvPr/>
          </p:nvSpPr>
          <p:spPr>
            <a:xfrm>
              <a:off x="571704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15" name="tx615"/>
            <p:cNvSpPr/>
            <p:nvPr/>
          </p:nvSpPr>
          <p:spPr>
            <a:xfrm>
              <a:off x="571704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16" name="tx616"/>
            <p:cNvSpPr/>
            <p:nvPr/>
          </p:nvSpPr>
          <p:spPr>
            <a:xfrm>
              <a:off x="571704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17" name="tx617"/>
            <p:cNvSpPr/>
            <p:nvPr/>
          </p:nvSpPr>
          <p:spPr>
            <a:xfrm>
              <a:off x="5747175"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8" name="tx618"/>
            <p:cNvSpPr/>
            <p:nvPr/>
          </p:nvSpPr>
          <p:spPr>
            <a:xfrm>
              <a:off x="605822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9" name="tx619"/>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20" name="tx620"/>
            <p:cNvSpPr/>
            <p:nvPr/>
          </p:nvSpPr>
          <p:spPr>
            <a:xfrm>
              <a:off x="602809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21" name="tx621"/>
            <p:cNvSpPr/>
            <p:nvPr/>
          </p:nvSpPr>
          <p:spPr>
            <a:xfrm>
              <a:off x="6058223"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2" name="tx622"/>
            <p:cNvSpPr/>
            <p:nvPr/>
          </p:nvSpPr>
          <p:spPr>
            <a:xfrm>
              <a:off x="602809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623" name="tx623"/>
            <p:cNvSpPr/>
            <p:nvPr/>
          </p:nvSpPr>
          <p:spPr>
            <a:xfrm>
              <a:off x="6058223"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4" name="tx624"/>
            <p:cNvSpPr/>
            <p:nvPr/>
          </p:nvSpPr>
          <p:spPr>
            <a:xfrm>
              <a:off x="636927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5" name="tx625"/>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26" name="tx626"/>
            <p:cNvSpPr/>
            <p:nvPr/>
          </p:nvSpPr>
          <p:spPr>
            <a:xfrm>
              <a:off x="6339141"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27" name="tx627"/>
            <p:cNvSpPr/>
            <p:nvPr/>
          </p:nvSpPr>
          <p:spPr>
            <a:xfrm>
              <a:off x="6369270"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8" name="tx628"/>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29" name="tx629"/>
            <p:cNvSpPr/>
            <p:nvPr/>
          </p:nvSpPr>
          <p:spPr>
            <a:xfrm>
              <a:off x="6369270"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0" name="tx630"/>
            <p:cNvSpPr/>
            <p:nvPr/>
          </p:nvSpPr>
          <p:spPr>
            <a:xfrm>
              <a:off x="668031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1" name="tx631"/>
            <p:cNvSpPr/>
            <p:nvPr/>
          </p:nvSpPr>
          <p:spPr>
            <a:xfrm>
              <a:off x="6650189"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32" name="tx632"/>
            <p:cNvSpPr/>
            <p:nvPr/>
          </p:nvSpPr>
          <p:spPr>
            <a:xfrm>
              <a:off x="6680318"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3" name="tx633"/>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34" name="tx634"/>
            <p:cNvSpPr/>
            <p:nvPr/>
          </p:nvSpPr>
          <p:spPr>
            <a:xfrm>
              <a:off x="6680318"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5" name="tx635"/>
            <p:cNvSpPr/>
            <p:nvPr/>
          </p:nvSpPr>
          <p:spPr>
            <a:xfrm>
              <a:off x="699136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6" name="tx636"/>
            <p:cNvSpPr/>
            <p:nvPr/>
          </p:nvSpPr>
          <p:spPr>
            <a:xfrm>
              <a:off x="696123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37" name="tx637"/>
            <p:cNvSpPr/>
            <p:nvPr/>
          </p:nvSpPr>
          <p:spPr>
            <a:xfrm>
              <a:off x="6991366"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8" name="tx638"/>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39" name="tx639"/>
            <p:cNvSpPr/>
            <p:nvPr/>
          </p:nvSpPr>
          <p:spPr>
            <a:xfrm>
              <a:off x="6991366"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0" name="tx640"/>
            <p:cNvSpPr/>
            <p:nvPr/>
          </p:nvSpPr>
          <p:spPr>
            <a:xfrm>
              <a:off x="730241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1" name="tx641"/>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42" name="tx642"/>
            <p:cNvSpPr/>
            <p:nvPr/>
          </p:nvSpPr>
          <p:spPr>
            <a:xfrm>
              <a:off x="7302414"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3" name="tx643"/>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44" name="tx644"/>
            <p:cNvSpPr/>
            <p:nvPr/>
          </p:nvSpPr>
          <p:spPr>
            <a:xfrm>
              <a:off x="7302414"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45" name="tx645"/>
            <p:cNvSpPr/>
            <p:nvPr/>
          </p:nvSpPr>
          <p:spPr>
            <a:xfrm>
              <a:off x="761346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6" name="tx646"/>
            <p:cNvSpPr/>
            <p:nvPr/>
          </p:nvSpPr>
          <p:spPr>
            <a:xfrm>
              <a:off x="7613461" y="3833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47" name="tx647"/>
            <p:cNvSpPr/>
            <p:nvPr/>
          </p:nvSpPr>
          <p:spPr>
            <a:xfrm>
              <a:off x="758333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48" name="tx648"/>
            <p:cNvSpPr/>
            <p:nvPr/>
          </p:nvSpPr>
          <p:spPr>
            <a:xfrm>
              <a:off x="7613461"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49" name="tx649"/>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50" name="tx650"/>
            <p:cNvSpPr/>
            <p:nvPr/>
          </p:nvSpPr>
          <p:spPr>
            <a:xfrm>
              <a:off x="7613461"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51" name="tx651"/>
            <p:cNvSpPr/>
            <p:nvPr/>
          </p:nvSpPr>
          <p:spPr>
            <a:xfrm>
              <a:off x="792450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52" name="tx652"/>
            <p:cNvSpPr/>
            <p:nvPr/>
          </p:nvSpPr>
          <p:spPr>
            <a:xfrm>
              <a:off x="7894380"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53" name="tx653"/>
            <p:cNvSpPr/>
            <p:nvPr/>
          </p:nvSpPr>
          <p:spPr>
            <a:xfrm>
              <a:off x="7924509"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54" name="tx654"/>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55" name="tx655"/>
            <p:cNvSpPr/>
            <p:nvPr/>
          </p:nvSpPr>
          <p:spPr>
            <a:xfrm>
              <a:off x="7924509" y="50337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56" name="tx656"/>
            <p:cNvSpPr/>
            <p:nvPr/>
          </p:nvSpPr>
          <p:spPr>
            <a:xfrm>
              <a:off x="823555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57" name="tx657"/>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58" name="tx658"/>
            <p:cNvSpPr/>
            <p:nvPr/>
          </p:nvSpPr>
          <p:spPr>
            <a:xfrm>
              <a:off x="8235557"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59" name="tx659"/>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60" name="tx660"/>
            <p:cNvSpPr/>
            <p:nvPr/>
          </p:nvSpPr>
          <p:spPr>
            <a:xfrm>
              <a:off x="820542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61" name="tx661"/>
            <p:cNvSpPr/>
            <p:nvPr/>
          </p:nvSpPr>
          <p:spPr>
            <a:xfrm>
              <a:off x="854660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62" name="tx662"/>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63" name="tx663"/>
            <p:cNvSpPr/>
            <p:nvPr/>
          </p:nvSpPr>
          <p:spPr>
            <a:xfrm>
              <a:off x="8546605"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64" name="tx664"/>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65" name="tx665"/>
            <p:cNvSpPr/>
            <p:nvPr/>
          </p:nvSpPr>
          <p:spPr>
            <a:xfrm>
              <a:off x="851647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66" name="tx666"/>
            <p:cNvSpPr/>
            <p:nvPr/>
          </p:nvSpPr>
          <p:spPr>
            <a:xfrm>
              <a:off x="885765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67" name="tx667"/>
            <p:cNvSpPr/>
            <p:nvPr/>
          </p:nvSpPr>
          <p:spPr>
            <a:xfrm>
              <a:off x="8857652"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68" name="tx668"/>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69" name="tx669"/>
            <p:cNvSpPr/>
            <p:nvPr/>
          </p:nvSpPr>
          <p:spPr>
            <a:xfrm>
              <a:off x="882752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70" name="tx670"/>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1" name="tx671"/>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72" name="tx672"/>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73" name="tx673"/>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74" name="tx674"/>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75" name="tx675"/>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76" name="tx676"/>
            <p:cNvSpPr/>
            <p:nvPr/>
          </p:nvSpPr>
          <p:spPr>
            <a:xfrm>
              <a:off x="6032116" y="563405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677" name="tx677"/>
            <p:cNvSpPr/>
            <p:nvPr/>
          </p:nvSpPr>
          <p:spPr>
            <a:xfrm>
              <a:off x="6339141"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78" name="tx678"/>
            <p:cNvSpPr/>
            <p:nvPr/>
          </p:nvSpPr>
          <p:spPr>
            <a:xfrm>
              <a:off x="6650189"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79" name="tx679"/>
            <p:cNvSpPr/>
            <p:nvPr/>
          </p:nvSpPr>
          <p:spPr>
            <a:xfrm>
              <a:off x="6961236"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80" name="tx680"/>
            <p:cNvSpPr/>
            <p:nvPr/>
          </p:nvSpPr>
          <p:spPr>
            <a:xfrm>
              <a:off x="7272284"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81" name="tx681"/>
            <p:cNvSpPr/>
            <p:nvPr/>
          </p:nvSpPr>
          <p:spPr>
            <a:xfrm>
              <a:off x="7583332"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682" name="tx682"/>
            <p:cNvSpPr/>
            <p:nvPr/>
          </p:nvSpPr>
          <p:spPr>
            <a:xfrm>
              <a:off x="7894380"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83" name="tx683"/>
            <p:cNvSpPr/>
            <p:nvPr/>
          </p:nvSpPr>
          <p:spPr>
            <a:xfrm>
              <a:off x="8205427"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473668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AFRO-East &amp; South,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AFRO-East &amp; South since 2000, with green cells indicating coverage of 90% or more.
In 2015, none of the 14 vaccines with data achieved coverage of 90% or more.
In 2025, none of the 16 vaccines achieved coverage of 90% or more.
Since 2006, estimates have been made for 6 new vaccines. IPVC is the newest vaccine being reported (2021), which achieved 62%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469173" y="2891914"/>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 name="rc5"/>
            <p:cNvSpPr/>
            <p:nvPr/>
          </p:nvSpPr>
          <p:spPr>
            <a:xfrm>
              <a:off x="2413923" y="2891914"/>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2886298" y="2891914"/>
              <a:ext cx="472374"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3831048" y="2891914"/>
              <a:ext cx="472374"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1941548" y="2891914"/>
              <a:ext cx="472374" cy="23473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 name="rc9"/>
            <p:cNvSpPr/>
            <p:nvPr/>
          </p:nvSpPr>
          <p:spPr>
            <a:xfrm>
              <a:off x="3358673" y="2891914"/>
              <a:ext cx="472374" cy="2347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5248173" y="2891914"/>
              <a:ext cx="472374"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5720548" y="2891914"/>
              <a:ext cx="472374" cy="2347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 name="rc12"/>
            <p:cNvSpPr/>
            <p:nvPr/>
          </p:nvSpPr>
          <p:spPr>
            <a:xfrm>
              <a:off x="6192923" y="2891914"/>
              <a:ext cx="472374" cy="2347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 name="rc13"/>
            <p:cNvSpPr/>
            <p:nvPr/>
          </p:nvSpPr>
          <p:spPr>
            <a:xfrm>
              <a:off x="7137673" y="2891914"/>
              <a:ext cx="472374" cy="2347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 name="rc14"/>
            <p:cNvSpPr/>
            <p:nvPr/>
          </p:nvSpPr>
          <p:spPr>
            <a:xfrm>
              <a:off x="4303423" y="2891914"/>
              <a:ext cx="472374"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6665298" y="2891914"/>
              <a:ext cx="472374" cy="2347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 name="rc16"/>
            <p:cNvSpPr/>
            <p:nvPr/>
          </p:nvSpPr>
          <p:spPr>
            <a:xfrm>
              <a:off x="4775798" y="2891914"/>
              <a:ext cx="472374" cy="23473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 name="rc17"/>
            <p:cNvSpPr/>
            <p:nvPr/>
          </p:nvSpPr>
          <p:spPr>
            <a:xfrm>
              <a:off x="1469173" y="4769828"/>
              <a:ext cx="472374"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2413923" y="4769828"/>
              <a:ext cx="472374" cy="2347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 name="rc19"/>
            <p:cNvSpPr/>
            <p:nvPr/>
          </p:nvSpPr>
          <p:spPr>
            <a:xfrm>
              <a:off x="2886298" y="4769828"/>
              <a:ext cx="472374" cy="2347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 name="rc20"/>
            <p:cNvSpPr/>
            <p:nvPr/>
          </p:nvSpPr>
          <p:spPr>
            <a:xfrm>
              <a:off x="3831048" y="4769828"/>
              <a:ext cx="472374" cy="2347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 name="rc21"/>
            <p:cNvSpPr/>
            <p:nvPr/>
          </p:nvSpPr>
          <p:spPr>
            <a:xfrm>
              <a:off x="3358673" y="4769828"/>
              <a:ext cx="472374" cy="2347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 name="rc22"/>
            <p:cNvSpPr/>
            <p:nvPr/>
          </p:nvSpPr>
          <p:spPr>
            <a:xfrm>
              <a:off x="5248173" y="4769828"/>
              <a:ext cx="472374" cy="2347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 name="rc23"/>
            <p:cNvSpPr/>
            <p:nvPr/>
          </p:nvSpPr>
          <p:spPr>
            <a:xfrm>
              <a:off x="5720548" y="4769828"/>
              <a:ext cx="472374" cy="23473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 name="rc24"/>
            <p:cNvSpPr/>
            <p:nvPr/>
          </p:nvSpPr>
          <p:spPr>
            <a:xfrm>
              <a:off x="6192923" y="4769828"/>
              <a:ext cx="472374" cy="2347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 name="rc25"/>
            <p:cNvSpPr/>
            <p:nvPr/>
          </p:nvSpPr>
          <p:spPr>
            <a:xfrm>
              <a:off x="7137673" y="4769828"/>
              <a:ext cx="472374" cy="2347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 name="rc26"/>
            <p:cNvSpPr/>
            <p:nvPr/>
          </p:nvSpPr>
          <p:spPr>
            <a:xfrm>
              <a:off x="6665298" y="4769828"/>
              <a:ext cx="472374" cy="2347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 name="rc27"/>
            <p:cNvSpPr/>
            <p:nvPr/>
          </p:nvSpPr>
          <p:spPr>
            <a:xfrm>
              <a:off x="1469173" y="2422435"/>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 name="rc28"/>
            <p:cNvSpPr/>
            <p:nvPr/>
          </p:nvSpPr>
          <p:spPr>
            <a:xfrm>
              <a:off x="2413923" y="2422435"/>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2886298" y="2422435"/>
              <a:ext cx="472374"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3831048" y="2422435"/>
              <a:ext cx="472374"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 name="rc31"/>
            <p:cNvSpPr/>
            <p:nvPr/>
          </p:nvSpPr>
          <p:spPr>
            <a:xfrm>
              <a:off x="1941548" y="2422435"/>
              <a:ext cx="472374" cy="234739"/>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2" name="rc32"/>
            <p:cNvSpPr/>
            <p:nvPr/>
          </p:nvSpPr>
          <p:spPr>
            <a:xfrm>
              <a:off x="3358673" y="2422435"/>
              <a:ext cx="472374"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5248173" y="2422435"/>
              <a:ext cx="472374"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5720548" y="2422435"/>
              <a:ext cx="472374" cy="2347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6192923" y="2422435"/>
              <a:ext cx="472374" cy="2347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 name="rc36"/>
            <p:cNvSpPr/>
            <p:nvPr/>
          </p:nvSpPr>
          <p:spPr>
            <a:xfrm>
              <a:off x="7137673" y="2422435"/>
              <a:ext cx="472374" cy="23473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 name="rc37"/>
            <p:cNvSpPr/>
            <p:nvPr/>
          </p:nvSpPr>
          <p:spPr>
            <a:xfrm>
              <a:off x="8082423" y="2422435"/>
              <a:ext cx="472374" cy="23473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8" name="rc38"/>
            <p:cNvSpPr/>
            <p:nvPr/>
          </p:nvSpPr>
          <p:spPr>
            <a:xfrm>
              <a:off x="4303423" y="2422435"/>
              <a:ext cx="472374"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6665298" y="2422435"/>
              <a:ext cx="472374" cy="2347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4775798" y="2422435"/>
              <a:ext cx="472374"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1469173" y="3361392"/>
              <a:ext cx="472374" cy="2347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2" name="rc42"/>
            <p:cNvSpPr/>
            <p:nvPr/>
          </p:nvSpPr>
          <p:spPr>
            <a:xfrm>
              <a:off x="2413923" y="3361392"/>
              <a:ext cx="472374"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3" name="rc43"/>
            <p:cNvSpPr/>
            <p:nvPr/>
          </p:nvSpPr>
          <p:spPr>
            <a:xfrm>
              <a:off x="2886298" y="3361392"/>
              <a:ext cx="472374"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4" name="rc44"/>
            <p:cNvSpPr/>
            <p:nvPr/>
          </p:nvSpPr>
          <p:spPr>
            <a:xfrm>
              <a:off x="3831048" y="3361392"/>
              <a:ext cx="472374"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 name="rc45"/>
            <p:cNvSpPr/>
            <p:nvPr/>
          </p:nvSpPr>
          <p:spPr>
            <a:xfrm>
              <a:off x="3358673" y="3361392"/>
              <a:ext cx="472374"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6" name="rc46"/>
            <p:cNvSpPr/>
            <p:nvPr/>
          </p:nvSpPr>
          <p:spPr>
            <a:xfrm>
              <a:off x="5248173" y="3361392"/>
              <a:ext cx="472374" cy="23473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 name="rc47"/>
            <p:cNvSpPr/>
            <p:nvPr/>
          </p:nvSpPr>
          <p:spPr>
            <a:xfrm>
              <a:off x="5720548" y="3361392"/>
              <a:ext cx="472374" cy="2347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8" name="rc48"/>
            <p:cNvSpPr/>
            <p:nvPr/>
          </p:nvSpPr>
          <p:spPr>
            <a:xfrm>
              <a:off x="6192923" y="3361392"/>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 name="rc49"/>
            <p:cNvSpPr/>
            <p:nvPr/>
          </p:nvSpPr>
          <p:spPr>
            <a:xfrm>
              <a:off x="7137673" y="3361392"/>
              <a:ext cx="472374" cy="2347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 name="rc50"/>
            <p:cNvSpPr/>
            <p:nvPr/>
          </p:nvSpPr>
          <p:spPr>
            <a:xfrm>
              <a:off x="4303423" y="3361392"/>
              <a:ext cx="472374"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 name="rc51"/>
            <p:cNvSpPr/>
            <p:nvPr/>
          </p:nvSpPr>
          <p:spPr>
            <a:xfrm>
              <a:off x="6665298" y="3361392"/>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4775798" y="3361392"/>
              <a:ext cx="472374"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3" name="rc53"/>
            <p:cNvSpPr/>
            <p:nvPr/>
          </p:nvSpPr>
          <p:spPr>
            <a:xfrm>
              <a:off x="1469173" y="3830871"/>
              <a:ext cx="472374" cy="23473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 name="rc54"/>
            <p:cNvSpPr/>
            <p:nvPr/>
          </p:nvSpPr>
          <p:spPr>
            <a:xfrm>
              <a:off x="2413923" y="3830871"/>
              <a:ext cx="472374"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5" name="rc55"/>
            <p:cNvSpPr/>
            <p:nvPr/>
          </p:nvSpPr>
          <p:spPr>
            <a:xfrm>
              <a:off x="2886298" y="3830871"/>
              <a:ext cx="472374" cy="2347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6" name="rc56"/>
            <p:cNvSpPr/>
            <p:nvPr/>
          </p:nvSpPr>
          <p:spPr>
            <a:xfrm>
              <a:off x="3831048" y="3830871"/>
              <a:ext cx="472374" cy="2347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 name="rc57"/>
            <p:cNvSpPr/>
            <p:nvPr/>
          </p:nvSpPr>
          <p:spPr>
            <a:xfrm>
              <a:off x="3358673" y="3830871"/>
              <a:ext cx="472374" cy="2347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8" name="rc58"/>
            <p:cNvSpPr/>
            <p:nvPr/>
          </p:nvSpPr>
          <p:spPr>
            <a:xfrm>
              <a:off x="5248173" y="3830871"/>
              <a:ext cx="472374" cy="2347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9" name="rc59"/>
            <p:cNvSpPr/>
            <p:nvPr/>
          </p:nvSpPr>
          <p:spPr>
            <a:xfrm>
              <a:off x="5720548" y="3830871"/>
              <a:ext cx="472374" cy="23473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0" name="rc60"/>
            <p:cNvSpPr/>
            <p:nvPr/>
          </p:nvSpPr>
          <p:spPr>
            <a:xfrm>
              <a:off x="6192923" y="3830871"/>
              <a:ext cx="472374" cy="23473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 name="rc61"/>
            <p:cNvSpPr/>
            <p:nvPr/>
          </p:nvSpPr>
          <p:spPr>
            <a:xfrm>
              <a:off x="7137673" y="3830871"/>
              <a:ext cx="472374" cy="2347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2" name="rc62"/>
            <p:cNvSpPr/>
            <p:nvPr/>
          </p:nvSpPr>
          <p:spPr>
            <a:xfrm>
              <a:off x="4303423" y="3830871"/>
              <a:ext cx="472374" cy="2347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3" name="rc63"/>
            <p:cNvSpPr/>
            <p:nvPr/>
          </p:nvSpPr>
          <p:spPr>
            <a:xfrm>
              <a:off x="4775798" y="3830871"/>
              <a:ext cx="472374" cy="23473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4" name="rc64"/>
            <p:cNvSpPr/>
            <p:nvPr/>
          </p:nvSpPr>
          <p:spPr>
            <a:xfrm>
              <a:off x="1469173" y="4300349"/>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 name="rc65"/>
            <p:cNvSpPr/>
            <p:nvPr/>
          </p:nvSpPr>
          <p:spPr>
            <a:xfrm>
              <a:off x="2413923" y="4300349"/>
              <a:ext cx="472374" cy="2347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6" name="rc66"/>
            <p:cNvSpPr/>
            <p:nvPr/>
          </p:nvSpPr>
          <p:spPr>
            <a:xfrm>
              <a:off x="2886298" y="4300349"/>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3831048" y="4300349"/>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3358673" y="4300349"/>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9" name="rc69"/>
            <p:cNvSpPr/>
            <p:nvPr/>
          </p:nvSpPr>
          <p:spPr>
            <a:xfrm>
              <a:off x="5248173" y="4300349"/>
              <a:ext cx="472374" cy="2347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0" name="rc70"/>
            <p:cNvSpPr/>
            <p:nvPr/>
          </p:nvSpPr>
          <p:spPr>
            <a:xfrm>
              <a:off x="5720548" y="4300349"/>
              <a:ext cx="472374" cy="234739"/>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71" name="rc71"/>
            <p:cNvSpPr/>
            <p:nvPr/>
          </p:nvSpPr>
          <p:spPr>
            <a:xfrm>
              <a:off x="6192923" y="4300349"/>
              <a:ext cx="472374" cy="2347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2" name="rc72"/>
            <p:cNvSpPr/>
            <p:nvPr/>
          </p:nvSpPr>
          <p:spPr>
            <a:xfrm>
              <a:off x="7137673" y="4300349"/>
              <a:ext cx="472374" cy="2347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3" name="rc73"/>
            <p:cNvSpPr/>
            <p:nvPr/>
          </p:nvSpPr>
          <p:spPr>
            <a:xfrm>
              <a:off x="4303423" y="4300349"/>
              <a:ext cx="472374" cy="2347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4" name="rc74"/>
            <p:cNvSpPr/>
            <p:nvPr/>
          </p:nvSpPr>
          <p:spPr>
            <a:xfrm>
              <a:off x="6665298" y="4300349"/>
              <a:ext cx="472374" cy="2347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5" name="rc75"/>
            <p:cNvSpPr/>
            <p:nvPr/>
          </p:nvSpPr>
          <p:spPr>
            <a:xfrm>
              <a:off x="4775798" y="4300349"/>
              <a:ext cx="472374" cy="23473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6" name="rc76"/>
            <p:cNvSpPr/>
            <p:nvPr/>
          </p:nvSpPr>
          <p:spPr>
            <a:xfrm>
              <a:off x="7610048" y="4300349"/>
              <a:ext cx="472374" cy="234739"/>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77" name="rc77"/>
            <p:cNvSpPr/>
            <p:nvPr/>
          </p:nvSpPr>
          <p:spPr>
            <a:xfrm>
              <a:off x="1469173" y="3596131"/>
              <a:ext cx="472374" cy="2347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8" name="rc78"/>
            <p:cNvSpPr/>
            <p:nvPr/>
          </p:nvSpPr>
          <p:spPr>
            <a:xfrm>
              <a:off x="2413923" y="3596131"/>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 name="rc79"/>
            <p:cNvSpPr/>
            <p:nvPr/>
          </p:nvSpPr>
          <p:spPr>
            <a:xfrm>
              <a:off x="2886298" y="3596131"/>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0" name="rc80"/>
            <p:cNvSpPr/>
            <p:nvPr/>
          </p:nvSpPr>
          <p:spPr>
            <a:xfrm>
              <a:off x="3831048" y="3596131"/>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1" name="rc81"/>
            <p:cNvSpPr/>
            <p:nvPr/>
          </p:nvSpPr>
          <p:spPr>
            <a:xfrm>
              <a:off x="3358673" y="3596131"/>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5248173" y="3596131"/>
              <a:ext cx="472374" cy="23473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3" name="rc83"/>
            <p:cNvSpPr/>
            <p:nvPr/>
          </p:nvSpPr>
          <p:spPr>
            <a:xfrm>
              <a:off x="5720548" y="3596131"/>
              <a:ext cx="472374" cy="23473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4" name="rc84"/>
            <p:cNvSpPr/>
            <p:nvPr/>
          </p:nvSpPr>
          <p:spPr>
            <a:xfrm>
              <a:off x="6192923" y="3596131"/>
              <a:ext cx="472374" cy="2347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5" name="rc85"/>
            <p:cNvSpPr/>
            <p:nvPr/>
          </p:nvSpPr>
          <p:spPr>
            <a:xfrm>
              <a:off x="7137673" y="3596131"/>
              <a:ext cx="472374" cy="2347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6" name="rc86"/>
            <p:cNvSpPr/>
            <p:nvPr/>
          </p:nvSpPr>
          <p:spPr>
            <a:xfrm>
              <a:off x="4303423" y="3596131"/>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6665298" y="3596131"/>
              <a:ext cx="472374" cy="2347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8" name="rc88"/>
            <p:cNvSpPr/>
            <p:nvPr/>
          </p:nvSpPr>
          <p:spPr>
            <a:xfrm>
              <a:off x="4775798" y="3596131"/>
              <a:ext cx="472374" cy="2347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9" name="rc89"/>
            <p:cNvSpPr/>
            <p:nvPr/>
          </p:nvSpPr>
          <p:spPr>
            <a:xfrm>
              <a:off x="1469173" y="5239307"/>
              <a:ext cx="472374" cy="23473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0" name="rc90"/>
            <p:cNvSpPr/>
            <p:nvPr/>
          </p:nvSpPr>
          <p:spPr>
            <a:xfrm>
              <a:off x="2413923" y="5239307"/>
              <a:ext cx="472374" cy="23473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1" name="rc91"/>
            <p:cNvSpPr/>
            <p:nvPr/>
          </p:nvSpPr>
          <p:spPr>
            <a:xfrm>
              <a:off x="2886298" y="5239307"/>
              <a:ext cx="472374" cy="23473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2" name="rc92"/>
            <p:cNvSpPr/>
            <p:nvPr/>
          </p:nvSpPr>
          <p:spPr>
            <a:xfrm>
              <a:off x="3831048" y="5239307"/>
              <a:ext cx="472374" cy="23473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3" name="rc93"/>
            <p:cNvSpPr/>
            <p:nvPr/>
          </p:nvSpPr>
          <p:spPr>
            <a:xfrm>
              <a:off x="3358673" y="5239307"/>
              <a:ext cx="472374" cy="23473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4" name="rc94"/>
            <p:cNvSpPr/>
            <p:nvPr/>
          </p:nvSpPr>
          <p:spPr>
            <a:xfrm>
              <a:off x="5248173" y="5239307"/>
              <a:ext cx="472374" cy="23473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5" name="rc95"/>
            <p:cNvSpPr/>
            <p:nvPr/>
          </p:nvSpPr>
          <p:spPr>
            <a:xfrm>
              <a:off x="5720548" y="5239307"/>
              <a:ext cx="472374" cy="23473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6" name="rc96"/>
            <p:cNvSpPr/>
            <p:nvPr/>
          </p:nvSpPr>
          <p:spPr>
            <a:xfrm>
              <a:off x="6192923" y="5239307"/>
              <a:ext cx="472374" cy="23473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97" name="rc97"/>
            <p:cNvSpPr/>
            <p:nvPr/>
          </p:nvSpPr>
          <p:spPr>
            <a:xfrm>
              <a:off x="7137673" y="5239307"/>
              <a:ext cx="472374" cy="234739"/>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8" name="rc98"/>
            <p:cNvSpPr/>
            <p:nvPr/>
          </p:nvSpPr>
          <p:spPr>
            <a:xfrm>
              <a:off x="4303423" y="5239307"/>
              <a:ext cx="472374" cy="23473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9" name="rc99"/>
            <p:cNvSpPr/>
            <p:nvPr/>
          </p:nvSpPr>
          <p:spPr>
            <a:xfrm>
              <a:off x="4775798" y="5239307"/>
              <a:ext cx="472374" cy="23473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0" name="rc100"/>
            <p:cNvSpPr/>
            <p:nvPr/>
          </p:nvSpPr>
          <p:spPr>
            <a:xfrm>
              <a:off x="1469173" y="2187696"/>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2413923" y="2187696"/>
              <a:ext cx="472374" cy="2347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2886298" y="2187696"/>
              <a:ext cx="472374"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3" name="rc103"/>
            <p:cNvSpPr/>
            <p:nvPr/>
          </p:nvSpPr>
          <p:spPr>
            <a:xfrm>
              <a:off x="3831048" y="2187696"/>
              <a:ext cx="472374"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3358673" y="2187696"/>
              <a:ext cx="472374"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5248173" y="2187696"/>
              <a:ext cx="472374" cy="2347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6" name="rc106"/>
            <p:cNvSpPr/>
            <p:nvPr/>
          </p:nvSpPr>
          <p:spPr>
            <a:xfrm>
              <a:off x="5720548" y="2187696"/>
              <a:ext cx="472374" cy="2347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7" name="rc107"/>
            <p:cNvSpPr/>
            <p:nvPr/>
          </p:nvSpPr>
          <p:spPr>
            <a:xfrm>
              <a:off x="6192923" y="2187696"/>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8" name="rc108"/>
            <p:cNvSpPr/>
            <p:nvPr/>
          </p:nvSpPr>
          <p:spPr>
            <a:xfrm>
              <a:off x="7137673" y="2187696"/>
              <a:ext cx="472374" cy="23473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9" name="rc109"/>
            <p:cNvSpPr/>
            <p:nvPr/>
          </p:nvSpPr>
          <p:spPr>
            <a:xfrm>
              <a:off x="4303423" y="2187696"/>
              <a:ext cx="472374" cy="2347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0" name="rc110"/>
            <p:cNvSpPr/>
            <p:nvPr/>
          </p:nvSpPr>
          <p:spPr>
            <a:xfrm>
              <a:off x="6665298" y="2187696"/>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1" name="rc111"/>
            <p:cNvSpPr/>
            <p:nvPr/>
          </p:nvSpPr>
          <p:spPr>
            <a:xfrm>
              <a:off x="4775798" y="2187696"/>
              <a:ext cx="472374" cy="23473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1469173" y="1248738"/>
              <a:ext cx="472374"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3" name="rc113"/>
            <p:cNvSpPr/>
            <p:nvPr/>
          </p:nvSpPr>
          <p:spPr>
            <a:xfrm>
              <a:off x="2413923" y="1248738"/>
              <a:ext cx="472374"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86298" y="1248738"/>
              <a:ext cx="472374"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5" name="rc115"/>
            <p:cNvSpPr/>
            <p:nvPr/>
          </p:nvSpPr>
          <p:spPr>
            <a:xfrm>
              <a:off x="3831048" y="1248738"/>
              <a:ext cx="472374"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3358673" y="1248738"/>
              <a:ext cx="472374"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5248173" y="1248738"/>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5720548" y="1248738"/>
              <a:ext cx="472374"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6192923" y="1248738"/>
              <a:ext cx="472374"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7137673" y="1248738"/>
              <a:ext cx="472374" cy="2347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4303423" y="1248738"/>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6665298" y="1248738"/>
              <a:ext cx="472374"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4775798" y="1248738"/>
              <a:ext cx="472374"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1469173" y="4535089"/>
              <a:ext cx="472374" cy="2347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2413923" y="4535089"/>
              <a:ext cx="472374"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2886298" y="4535089"/>
              <a:ext cx="472374" cy="2347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7" name="rc127"/>
            <p:cNvSpPr/>
            <p:nvPr/>
          </p:nvSpPr>
          <p:spPr>
            <a:xfrm>
              <a:off x="3831048" y="4535089"/>
              <a:ext cx="472374" cy="2347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8" name="rc128"/>
            <p:cNvSpPr/>
            <p:nvPr/>
          </p:nvSpPr>
          <p:spPr>
            <a:xfrm>
              <a:off x="3358673" y="4535089"/>
              <a:ext cx="472374" cy="2347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9" name="rc129"/>
            <p:cNvSpPr/>
            <p:nvPr/>
          </p:nvSpPr>
          <p:spPr>
            <a:xfrm>
              <a:off x="5248173" y="4535089"/>
              <a:ext cx="472374" cy="2347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0" name="rc130"/>
            <p:cNvSpPr/>
            <p:nvPr/>
          </p:nvSpPr>
          <p:spPr>
            <a:xfrm>
              <a:off x="5720548" y="4535089"/>
              <a:ext cx="472374" cy="2347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1" name="rc131"/>
            <p:cNvSpPr/>
            <p:nvPr/>
          </p:nvSpPr>
          <p:spPr>
            <a:xfrm>
              <a:off x="6192923" y="4535089"/>
              <a:ext cx="472374" cy="2347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2" name="rc132"/>
            <p:cNvSpPr/>
            <p:nvPr/>
          </p:nvSpPr>
          <p:spPr>
            <a:xfrm>
              <a:off x="7137673" y="4535089"/>
              <a:ext cx="472374" cy="23473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3" name="rc133"/>
            <p:cNvSpPr/>
            <p:nvPr/>
          </p:nvSpPr>
          <p:spPr>
            <a:xfrm>
              <a:off x="4303423" y="4535089"/>
              <a:ext cx="472374" cy="2347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4" name="rc134"/>
            <p:cNvSpPr/>
            <p:nvPr/>
          </p:nvSpPr>
          <p:spPr>
            <a:xfrm>
              <a:off x="6665298" y="4535089"/>
              <a:ext cx="472374" cy="2347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5" name="rc135"/>
            <p:cNvSpPr/>
            <p:nvPr/>
          </p:nvSpPr>
          <p:spPr>
            <a:xfrm>
              <a:off x="4775798" y="4535089"/>
              <a:ext cx="472374" cy="23473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6" name="rc136"/>
            <p:cNvSpPr/>
            <p:nvPr/>
          </p:nvSpPr>
          <p:spPr>
            <a:xfrm>
              <a:off x="1469173" y="4065610"/>
              <a:ext cx="472374" cy="23473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7" name="rc137"/>
            <p:cNvSpPr/>
            <p:nvPr/>
          </p:nvSpPr>
          <p:spPr>
            <a:xfrm>
              <a:off x="2413923" y="4065610"/>
              <a:ext cx="472374" cy="2347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8" name="rc138"/>
            <p:cNvSpPr/>
            <p:nvPr/>
          </p:nvSpPr>
          <p:spPr>
            <a:xfrm>
              <a:off x="2886298" y="4065610"/>
              <a:ext cx="472374" cy="2347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9" name="rc139"/>
            <p:cNvSpPr/>
            <p:nvPr/>
          </p:nvSpPr>
          <p:spPr>
            <a:xfrm>
              <a:off x="3831048" y="4065610"/>
              <a:ext cx="472374" cy="2347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0" name="rc140"/>
            <p:cNvSpPr/>
            <p:nvPr/>
          </p:nvSpPr>
          <p:spPr>
            <a:xfrm>
              <a:off x="1941548" y="4065610"/>
              <a:ext cx="472374" cy="2347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1" name="rc141"/>
            <p:cNvSpPr/>
            <p:nvPr/>
          </p:nvSpPr>
          <p:spPr>
            <a:xfrm>
              <a:off x="3358673" y="4065610"/>
              <a:ext cx="472374" cy="2347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2" name="rc142"/>
            <p:cNvSpPr/>
            <p:nvPr/>
          </p:nvSpPr>
          <p:spPr>
            <a:xfrm>
              <a:off x="5248173" y="4065610"/>
              <a:ext cx="472374"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3" name="rc143"/>
            <p:cNvSpPr/>
            <p:nvPr/>
          </p:nvSpPr>
          <p:spPr>
            <a:xfrm>
              <a:off x="5720548" y="4065610"/>
              <a:ext cx="472374" cy="23473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4" name="rc144"/>
            <p:cNvSpPr/>
            <p:nvPr/>
          </p:nvSpPr>
          <p:spPr>
            <a:xfrm>
              <a:off x="6192923" y="4065610"/>
              <a:ext cx="472374"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5" name="rc145"/>
            <p:cNvSpPr/>
            <p:nvPr/>
          </p:nvSpPr>
          <p:spPr>
            <a:xfrm>
              <a:off x="7137673" y="4065610"/>
              <a:ext cx="472374" cy="2347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6" name="rc146"/>
            <p:cNvSpPr/>
            <p:nvPr/>
          </p:nvSpPr>
          <p:spPr>
            <a:xfrm>
              <a:off x="4303423" y="4065610"/>
              <a:ext cx="472374" cy="2347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7" name="rc147"/>
            <p:cNvSpPr/>
            <p:nvPr/>
          </p:nvSpPr>
          <p:spPr>
            <a:xfrm>
              <a:off x="6665298" y="4065610"/>
              <a:ext cx="472374"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8" name="rc148"/>
            <p:cNvSpPr/>
            <p:nvPr/>
          </p:nvSpPr>
          <p:spPr>
            <a:xfrm>
              <a:off x="4775798" y="4065610"/>
              <a:ext cx="472374" cy="23473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9" name="rc149"/>
            <p:cNvSpPr/>
            <p:nvPr/>
          </p:nvSpPr>
          <p:spPr>
            <a:xfrm>
              <a:off x="1469173" y="1483478"/>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2413923" y="1483478"/>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2886298" y="1483478"/>
              <a:ext cx="472374"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3831048" y="1483478"/>
              <a:ext cx="472374"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3358673" y="1483478"/>
              <a:ext cx="472374"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5248173" y="1483478"/>
              <a:ext cx="472374" cy="23473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5" name="rc155"/>
            <p:cNvSpPr/>
            <p:nvPr/>
          </p:nvSpPr>
          <p:spPr>
            <a:xfrm>
              <a:off x="5720548" y="1483478"/>
              <a:ext cx="472374" cy="2347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6" name="rc156"/>
            <p:cNvSpPr/>
            <p:nvPr/>
          </p:nvSpPr>
          <p:spPr>
            <a:xfrm>
              <a:off x="6192923" y="1483478"/>
              <a:ext cx="472374" cy="2347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7" name="rc157"/>
            <p:cNvSpPr/>
            <p:nvPr/>
          </p:nvSpPr>
          <p:spPr>
            <a:xfrm>
              <a:off x="7137673" y="1483478"/>
              <a:ext cx="472374"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4303423" y="1483478"/>
              <a:ext cx="472374"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6665298" y="1483478"/>
              <a:ext cx="472374" cy="2347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4775798" y="1483478"/>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1" name="rc161"/>
            <p:cNvSpPr/>
            <p:nvPr/>
          </p:nvSpPr>
          <p:spPr>
            <a:xfrm>
              <a:off x="1469173" y="1013999"/>
              <a:ext cx="472374"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2413923" y="1013999"/>
              <a:ext cx="472374"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2886298" y="1013999"/>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3831048" y="1013999"/>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1941548" y="1013999"/>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6" name="rc166"/>
            <p:cNvSpPr/>
            <p:nvPr/>
          </p:nvSpPr>
          <p:spPr>
            <a:xfrm>
              <a:off x="3358673" y="1013999"/>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5248173" y="1013999"/>
              <a:ext cx="472374"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5720548" y="1013999"/>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6192923" y="1013999"/>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7137673" y="1013999"/>
              <a:ext cx="472374"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4303423" y="1013999"/>
              <a:ext cx="472374"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2" name="rc172"/>
            <p:cNvSpPr/>
            <p:nvPr/>
          </p:nvSpPr>
          <p:spPr>
            <a:xfrm>
              <a:off x="6665298" y="1013999"/>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3" name="rc173"/>
            <p:cNvSpPr/>
            <p:nvPr/>
          </p:nvSpPr>
          <p:spPr>
            <a:xfrm>
              <a:off x="4775798" y="1013999"/>
              <a:ext cx="472374"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1469173" y="5004567"/>
              <a:ext cx="472374" cy="2347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5" name="rc175"/>
            <p:cNvSpPr/>
            <p:nvPr/>
          </p:nvSpPr>
          <p:spPr>
            <a:xfrm>
              <a:off x="2413923" y="5004567"/>
              <a:ext cx="472374" cy="2347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6" name="rc176"/>
            <p:cNvSpPr/>
            <p:nvPr/>
          </p:nvSpPr>
          <p:spPr>
            <a:xfrm>
              <a:off x="2886298" y="5004567"/>
              <a:ext cx="472374" cy="2347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7" name="rc177"/>
            <p:cNvSpPr/>
            <p:nvPr/>
          </p:nvSpPr>
          <p:spPr>
            <a:xfrm>
              <a:off x="3831048" y="5004567"/>
              <a:ext cx="472374" cy="2347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8" name="rc178"/>
            <p:cNvSpPr/>
            <p:nvPr/>
          </p:nvSpPr>
          <p:spPr>
            <a:xfrm>
              <a:off x="3358673" y="5004567"/>
              <a:ext cx="472374" cy="2347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9" name="rc179"/>
            <p:cNvSpPr/>
            <p:nvPr/>
          </p:nvSpPr>
          <p:spPr>
            <a:xfrm>
              <a:off x="5248173" y="5004567"/>
              <a:ext cx="472374" cy="2347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0" name="rc180"/>
            <p:cNvSpPr/>
            <p:nvPr/>
          </p:nvSpPr>
          <p:spPr>
            <a:xfrm>
              <a:off x="5720548" y="5004567"/>
              <a:ext cx="472374" cy="23473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1" name="rc181"/>
            <p:cNvSpPr/>
            <p:nvPr/>
          </p:nvSpPr>
          <p:spPr>
            <a:xfrm>
              <a:off x="6192923" y="5004567"/>
              <a:ext cx="472374" cy="2347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2" name="rc182"/>
            <p:cNvSpPr/>
            <p:nvPr/>
          </p:nvSpPr>
          <p:spPr>
            <a:xfrm>
              <a:off x="7137673" y="5004567"/>
              <a:ext cx="472374" cy="2347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3" name="rc183"/>
            <p:cNvSpPr/>
            <p:nvPr/>
          </p:nvSpPr>
          <p:spPr>
            <a:xfrm>
              <a:off x="4303423" y="5004567"/>
              <a:ext cx="472374" cy="2347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4" name="rc184"/>
            <p:cNvSpPr/>
            <p:nvPr/>
          </p:nvSpPr>
          <p:spPr>
            <a:xfrm>
              <a:off x="6665298" y="5004567"/>
              <a:ext cx="472374" cy="2347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5" name="rc185"/>
            <p:cNvSpPr/>
            <p:nvPr/>
          </p:nvSpPr>
          <p:spPr>
            <a:xfrm>
              <a:off x="4775798" y="5004567"/>
              <a:ext cx="472374" cy="23473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6" name="rc186"/>
            <p:cNvSpPr/>
            <p:nvPr/>
          </p:nvSpPr>
          <p:spPr>
            <a:xfrm>
              <a:off x="1469173" y="5474046"/>
              <a:ext cx="472374" cy="2347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7" name="rc187"/>
            <p:cNvSpPr/>
            <p:nvPr/>
          </p:nvSpPr>
          <p:spPr>
            <a:xfrm>
              <a:off x="2413923" y="5474046"/>
              <a:ext cx="472374" cy="23473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8" name="rc188"/>
            <p:cNvSpPr/>
            <p:nvPr/>
          </p:nvSpPr>
          <p:spPr>
            <a:xfrm>
              <a:off x="2886298" y="5474046"/>
              <a:ext cx="472374" cy="23473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9" name="rc189"/>
            <p:cNvSpPr/>
            <p:nvPr/>
          </p:nvSpPr>
          <p:spPr>
            <a:xfrm>
              <a:off x="3831048" y="5474046"/>
              <a:ext cx="472374" cy="23473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0" name="rc190"/>
            <p:cNvSpPr/>
            <p:nvPr/>
          </p:nvSpPr>
          <p:spPr>
            <a:xfrm>
              <a:off x="3358673" y="5474046"/>
              <a:ext cx="472374" cy="23473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1" name="rc191"/>
            <p:cNvSpPr/>
            <p:nvPr/>
          </p:nvSpPr>
          <p:spPr>
            <a:xfrm>
              <a:off x="5248173" y="5474046"/>
              <a:ext cx="472374" cy="2347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2" name="rc192"/>
            <p:cNvSpPr/>
            <p:nvPr/>
          </p:nvSpPr>
          <p:spPr>
            <a:xfrm>
              <a:off x="5720548" y="5474046"/>
              <a:ext cx="472374" cy="23473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93" name="rc193"/>
            <p:cNvSpPr/>
            <p:nvPr/>
          </p:nvSpPr>
          <p:spPr>
            <a:xfrm>
              <a:off x="6192923" y="5474046"/>
              <a:ext cx="472374" cy="23473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4" name="rc194"/>
            <p:cNvSpPr/>
            <p:nvPr/>
          </p:nvSpPr>
          <p:spPr>
            <a:xfrm>
              <a:off x="7137673" y="5474046"/>
              <a:ext cx="472374" cy="234739"/>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95" name="rc195"/>
            <p:cNvSpPr/>
            <p:nvPr/>
          </p:nvSpPr>
          <p:spPr>
            <a:xfrm>
              <a:off x="4303423" y="5474046"/>
              <a:ext cx="472374" cy="234739"/>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96" name="rc196"/>
            <p:cNvSpPr/>
            <p:nvPr/>
          </p:nvSpPr>
          <p:spPr>
            <a:xfrm>
              <a:off x="4775798" y="5474046"/>
              <a:ext cx="472374" cy="234739"/>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97" name="rc197"/>
            <p:cNvSpPr/>
            <p:nvPr/>
          </p:nvSpPr>
          <p:spPr>
            <a:xfrm>
              <a:off x="1469173" y="1952956"/>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2413923" y="1952956"/>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2886298" y="1952956"/>
              <a:ext cx="472374"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0" name="rc200"/>
            <p:cNvSpPr/>
            <p:nvPr/>
          </p:nvSpPr>
          <p:spPr>
            <a:xfrm>
              <a:off x="3831048" y="1952956"/>
              <a:ext cx="472374"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3358673" y="1952956"/>
              <a:ext cx="472374"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5248173" y="1952956"/>
              <a:ext cx="472374" cy="23473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5720548" y="1952956"/>
              <a:ext cx="472374" cy="2347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4" name="rc204"/>
            <p:cNvSpPr/>
            <p:nvPr/>
          </p:nvSpPr>
          <p:spPr>
            <a:xfrm>
              <a:off x="6192923" y="1952956"/>
              <a:ext cx="472374" cy="2347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5" name="rc205"/>
            <p:cNvSpPr/>
            <p:nvPr/>
          </p:nvSpPr>
          <p:spPr>
            <a:xfrm>
              <a:off x="7137673" y="1952956"/>
              <a:ext cx="472374" cy="23473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6" name="rc206"/>
            <p:cNvSpPr/>
            <p:nvPr/>
          </p:nvSpPr>
          <p:spPr>
            <a:xfrm>
              <a:off x="4303423" y="1952956"/>
              <a:ext cx="472374" cy="23473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7" name="rc207"/>
            <p:cNvSpPr/>
            <p:nvPr/>
          </p:nvSpPr>
          <p:spPr>
            <a:xfrm>
              <a:off x="6665298" y="1952956"/>
              <a:ext cx="472374" cy="2347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8" name="rc208"/>
            <p:cNvSpPr/>
            <p:nvPr/>
          </p:nvSpPr>
          <p:spPr>
            <a:xfrm>
              <a:off x="4775798" y="1952956"/>
              <a:ext cx="472374" cy="23473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9" name="rc209"/>
            <p:cNvSpPr/>
            <p:nvPr/>
          </p:nvSpPr>
          <p:spPr>
            <a:xfrm>
              <a:off x="7610048" y="1952956"/>
              <a:ext cx="472374" cy="2347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0" name="rc210"/>
            <p:cNvSpPr/>
            <p:nvPr/>
          </p:nvSpPr>
          <p:spPr>
            <a:xfrm>
              <a:off x="1469173" y="3126653"/>
              <a:ext cx="472374" cy="234739"/>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1" name="rc211"/>
            <p:cNvSpPr/>
            <p:nvPr/>
          </p:nvSpPr>
          <p:spPr>
            <a:xfrm>
              <a:off x="2413923" y="3126653"/>
              <a:ext cx="472374" cy="2347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2" name="rc212"/>
            <p:cNvSpPr/>
            <p:nvPr/>
          </p:nvSpPr>
          <p:spPr>
            <a:xfrm>
              <a:off x="2886298" y="3126653"/>
              <a:ext cx="472374" cy="2347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3" name="rc213"/>
            <p:cNvSpPr/>
            <p:nvPr/>
          </p:nvSpPr>
          <p:spPr>
            <a:xfrm>
              <a:off x="3831048" y="3126653"/>
              <a:ext cx="472374" cy="2347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4" name="rc214"/>
            <p:cNvSpPr/>
            <p:nvPr/>
          </p:nvSpPr>
          <p:spPr>
            <a:xfrm>
              <a:off x="3358673" y="3126653"/>
              <a:ext cx="472374" cy="2347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5" name="rc215"/>
            <p:cNvSpPr/>
            <p:nvPr/>
          </p:nvSpPr>
          <p:spPr>
            <a:xfrm>
              <a:off x="5248173" y="3126653"/>
              <a:ext cx="472374" cy="234739"/>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6" name="rc216"/>
            <p:cNvSpPr/>
            <p:nvPr/>
          </p:nvSpPr>
          <p:spPr>
            <a:xfrm>
              <a:off x="5720548" y="3126653"/>
              <a:ext cx="472374" cy="23473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17" name="rc217"/>
            <p:cNvSpPr/>
            <p:nvPr/>
          </p:nvSpPr>
          <p:spPr>
            <a:xfrm>
              <a:off x="6192923" y="3126653"/>
              <a:ext cx="472374"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8" name="rc218"/>
            <p:cNvSpPr/>
            <p:nvPr/>
          </p:nvSpPr>
          <p:spPr>
            <a:xfrm>
              <a:off x="7137673" y="3126653"/>
              <a:ext cx="472374" cy="23473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9" name="rc219"/>
            <p:cNvSpPr/>
            <p:nvPr/>
          </p:nvSpPr>
          <p:spPr>
            <a:xfrm>
              <a:off x="4303423" y="3126653"/>
              <a:ext cx="472374" cy="2347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0" name="rc220"/>
            <p:cNvSpPr/>
            <p:nvPr/>
          </p:nvSpPr>
          <p:spPr>
            <a:xfrm>
              <a:off x="6665298" y="3126653"/>
              <a:ext cx="472374" cy="23473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1" name="rc221"/>
            <p:cNvSpPr/>
            <p:nvPr/>
          </p:nvSpPr>
          <p:spPr>
            <a:xfrm>
              <a:off x="4775798" y="3126653"/>
              <a:ext cx="472374" cy="23473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2" name="rc222"/>
            <p:cNvSpPr/>
            <p:nvPr/>
          </p:nvSpPr>
          <p:spPr>
            <a:xfrm>
              <a:off x="1469173" y="2657174"/>
              <a:ext cx="472374" cy="2347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3" name="rc223"/>
            <p:cNvSpPr/>
            <p:nvPr/>
          </p:nvSpPr>
          <p:spPr>
            <a:xfrm>
              <a:off x="2413923" y="2657174"/>
              <a:ext cx="472374"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4" name="rc224"/>
            <p:cNvSpPr/>
            <p:nvPr/>
          </p:nvSpPr>
          <p:spPr>
            <a:xfrm>
              <a:off x="2886298" y="2657174"/>
              <a:ext cx="472374" cy="2347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5" name="rc225"/>
            <p:cNvSpPr/>
            <p:nvPr/>
          </p:nvSpPr>
          <p:spPr>
            <a:xfrm>
              <a:off x="3831048" y="2657174"/>
              <a:ext cx="472374" cy="2347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6" name="rc226"/>
            <p:cNvSpPr/>
            <p:nvPr/>
          </p:nvSpPr>
          <p:spPr>
            <a:xfrm>
              <a:off x="3358673" y="2657174"/>
              <a:ext cx="472374" cy="2347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7" name="rc227"/>
            <p:cNvSpPr/>
            <p:nvPr/>
          </p:nvSpPr>
          <p:spPr>
            <a:xfrm>
              <a:off x="5248173" y="2657174"/>
              <a:ext cx="472374" cy="2347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8" name="rc228"/>
            <p:cNvSpPr/>
            <p:nvPr/>
          </p:nvSpPr>
          <p:spPr>
            <a:xfrm>
              <a:off x="5720548" y="2657174"/>
              <a:ext cx="472374" cy="23473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9" name="rc229"/>
            <p:cNvSpPr/>
            <p:nvPr/>
          </p:nvSpPr>
          <p:spPr>
            <a:xfrm>
              <a:off x="6192923" y="2657174"/>
              <a:ext cx="472374" cy="2347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0" name="rc230"/>
            <p:cNvSpPr/>
            <p:nvPr/>
          </p:nvSpPr>
          <p:spPr>
            <a:xfrm>
              <a:off x="7137673" y="2657174"/>
              <a:ext cx="472374" cy="23473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1" name="rc231"/>
            <p:cNvSpPr/>
            <p:nvPr/>
          </p:nvSpPr>
          <p:spPr>
            <a:xfrm>
              <a:off x="4303423" y="2657174"/>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2" name="rc232"/>
            <p:cNvSpPr/>
            <p:nvPr/>
          </p:nvSpPr>
          <p:spPr>
            <a:xfrm>
              <a:off x="6665298" y="2657174"/>
              <a:ext cx="472374" cy="23473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3" name="rc233"/>
            <p:cNvSpPr/>
            <p:nvPr/>
          </p:nvSpPr>
          <p:spPr>
            <a:xfrm>
              <a:off x="4775798" y="2657174"/>
              <a:ext cx="472374" cy="23473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4" name="rc234"/>
            <p:cNvSpPr/>
            <p:nvPr/>
          </p:nvSpPr>
          <p:spPr>
            <a:xfrm>
              <a:off x="1469173" y="1718217"/>
              <a:ext cx="472374" cy="23473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5" name="rc235"/>
            <p:cNvSpPr/>
            <p:nvPr/>
          </p:nvSpPr>
          <p:spPr>
            <a:xfrm>
              <a:off x="2413923" y="1718217"/>
              <a:ext cx="472374" cy="23473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6" name="rc236"/>
            <p:cNvSpPr/>
            <p:nvPr/>
          </p:nvSpPr>
          <p:spPr>
            <a:xfrm>
              <a:off x="2886298" y="1718217"/>
              <a:ext cx="472374" cy="2347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7" name="rc237"/>
            <p:cNvSpPr/>
            <p:nvPr/>
          </p:nvSpPr>
          <p:spPr>
            <a:xfrm>
              <a:off x="3831048" y="1718217"/>
              <a:ext cx="472374" cy="2347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8" name="rc238"/>
            <p:cNvSpPr/>
            <p:nvPr/>
          </p:nvSpPr>
          <p:spPr>
            <a:xfrm>
              <a:off x="3358673" y="1718217"/>
              <a:ext cx="472374" cy="2347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9" name="rc239"/>
            <p:cNvSpPr/>
            <p:nvPr/>
          </p:nvSpPr>
          <p:spPr>
            <a:xfrm>
              <a:off x="5248173" y="1718217"/>
              <a:ext cx="472374" cy="23473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0" name="rc240"/>
            <p:cNvSpPr/>
            <p:nvPr/>
          </p:nvSpPr>
          <p:spPr>
            <a:xfrm>
              <a:off x="5720548" y="1718217"/>
              <a:ext cx="472374" cy="23473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1" name="rc241"/>
            <p:cNvSpPr/>
            <p:nvPr/>
          </p:nvSpPr>
          <p:spPr>
            <a:xfrm>
              <a:off x="6192923" y="1718217"/>
              <a:ext cx="472374"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2" name="rc242"/>
            <p:cNvSpPr/>
            <p:nvPr/>
          </p:nvSpPr>
          <p:spPr>
            <a:xfrm>
              <a:off x="7137673" y="1718217"/>
              <a:ext cx="472374" cy="23473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3" name="rc243"/>
            <p:cNvSpPr/>
            <p:nvPr/>
          </p:nvSpPr>
          <p:spPr>
            <a:xfrm>
              <a:off x="4303423" y="1718217"/>
              <a:ext cx="472374" cy="23473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4" name="rc244"/>
            <p:cNvSpPr/>
            <p:nvPr/>
          </p:nvSpPr>
          <p:spPr>
            <a:xfrm>
              <a:off x="6665298" y="1718217"/>
              <a:ext cx="472374"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5" name="rc245"/>
            <p:cNvSpPr/>
            <p:nvPr/>
          </p:nvSpPr>
          <p:spPr>
            <a:xfrm>
              <a:off x="4775798" y="1718217"/>
              <a:ext cx="472374" cy="23473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6" name="rc246"/>
            <p:cNvSpPr/>
            <p:nvPr/>
          </p:nvSpPr>
          <p:spPr>
            <a:xfrm>
              <a:off x="8554798" y="4769828"/>
              <a:ext cx="472374" cy="234739"/>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47" name="rc247"/>
            <p:cNvSpPr/>
            <p:nvPr/>
          </p:nvSpPr>
          <p:spPr>
            <a:xfrm>
              <a:off x="8554798" y="2422435"/>
              <a:ext cx="472374" cy="23473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8" name="rc248"/>
            <p:cNvSpPr/>
            <p:nvPr/>
          </p:nvSpPr>
          <p:spPr>
            <a:xfrm>
              <a:off x="8554798" y="3361392"/>
              <a:ext cx="472374" cy="234739"/>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9" name="rc249"/>
            <p:cNvSpPr/>
            <p:nvPr/>
          </p:nvSpPr>
          <p:spPr>
            <a:xfrm>
              <a:off x="8554798" y="3830871"/>
              <a:ext cx="472374" cy="23473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0" name="rc250"/>
            <p:cNvSpPr/>
            <p:nvPr/>
          </p:nvSpPr>
          <p:spPr>
            <a:xfrm>
              <a:off x="8554798" y="4300349"/>
              <a:ext cx="472374" cy="2347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1" name="rc251"/>
            <p:cNvSpPr/>
            <p:nvPr/>
          </p:nvSpPr>
          <p:spPr>
            <a:xfrm>
              <a:off x="8554798" y="3596131"/>
              <a:ext cx="472374" cy="234739"/>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52" name="rc252"/>
            <p:cNvSpPr/>
            <p:nvPr/>
          </p:nvSpPr>
          <p:spPr>
            <a:xfrm>
              <a:off x="8554798" y="5239307"/>
              <a:ext cx="472374" cy="23473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3" name="rc253"/>
            <p:cNvSpPr/>
            <p:nvPr/>
          </p:nvSpPr>
          <p:spPr>
            <a:xfrm>
              <a:off x="8554798" y="2187696"/>
              <a:ext cx="472374" cy="23473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4" name="rc254"/>
            <p:cNvSpPr/>
            <p:nvPr/>
          </p:nvSpPr>
          <p:spPr>
            <a:xfrm>
              <a:off x="8554798" y="1248738"/>
              <a:ext cx="472374" cy="23473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5" name="rc255"/>
            <p:cNvSpPr/>
            <p:nvPr/>
          </p:nvSpPr>
          <p:spPr>
            <a:xfrm>
              <a:off x="8554798" y="4535089"/>
              <a:ext cx="472374" cy="23473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6" name="rc256"/>
            <p:cNvSpPr/>
            <p:nvPr/>
          </p:nvSpPr>
          <p:spPr>
            <a:xfrm>
              <a:off x="8554798" y="4065610"/>
              <a:ext cx="472374" cy="234739"/>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7" name="rc257"/>
            <p:cNvSpPr/>
            <p:nvPr/>
          </p:nvSpPr>
          <p:spPr>
            <a:xfrm>
              <a:off x="8554798" y="1483478"/>
              <a:ext cx="472374"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8" name="rc258"/>
            <p:cNvSpPr/>
            <p:nvPr/>
          </p:nvSpPr>
          <p:spPr>
            <a:xfrm>
              <a:off x="8554798" y="1013999"/>
              <a:ext cx="472374" cy="23473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9" name="rc259"/>
            <p:cNvSpPr/>
            <p:nvPr/>
          </p:nvSpPr>
          <p:spPr>
            <a:xfrm>
              <a:off x="8554798" y="5004567"/>
              <a:ext cx="472374" cy="23473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0" name="rc260"/>
            <p:cNvSpPr/>
            <p:nvPr/>
          </p:nvSpPr>
          <p:spPr>
            <a:xfrm>
              <a:off x="8554798" y="1952956"/>
              <a:ext cx="472374" cy="234739"/>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1" name="rc261"/>
            <p:cNvSpPr/>
            <p:nvPr/>
          </p:nvSpPr>
          <p:spPr>
            <a:xfrm>
              <a:off x="8554798" y="3126653"/>
              <a:ext cx="472374" cy="23473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2" name="rc262"/>
            <p:cNvSpPr/>
            <p:nvPr/>
          </p:nvSpPr>
          <p:spPr>
            <a:xfrm>
              <a:off x="8554798" y="2657174"/>
              <a:ext cx="472374" cy="23473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63" name="rc263"/>
            <p:cNvSpPr/>
            <p:nvPr/>
          </p:nvSpPr>
          <p:spPr>
            <a:xfrm>
              <a:off x="8554798" y="1718217"/>
              <a:ext cx="472374" cy="234739"/>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4" name="tx264"/>
            <p:cNvSpPr/>
            <p:nvPr/>
          </p:nvSpPr>
          <p:spPr>
            <a:xfrm>
              <a:off x="1651137"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65" name="tx265"/>
            <p:cNvSpPr/>
            <p:nvPr/>
          </p:nvSpPr>
          <p:spPr>
            <a:xfrm>
              <a:off x="2595887"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66" name="tx266"/>
            <p:cNvSpPr/>
            <p:nvPr/>
          </p:nvSpPr>
          <p:spPr>
            <a:xfrm>
              <a:off x="3068262"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67" name="tx267"/>
            <p:cNvSpPr/>
            <p:nvPr/>
          </p:nvSpPr>
          <p:spPr>
            <a:xfrm>
              <a:off x="4013012"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68" name="tx268"/>
            <p:cNvSpPr/>
            <p:nvPr/>
          </p:nvSpPr>
          <p:spPr>
            <a:xfrm>
              <a:off x="3540637"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269" name="tx269"/>
            <p:cNvSpPr/>
            <p:nvPr/>
          </p:nvSpPr>
          <p:spPr>
            <a:xfrm>
              <a:off x="5430137"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70" name="tx270"/>
            <p:cNvSpPr/>
            <p:nvPr/>
          </p:nvSpPr>
          <p:spPr>
            <a:xfrm>
              <a:off x="5902512"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271" name="tx271"/>
            <p:cNvSpPr/>
            <p:nvPr/>
          </p:nvSpPr>
          <p:spPr>
            <a:xfrm>
              <a:off x="6374887"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72" name="tx272"/>
            <p:cNvSpPr/>
            <p:nvPr/>
          </p:nvSpPr>
          <p:spPr>
            <a:xfrm>
              <a:off x="7319637"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273" name="tx273"/>
            <p:cNvSpPr/>
            <p:nvPr/>
          </p:nvSpPr>
          <p:spPr>
            <a:xfrm>
              <a:off x="4485387"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274" name="tx274"/>
            <p:cNvSpPr/>
            <p:nvPr/>
          </p:nvSpPr>
          <p:spPr>
            <a:xfrm>
              <a:off x="6847262"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275" name="tx275"/>
            <p:cNvSpPr/>
            <p:nvPr/>
          </p:nvSpPr>
          <p:spPr>
            <a:xfrm>
              <a:off x="4957762"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276" name="tx276"/>
            <p:cNvSpPr/>
            <p:nvPr/>
          </p:nvSpPr>
          <p:spPr>
            <a:xfrm>
              <a:off x="1651137"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277" name="tx277"/>
            <p:cNvSpPr/>
            <p:nvPr/>
          </p:nvSpPr>
          <p:spPr>
            <a:xfrm>
              <a:off x="2595887"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278" name="tx278"/>
            <p:cNvSpPr/>
            <p:nvPr/>
          </p:nvSpPr>
          <p:spPr>
            <a:xfrm>
              <a:off x="3068262"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279" name="tx279"/>
            <p:cNvSpPr/>
            <p:nvPr/>
          </p:nvSpPr>
          <p:spPr>
            <a:xfrm>
              <a:off x="4013012"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280" name="tx280"/>
            <p:cNvSpPr/>
            <p:nvPr/>
          </p:nvSpPr>
          <p:spPr>
            <a:xfrm>
              <a:off x="3540637"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281" name="tx281"/>
            <p:cNvSpPr/>
            <p:nvPr/>
          </p:nvSpPr>
          <p:spPr>
            <a:xfrm>
              <a:off x="5430137"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282" name="tx282"/>
            <p:cNvSpPr/>
            <p:nvPr/>
          </p:nvSpPr>
          <p:spPr>
            <a:xfrm>
              <a:off x="6374887"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83" name="tx283"/>
            <p:cNvSpPr/>
            <p:nvPr/>
          </p:nvSpPr>
          <p:spPr>
            <a:xfrm>
              <a:off x="7319637"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84" name="tx284"/>
            <p:cNvSpPr/>
            <p:nvPr/>
          </p:nvSpPr>
          <p:spPr>
            <a:xfrm>
              <a:off x="6847262"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285" name="tx285"/>
            <p:cNvSpPr/>
            <p:nvPr/>
          </p:nvSpPr>
          <p:spPr>
            <a:xfrm>
              <a:off x="1651137"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86" name="tx286"/>
            <p:cNvSpPr/>
            <p:nvPr/>
          </p:nvSpPr>
          <p:spPr>
            <a:xfrm>
              <a:off x="2595887"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287" name="tx287"/>
            <p:cNvSpPr/>
            <p:nvPr/>
          </p:nvSpPr>
          <p:spPr>
            <a:xfrm>
              <a:off x="3068262"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88" name="tx288"/>
            <p:cNvSpPr/>
            <p:nvPr/>
          </p:nvSpPr>
          <p:spPr>
            <a:xfrm>
              <a:off x="4013012"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89" name="tx289"/>
            <p:cNvSpPr/>
            <p:nvPr/>
          </p:nvSpPr>
          <p:spPr>
            <a:xfrm>
              <a:off x="3540637"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90" name="tx290"/>
            <p:cNvSpPr/>
            <p:nvPr/>
          </p:nvSpPr>
          <p:spPr>
            <a:xfrm>
              <a:off x="5430137"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91" name="tx291"/>
            <p:cNvSpPr/>
            <p:nvPr/>
          </p:nvSpPr>
          <p:spPr>
            <a:xfrm>
              <a:off x="5902512"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92" name="tx292"/>
            <p:cNvSpPr/>
            <p:nvPr/>
          </p:nvSpPr>
          <p:spPr>
            <a:xfrm>
              <a:off x="6374887"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93" name="tx293"/>
            <p:cNvSpPr/>
            <p:nvPr/>
          </p:nvSpPr>
          <p:spPr>
            <a:xfrm>
              <a:off x="7319637"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294" name="tx294"/>
            <p:cNvSpPr/>
            <p:nvPr/>
          </p:nvSpPr>
          <p:spPr>
            <a:xfrm>
              <a:off x="8264387"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295" name="tx295"/>
            <p:cNvSpPr/>
            <p:nvPr/>
          </p:nvSpPr>
          <p:spPr>
            <a:xfrm>
              <a:off x="4485387"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296" name="tx296"/>
            <p:cNvSpPr/>
            <p:nvPr/>
          </p:nvSpPr>
          <p:spPr>
            <a:xfrm>
              <a:off x="6847262"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297" name="tx297"/>
            <p:cNvSpPr/>
            <p:nvPr/>
          </p:nvSpPr>
          <p:spPr>
            <a:xfrm>
              <a:off x="4957762"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98" name="tx298"/>
            <p:cNvSpPr/>
            <p:nvPr/>
          </p:nvSpPr>
          <p:spPr>
            <a:xfrm>
              <a:off x="1651137"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99" name="tx299"/>
            <p:cNvSpPr/>
            <p:nvPr/>
          </p:nvSpPr>
          <p:spPr>
            <a:xfrm>
              <a:off x="2595887"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00" name="tx300"/>
            <p:cNvSpPr/>
            <p:nvPr/>
          </p:nvSpPr>
          <p:spPr>
            <a:xfrm>
              <a:off x="3068262"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01" name="tx301"/>
            <p:cNvSpPr/>
            <p:nvPr/>
          </p:nvSpPr>
          <p:spPr>
            <a:xfrm>
              <a:off x="4013012"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02" name="tx302"/>
            <p:cNvSpPr/>
            <p:nvPr/>
          </p:nvSpPr>
          <p:spPr>
            <a:xfrm>
              <a:off x="3540637"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03" name="tx303"/>
            <p:cNvSpPr/>
            <p:nvPr/>
          </p:nvSpPr>
          <p:spPr>
            <a:xfrm>
              <a:off x="5430137"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304" name="tx304"/>
            <p:cNvSpPr/>
            <p:nvPr/>
          </p:nvSpPr>
          <p:spPr>
            <a:xfrm>
              <a:off x="5902512"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305" name="tx305"/>
            <p:cNvSpPr/>
            <p:nvPr/>
          </p:nvSpPr>
          <p:spPr>
            <a:xfrm>
              <a:off x="6374887"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06" name="tx306"/>
            <p:cNvSpPr/>
            <p:nvPr/>
          </p:nvSpPr>
          <p:spPr>
            <a:xfrm>
              <a:off x="7319637"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07" name="tx307"/>
            <p:cNvSpPr/>
            <p:nvPr/>
          </p:nvSpPr>
          <p:spPr>
            <a:xfrm>
              <a:off x="4485387"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08" name="tx308"/>
            <p:cNvSpPr/>
            <p:nvPr/>
          </p:nvSpPr>
          <p:spPr>
            <a:xfrm>
              <a:off x="6847262"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09" name="tx309"/>
            <p:cNvSpPr/>
            <p:nvPr/>
          </p:nvSpPr>
          <p:spPr>
            <a:xfrm>
              <a:off x="4957762"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10" name="tx310"/>
            <p:cNvSpPr/>
            <p:nvPr/>
          </p:nvSpPr>
          <p:spPr>
            <a:xfrm>
              <a:off x="1651137"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11" name="tx311"/>
            <p:cNvSpPr/>
            <p:nvPr/>
          </p:nvSpPr>
          <p:spPr>
            <a:xfrm>
              <a:off x="2595887"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12" name="tx312"/>
            <p:cNvSpPr/>
            <p:nvPr/>
          </p:nvSpPr>
          <p:spPr>
            <a:xfrm>
              <a:off x="3068262"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13" name="tx313"/>
            <p:cNvSpPr/>
            <p:nvPr/>
          </p:nvSpPr>
          <p:spPr>
            <a:xfrm>
              <a:off x="4013012"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14" name="tx314"/>
            <p:cNvSpPr/>
            <p:nvPr/>
          </p:nvSpPr>
          <p:spPr>
            <a:xfrm>
              <a:off x="3540637"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15" name="tx315"/>
            <p:cNvSpPr/>
            <p:nvPr/>
          </p:nvSpPr>
          <p:spPr>
            <a:xfrm>
              <a:off x="5430137"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16" name="tx316"/>
            <p:cNvSpPr/>
            <p:nvPr/>
          </p:nvSpPr>
          <p:spPr>
            <a:xfrm>
              <a:off x="5902512"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317" name="tx317"/>
            <p:cNvSpPr/>
            <p:nvPr/>
          </p:nvSpPr>
          <p:spPr>
            <a:xfrm>
              <a:off x="6374887"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318" name="tx318"/>
            <p:cNvSpPr/>
            <p:nvPr/>
          </p:nvSpPr>
          <p:spPr>
            <a:xfrm>
              <a:off x="7319637"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319" name="tx319"/>
            <p:cNvSpPr/>
            <p:nvPr/>
          </p:nvSpPr>
          <p:spPr>
            <a:xfrm>
              <a:off x="4485387"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20" name="tx320"/>
            <p:cNvSpPr/>
            <p:nvPr/>
          </p:nvSpPr>
          <p:spPr>
            <a:xfrm>
              <a:off x="4957762"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21" name="tx321"/>
            <p:cNvSpPr/>
            <p:nvPr/>
          </p:nvSpPr>
          <p:spPr>
            <a:xfrm>
              <a:off x="1651137"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22" name="tx322"/>
            <p:cNvSpPr/>
            <p:nvPr/>
          </p:nvSpPr>
          <p:spPr>
            <a:xfrm>
              <a:off x="2595887"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23" name="tx323"/>
            <p:cNvSpPr/>
            <p:nvPr/>
          </p:nvSpPr>
          <p:spPr>
            <a:xfrm>
              <a:off x="3068262"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24" name="tx324"/>
            <p:cNvSpPr/>
            <p:nvPr/>
          </p:nvSpPr>
          <p:spPr>
            <a:xfrm>
              <a:off x="4013012"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25" name="tx325"/>
            <p:cNvSpPr/>
            <p:nvPr/>
          </p:nvSpPr>
          <p:spPr>
            <a:xfrm>
              <a:off x="3540637"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26" name="tx326"/>
            <p:cNvSpPr/>
            <p:nvPr/>
          </p:nvSpPr>
          <p:spPr>
            <a:xfrm>
              <a:off x="5430137"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27" name="tx327"/>
            <p:cNvSpPr/>
            <p:nvPr/>
          </p:nvSpPr>
          <p:spPr>
            <a:xfrm>
              <a:off x="6374887"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28" name="tx328"/>
            <p:cNvSpPr/>
            <p:nvPr/>
          </p:nvSpPr>
          <p:spPr>
            <a:xfrm>
              <a:off x="7319637"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329" name="tx329"/>
            <p:cNvSpPr/>
            <p:nvPr/>
          </p:nvSpPr>
          <p:spPr>
            <a:xfrm>
              <a:off x="4485387"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30" name="tx330"/>
            <p:cNvSpPr/>
            <p:nvPr/>
          </p:nvSpPr>
          <p:spPr>
            <a:xfrm>
              <a:off x="6847262"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31" name="tx331"/>
            <p:cNvSpPr/>
            <p:nvPr/>
          </p:nvSpPr>
          <p:spPr>
            <a:xfrm>
              <a:off x="4957762"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332" name="tx332"/>
            <p:cNvSpPr/>
            <p:nvPr/>
          </p:nvSpPr>
          <p:spPr>
            <a:xfrm>
              <a:off x="1651137"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33" name="tx333"/>
            <p:cNvSpPr/>
            <p:nvPr/>
          </p:nvSpPr>
          <p:spPr>
            <a:xfrm>
              <a:off x="2595887"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34" name="tx334"/>
            <p:cNvSpPr/>
            <p:nvPr/>
          </p:nvSpPr>
          <p:spPr>
            <a:xfrm>
              <a:off x="3068262"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35" name="tx335"/>
            <p:cNvSpPr/>
            <p:nvPr/>
          </p:nvSpPr>
          <p:spPr>
            <a:xfrm>
              <a:off x="4013012"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36" name="tx336"/>
            <p:cNvSpPr/>
            <p:nvPr/>
          </p:nvSpPr>
          <p:spPr>
            <a:xfrm>
              <a:off x="3540637"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37" name="tx337"/>
            <p:cNvSpPr/>
            <p:nvPr/>
          </p:nvSpPr>
          <p:spPr>
            <a:xfrm>
              <a:off x="5430137"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38" name="tx338"/>
            <p:cNvSpPr/>
            <p:nvPr/>
          </p:nvSpPr>
          <p:spPr>
            <a:xfrm>
              <a:off x="6374887"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39" name="tx339"/>
            <p:cNvSpPr/>
            <p:nvPr/>
          </p:nvSpPr>
          <p:spPr>
            <a:xfrm>
              <a:off x="7319637"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40" name="tx340"/>
            <p:cNvSpPr/>
            <p:nvPr/>
          </p:nvSpPr>
          <p:spPr>
            <a:xfrm>
              <a:off x="4485387"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41" name="tx341"/>
            <p:cNvSpPr/>
            <p:nvPr/>
          </p:nvSpPr>
          <p:spPr>
            <a:xfrm>
              <a:off x="6847262"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342" name="tx342"/>
            <p:cNvSpPr/>
            <p:nvPr/>
          </p:nvSpPr>
          <p:spPr>
            <a:xfrm>
              <a:off x="4957762"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43" name="tx343"/>
            <p:cNvSpPr/>
            <p:nvPr/>
          </p:nvSpPr>
          <p:spPr>
            <a:xfrm>
              <a:off x="1651137"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344" name="tx344"/>
            <p:cNvSpPr/>
            <p:nvPr/>
          </p:nvSpPr>
          <p:spPr>
            <a:xfrm>
              <a:off x="2595887"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345" name="tx345"/>
            <p:cNvSpPr/>
            <p:nvPr/>
          </p:nvSpPr>
          <p:spPr>
            <a:xfrm>
              <a:off x="3068262"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346" name="tx346"/>
            <p:cNvSpPr/>
            <p:nvPr/>
          </p:nvSpPr>
          <p:spPr>
            <a:xfrm>
              <a:off x="4013012"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347" name="tx347"/>
            <p:cNvSpPr/>
            <p:nvPr/>
          </p:nvSpPr>
          <p:spPr>
            <a:xfrm>
              <a:off x="3540637"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348" name="tx348"/>
            <p:cNvSpPr/>
            <p:nvPr/>
          </p:nvSpPr>
          <p:spPr>
            <a:xfrm>
              <a:off x="5430137"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349" name="tx349"/>
            <p:cNvSpPr/>
            <p:nvPr/>
          </p:nvSpPr>
          <p:spPr>
            <a:xfrm>
              <a:off x="1651137"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50" name="tx350"/>
            <p:cNvSpPr/>
            <p:nvPr/>
          </p:nvSpPr>
          <p:spPr>
            <a:xfrm>
              <a:off x="2595887"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51" name="tx351"/>
            <p:cNvSpPr/>
            <p:nvPr/>
          </p:nvSpPr>
          <p:spPr>
            <a:xfrm>
              <a:off x="3068262"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52" name="tx352"/>
            <p:cNvSpPr/>
            <p:nvPr/>
          </p:nvSpPr>
          <p:spPr>
            <a:xfrm>
              <a:off x="4013012"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53" name="tx353"/>
            <p:cNvSpPr/>
            <p:nvPr/>
          </p:nvSpPr>
          <p:spPr>
            <a:xfrm>
              <a:off x="3540637"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54" name="tx354"/>
            <p:cNvSpPr/>
            <p:nvPr/>
          </p:nvSpPr>
          <p:spPr>
            <a:xfrm>
              <a:off x="5430137"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55" name="tx355"/>
            <p:cNvSpPr/>
            <p:nvPr/>
          </p:nvSpPr>
          <p:spPr>
            <a:xfrm>
              <a:off x="5902512"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56" name="tx356"/>
            <p:cNvSpPr/>
            <p:nvPr/>
          </p:nvSpPr>
          <p:spPr>
            <a:xfrm>
              <a:off x="6374887"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57" name="tx357"/>
            <p:cNvSpPr/>
            <p:nvPr/>
          </p:nvSpPr>
          <p:spPr>
            <a:xfrm>
              <a:off x="7319637"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358" name="tx358"/>
            <p:cNvSpPr/>
            <p:nvPr/>
          </p:nvSpPr>
          <p:spPr>
            <a:xfrm>
              <a:off x="4485387"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59" name="tx359"/>
            <p:cNvSpPr/>
            <p:nvPr/>
          </p:nvSpPr>
          <p:spPr>
            <a:xfrm>
              <a:off x="6847262"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60" name="tx360"/>
            <p:cNvSpPr/>
            <p:nvPr/>
          </p:nvSpPr>
          <p:spPr>
            <a:xfrm>
              <a:off x="4957762"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61" name="tx361"/>
            <p:cNvSpPr/>
            <p:nvPr/>
          </p:nvSpPr>
          <p:spPr>
            <a:xfrm>
              <a:off x="1651137"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62" name="tx362"/>
            <p:cNvSpPr/>
            <p:nvPr/>
          </p:nvSpPr>
          <p:spPr>
            <a:xfrm>
              <a:off x="2595887"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63" name="tx363"/>
            <p:cNvSpPr/>
            <p:nvPr/>
          </p:nvSpPr>
          <p:spPr>
            <a:xfrm>
              <a:off x="3068262"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64" name="tx364"/>
            <p:cNvSpPr/>
            <p:nvPr/>
          </p:nvSpPr>
          <p:spPr>
            <a:xfrm>
              <a:off x="4013012"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65" name="tx365"/>
            <p:cNvSpPr/>
            <p:nvPr/>
          </p:nvSpPr>
          <p:spPr>
            <a:xfrm>
              <a:off x="3540637"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66" name="tx366"/>
            <p:cNvSpPr/>
            <p:nvPr/>
          </p:nvSpPr>
          <p:spPr>
            <a:xfrm>
              <a:off x="5430137"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67" name="tx367"/>
            <p:cNvSpPr/>
            <p:nvPr/>
          </p:nvSpPr>
          <p:spPr>
            <a:xfrm>
              <a:off x="5902512"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68" name="tx368"/>
            <p:cNvSpPr/>
            <p:nvPr/>
          </p:nvSpPr>
          <p:spPr>
            <a:xfrm>
              <a:off x="6374887"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69" name="tx369"/>
            <p:cNvSpPr/>
            <p:nvPr/>
          </p:nvSpPr>
          <p:spPr>
            <a:xfrm>
              <a:off x="7319637"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70" name="tx370"/>
            <p:cNvSpPr/>
            <p:nvPr/>
          </p:nvSpPr>
          <p:spPr>
            <a:xfrm>
              <a:off x="4485387"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1" name="tx371"/>
            <p:cNvSpPr/>
            <p:nvPr/>
          </p:nvSpPr>
          <p:spPr>
            <a:xfrm>
              <a:off x="6847262"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72" name="tx372"/>
            <p:cNvSpPr/>
            <p:nvPr/>
          </p:nvSpPr>
          <p:spPr>
            <a:xfrm>
              <a:off x="4957762"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3" name="tx373"/>
            <p:cNvSpPr/>
            <p:nvPr/>
          </p:nvSpPr>
          <p:spPr>
            <a:xfrm>
              <a:off x="1651137"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74" name="tx374"/>
            <p:cNvSpPr/>
            <p:nvPr/>
          </p:nvSpPr>
          <p:spPr>
            <a:xfrm>
              <a:off x="2595887"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75" name="tx375"/>
            <p:cNvSpPr/>
            <p:nvPr/>
          </p:nvSpPr>
          <p:spPr>
            <a:xfrm>
              <a:off x="3068262"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76" name="tx376"/>
            <p:cNvSpPr/>
            <p:nvPr/>
          </p:nvSpPr>
          <p:spPr>
            <a:xfrm>
              <a:off x="4013012"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77" name="tx377"/>
            <p:cNvSpPr/>
            <p:nvPr/>
          </p:nvSpPr>
          <p:spPr>
            <a:xfrm>
              <a:off x="3540637"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78" name="tx378"/>
            <p:cNvSpPr/>
            <p:nvPr/>
          </p:nvSpPr>
          <p:spPr>
            <a:xfrm>
              <a:off x="5430137"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79" name="tx379"/>
            <p:cNvSpPr/>
            <p:nvPr/>
          </p:nvSpPr>
          <p:spPr>
            <a:xfrm>
              <a:off x="5902512"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80" name="tx380"/>
            <p:cNvSpPr/>
            <p:nvPr/>
          </p:nvSpPr>
          <p:spPr>
            <a:xfrm>
              <a:off x="6374887"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81" name="tx381"/>
            <p:cNvSpPr/>
            <p:nvPr/>
          </p:nvSpPr>
          <p:spPr>
            <a:xfrm>
              <a:off x="4485387"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82" name="tx382"/>
            <p:cNvSpPr/>
            <p:nvPr/>
          </p:nvSpPr>
          <p:spPr>
            <a:xfrm>
              <a:off x="6847262"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383" name="tx383"/>
            <p:cNvSpPr/>
            <p:nvPr/>
          </p:nvSpPr>
          <p:spPr>
            <a:xfrm>
              <a:off x="4957762"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384" name="tx384"/>
            <p:cNvSpPr/>
            <p:nvPr/>
          </p:nvSpPr>
          <p:spPr>
            <a:xfrm>
              <a:off x="1651137"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85" name="tx385"/>
            <p:cNvSpPr/>
            <p:nvPr/>
          </p:nvSpPr>
          <p:spPr>
            <a:xfrm>
              <a:off x="2595887"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86" name="tx386"/>
            <p:cNvSpPr/>
            <p:nvPr/>
          </p:nvSpPr>
          <p:spPr>
            <a:xfrm>
              <a:off x="3068262"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87" name="tx387"/>
            <p:cNvSpPr/>
            <p:nvPr/>
          </p:nvSpPr>
          <p:spPr>
            <a:xfrm>
              <a:off x="4013012"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88" name="tx388"/>
            <p:cNvSpPr/>
            <p:nvPr/>
          </p:nvSpPr>
          <p:spPr>
            <a:xfrm>
              <a:off x="2123512"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89" name="tx389"/>
            <p:cNvSpPr/>
            <p:nvPr/>
          </p:nvSpPr>
          <p:spPr>
            <a:xfrm>
              <a:off x="3540637"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90" name="tx390"/>
            <p:cNvSpPr/>
            <p:nvPr/>
          </p:nvSpPr>
          <p:spPr>
            <a:xfrm>
              <a:off x="5430137"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91" name="tx391"/>
            <p:cNvSpPr/>
            <p:nvPr/>
          </p:nvSpPr>
          <p:spPr>
            <a:xfrm>
              <a:off x="6374887"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92" name="tx392"/>
            <p:cNvSpPr/>
            <p:nvPr/>
          </p:nvSpPr>
          <p:spPr>
            <a:xfrm>
              <a:off x="7319637"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393" name="tx393"/>
            <p:cNvSpPr/>
            <p:nvPr/>
          </p:nvSpPr>
          <p:spPr>
            <a:xfrm>
              <a:off x="4485387"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94" name="tx394"/>
            <p:cNvSpPr/>
            <p:nvPr/>
          </p:nvSpPr>
          <p:spPr>
            <a:xfrm>
              <a:off x="6847262"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95" name="tx395"/>
            <p:cNvSpPr/>
            <p:nvPr/>
          </p:nvSpPr>
          <p:spPr>
            <a:xfrm>
              <a:off x="4957762"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396" name="tx396"/>
            <p:cNvSpPr/>
            <p:nvPr/>
          </p:nvSpPr>
          <p:spPr>
            <a:xfrm>
              <a:off x="1651137"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97" name="tx397"/>
            <p:cNvSpPr/>
            <p:nvPr/>
          </p:nvSpPr>
          <p:spPr>
            <a:xfrm>
              <a:off x="2595887"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98" name="tx398"/>
            <p:cNvSpPr/>
            <p:nvPr/>
          </p:nvSpPr>
          <p:spPr>
            <a:xfrm>
              <a:off x="3068262"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99" name="tx399"/>
            <p:cNvSpPr/>
            <p:nvPr/>
          </p:nvSpPr>
          <p:spPr>
            <a:xfrm>
              <a:off x="4013012"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00" name="tx400"/>
            <p:cNvSpPr/>
            <p:nvPr/>
          </p:nvSpPr>
          <p:spPr>
            <a:xfrm>
              <a:off x="3540637"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01" name="tx401"/>
            <p:cNvSpPr/>
            <p:nvPr/>
          </p:nvSpPr>
          <p:spPr>
            <a:xfrm>
              <a:off x="5430137"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02" name="tx402"/>
            <p:cNvSpPr/>
            <p:nvPr/>
          </p:nvSpPr>
          <p:spPr>
            <a:xfrm>
              <a:off x="5902512"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03" name="tx403"/>
            <p:cNvSpPr/>
            <p:nvPr/>
          </p:nvSpPr>
          <p:spPr>
            <a:xfrm>
              <a:off x="6374887"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04" name="tx404"/>
            <p:cNvSpPr/>
            <p:nvPr/>
          </p:nvSpPr>
          <p:spPr>
            <a:xfrm>
              <a:off x="7319637"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05" name="tx405"/>
            <p:cNvSpPr/>
            <p:nvPr/>
          </p:nvSpPr>
          <p:spPr>
            <a:xfrm>
              <a:off x="4485387"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06" name="tx406"/>
            <p:cNvSpPr/>
            <p:nvPr/>
          </p:nvSpPr>
          <p:spPr>
            <a:xfrm>
              <a:off x="6847262"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07" name="tx407"/>
            <p:cNvSpPr/>
            <p:nvPr/>
          </p:nvSpPr>
          <p:spPr>
            <a:xfrm>
              <a:off x="4957762"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08" name="tx408"/>
            <p:cNvSpPr/>
            <p:nvPr/>
          </p:nvSpPr>
          <p:spPr>
            <a:xfrm>
              <a:off x="1651137"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09" name="tx409"/>
            <p:cNvSpPr/>
            <p:nvPr/>
          </p:nvSpPr>
          <p:spPr>
            <a:xfrm>
              <a:off x="2595887"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10" name="tx410"/>
            <p:cNvSpPr/>
            <p:nvPr/>
          </p:nvSpPr>
          <p:spPr>
            <a:xfrm>
              <a:off x="3068262"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1" name="tx411"/>
            <p:cNvSpPr/>
            <p:nvPr/>
          </p:nvSpPr>
          <p:spPr>
            <a:xfrm>
              <a:off x="4013012"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2" name="tx412"/>
            <p:cNvSpPr/>
            <p:nvPr/>
          </p:nvSpPr>
          <p:spPr>
            <a:xfrm>
              <a:off x="2123512"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13" name="tx413"/>
            <p:cNvSpPr/>
            <p:nvPr/>
          </p:nvSpPr>
          <p:spPr>
            <a:xfrm>
              <a:off x="3540637"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4" name="tx414"/>
            <p:cNvSpPr/>
            <p:nvPr/>
          </p:nvSpPr>
          <p:spPr>
            <a:xfrm>
              <a:off x="5430137"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15" name="tx415"/>
            <p:cNvSpPr/>
            <p:nvPr/>
          </p:nvSpPr>
          <p:spPr>
            <a:xfrm>
              <a:off x="5902512"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6" name="tx416"/>
            <p:cNvSpPr/>
            <p:nvPr/>
          </p:nvSpPr>
          <p:spPr>
            <a:xfrm>
              <a:off x="6374887"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7" name="tx417"/>
            <p:cNvSpPr/>
            <p:nvPr/>
          </p:nvSpPr>
          <p:spPr>
            <a:xfrm>
              <a:off x="7319637"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18" name="tx418"/>
            <p:cNvSpPr/>
            <p:nvPr/>
          </p:nvSpPr>
          <p:spPr>
            <a:xfrm>
              <a:off x="4485387"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19" name="tx419"/>
            <p:cNvSpPr/>
            <p:nvPr/>
          </p:nvSpPr>
          <p:spPr>
            <a:xfrm>
              <a:off x="6847262"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20" name="tx420"/>
            <p:cNvSpPr/>
            <p:nvPr/>
          </p:nvSpPr>
          <p:spPr>
            <a:xfrm>
              <a:off x="4957762"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21" name="tx421"/>
            <p:cNvSpPr/>
            <p:nvPr/>
          </p:nvSpPr>
          <p:spPr>
            <a:xfrm>
              <a:off x="1651137"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22" name="tx422"/>
            <p:cNvSpPr/>
            <p:nvPr/>
          </p:nvSpPr>
          <p:spPr>
            <a:xfrm>
              <a:off x="2595887"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23" name="tx423"/>
            <p:cNvSpPr/>
            <p:nvPr/>
          </p:nvSpPr>
          <p:spPr>
            <a:xfrm>
              <a:off x="3068262"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24" name="tx424"/>
            <p:cNvSpPr/>
            <p:nvPr/>
          </p:nvSpPr>
          <p:spPr>
            <a:xfrm>
              <a:off x="4013012"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25" name="tx425"/>
            <p:cNvSpPr/>
            <p:nvPr/>
          </p:nvSpPr>
          <p:spPr>
            <a:xfrm>
              <a:off x="3540637"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26" name="tx426"/>
            <p:cNvSpPr/>
            <p:nvPr/>
          </p:nvSpPr>
          <p:spPr>
            <a:xfrm>
              <a:off x="5430137"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27" name="tx427"/>
            <p:cNvSpPr/>
            <p:nvPr/>
          </p:nvSpPr>
          <p:spPr>
            <a:xfrm>
              <a:off x="5902512"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64</a:t>
              </a:r>
            </a:p>
          </p:txBody>
        </p:sp>
        <p:sp>
          <p:nvSpPr>
            <p:cNvPr id="428" name="tx428"/>
            <p:cNvSpPr/>
            <p:nvPr/>
          </p:nvSpPr>
          <p:spPr>
            <a:xfrm>
              <a:off x="6374887"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29" name="tx429"/>
            <p:cNvSpPr/>
            <p:nvPr/>
          </p:nvSpPr>
          <p:spPr>
            <a:xfrm>
              <a:off x="7319637"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30" name="tx430"/>
            <p:cNvSpPr/>
            <p:nvPr/>
          </p:nvSpPr>
          <p:spPr>
            <a:xfrm>
              <a:off x="4485387"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31" name="tx431"/>
            <p:cNvSpPr/>
            <p:nvPr/>
          </p:nvSpPr>
          <p:spPr>
            <a:xfrm>
              <a:off x="6847262"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32" name="tx432"/>
            <p:cNvSpPr/>
            <p:nvPr/>
          </p:nvSpPr>
          <p:spPr>
            <a:xfrm>
              <a:off x="4957762"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433" name="tx433"/>
            <p:cNvSpPr/>
            <p:nvPr/>
          </p:nvSpPr>
          <p:spPr>
            <a:xfrm>
              <a:off x="1651137"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34" name="tx434"/>
            <p:cNvSpPr/>
            <p:nvPr/>
          </p:nvSpPr>
          <p:spPr>
            <a:xfrm>
              <a:off x="2595887"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35" name="tx435"/>
            <p:cNvSpPr/>
            <p:nvPr/>
          </p:nvSpPr>
          <p:spPr>
            <a:xfrm>
              <a:off x="3068262"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36" name="tx436"/>
            <p:cNvSpPr/>
            <p:nvPr/>
          </p:nvSpPr>
          <p:spPr>
            <a:xfrm>
              <a:off x="4013012"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37" name="tx437"/>
            <p:cNvSpPr/>
            <p:nvPr/>
          </p:nvSpPr>
          <p:spPr>
            <a:xfrm>
              <a:off x="3540637"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38" name="tx438"/>
            <p:cNvSpPr/>
            <p:nvPr/>
          </p:nvSpPr>
          <p:spPr>
            <a:xfrm>
              <a:off x="5430137"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39" name="tx439"/>
            <p:cNvSpPr/>
            <p:nvPr/>
          </p:nvSpPr>
          <p:spPr>
            <a:xfrm>
              <a:off x="6374887"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40" name="tx440"/>
            <p:cNvSpPr/>
            <p:nvPr/>
          </p:nvSpPr>
          <p:spPr>
            <a:xfrm>
              <a:off x="1651137"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41" name="tx441"/>
            <p:cNvSpPr/>
            <p:nvPr/>
          </p:nvSpPr>
          <p:spPr>
            <a:xfrm>
              <a:off x="2595887"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42" name="tx442"/>
            <p:cNvSpPr/>
            <p:nvPr/>
          </p:nvSpPr>
          <p:spPr>
            <a:xfrm>
              <a:off x="3068262"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43" name="tx443"/>
            <p:cNvSpPr/>
            <p:nvPr/>
          </p:nvSpPr>
          <p:spPr>
            <a:xfrm>
              <a:off x="4013012"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44" name="tx444"/>
            <p:cNvSpPr/>
            <p:nvPr/>
          </p:nvSpPr>
          <p:spPr>
            <a:xfrm>
              <a:off x="3540637"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45" name="tx445"/>
            <p:cNvSpPr/>
            <p:nvPr/>
          </p:nvSpPr>
          <p:spPr>
            <a:xfrm>
              <a:off x="5430137"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46" name="tx446"/>
            <p:cNvSpPr/>
            <p:nvPr/>
          </p:nvSpPr>
          <p:spPr>
            <a:xfrm>
              <a:off x="5902512"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47" name="tx447"/>
            <p:cNvSpPr/>
            <p:nvPr/>
          </p:nvSpPr>
          <p:spPr>
            <a:xfrm>
              <a:off x="6374887"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48" name="tx448"/>
            <p:cNvSpPr/>
            <p:nvPr/>
          </p:nvSpPr>
          <p:spPr>
            <a:xfrm>
              <a:off x="7319637"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449" name="tx449"/>
            <p:cNvSpPr/>
            <p:nvPr/>
          </p:nvSpPr>
          <p:spPr>
            <a:xfrm>
              <a:off x="4485387"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50" name="tx450"/>
            <p:cNvSpPr/>
            <p:nvPr/>
          </p:nvSpPr>
          <p:spPr>
            <a:xfrm>
              <a:off x="6847262"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51" name="tx451"/>
            <p:cNvSpPr/>
            <p:nvPr/>
          </p:nvSpPr>
          <p:spPr>
            <a:xfrm>
              <a:off x="4957762"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452" name="tx452"/>
            <p:cNvSpPr/>
            <p:nvPr/>
          </p:nvSpPr>
          <p:spPr>
            <a:xfrm>
              <a:off x="7792012"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53" name="tx453"/>
            <p:cNvSpPr/>
            <p:nvPr/>
          </p:nvSpPr>
          <p:spPr>
            <a:xfrm>
              <a:off x="1651137"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54" name="tx454"/>
            <p:cNvSpPr/>
            <p:nvPr/>
          </p:nvSpPr>
          <p:spPr>
            <a:xfrm>
              <a:off x="2595887"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55" name="tx455"/>
            <p:cNvSpPr/>
            <p:nvPr/>
          </p:nvSpPr>
          <p:spPr>
            <a:xfrm>
              <a:off x="3068262"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56" name="tx456"/>
            <p:cNvSpPr/>
            <p:nvPr/>
          </p:nvSpPr>
          <p:spPr>
            <a:xfrm>
              <a:off x="4013012"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57" name="tx457"/>
            <p:cNvSpPr/>
            <p:nvPr/>
          </p:nvSpPr>
          <p:spPr>
            <a:xfrm>
              <a:off x="3540637"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58" name="tx458"/>
            <p:cNvSpPr/>
            <p:nvPr/>
          </p:nvSpPr>
          <p:spPr>
            <a:xfrm>
              <a:off x="5430137"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59" name="tx459"/>
            <p:cNvSpPr/>
            <p:nvPr/>
          </p:nvSpPr>
          <p:spPr>
            <a:xfrm>
              <a:off x="6374887"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60" name="tx460"/>
            <p:cNvSpPr/>
            <p:nvPr/>
          </p:nvSpPr>
          <p:spPr>
            <a:xfrm>
              <a:off x="7319637"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61" name="tx461"/>
            <p:cNvSpPr/>
            <p:nvPr/>
          </p:nvSpPr>
          <p:spPr>
            <a:xfrm>
              <a:off x="4485387"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62" name="tx462"/>
            <p:cNvSpPr/>
            <p:nvPr/>
          </p:nvSpPr>
          <p:spPr>
            <a:xfrm>
              <a:off x="6847262"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463" name="tx463"/>
            <p:cNvSpPr/>
            <p:nvPr/>
          </p:nvSpPr>
          <p:spPr>
            <a:xfrm>
              <a:off x="4957762"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64" name="tx464"/>
            <p:cNvSpPr/>
            <p:nvPr/>
          </p:nvSpPr>
          <p:spPr>
            <a:xfrm>
              <a:off x="1651137"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65" name="tx465"/>
            <p:cNvSpPr/>
            <p:nvPr/>
          </p:nvSpPr>
          <p:spPr>
            <a:xfrm>
              <a:off x="2595887"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66" name="tx466"/>
            <p:cNvSpPr/>
            <p:nvPr/>
          </p:nvSpPr>
          <p:spPr>
            <a:xfrm>
              <a:off x="3068262"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67" name="tx467"/>
            <p:cNvSpPr/>
            <p:nvPr/>
          </p:nvSpPr>
          <p:spPr>
            <a:xfrm>
              <a:off x="4013012"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68" name="tx468"/>
            <p:cNvSpPr/>
            <p:nvPr/>
          </p:nvSpPr>
          <p:spPr>
            <a:xfrm>
              <a:off x="3540637"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69" name="tx469"/>
            <p:cNvSpPr/>
            <p:nvPr/>
          </p:nvSpPr>
          <p:spPr>
            <a:xfrm>
              <a:off x="5430137"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70" name="tx470"/>
            <p:cNvSpPr/>
            <p:nvPr/>
          </p:nvSpPr>
          <p:spPr>
            <a:xfrm>
              <a:off x="5902512"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471" name="tx471"/>
            <p:cNvSpPr/>
            <p:nvPr/>
          </p:nvSpPr>
          <p:spPr>
            <a:xfrm>
              <a:off x="6374887"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72" name="tx472"/>
            <p:cNvSpPr/>
            <p:nvPr/>
          </p:nvSpPr>
          <p:spPr>
            <a:xfrm>
              <a:off x="7319637"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73" name="tx473"/>
            <p:cNvSpPr/>
            <p:nvPr/>
          </p:nvSpPr>
          <p:spPr>
            <a:xfrm>
              <a:off x="4485387"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74" name="tx474"/>
            <p:cNvSpPr/>
            <p:nvPr/>
          </p:nvSpPr>
          <p:spPr>
            <a:xfrm>
              <a:off x="6847262"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75" name="tx475"/>
            <p:cNvSpPr/>
            <p:nvPr/>
          </p:nvSpPr>
          <p:spPr>
            <a:xfrm>
              <a:off x="4957762"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76" name="tx476"/>
            <p:cNvSpPr/>
            <p:nvPr/>
          </p:nvSpPr>
          <p:spPr>
            <a:xfrm>
              <a:off x="1651137"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77" name="tx477"/>
            <p:cNvSpPr/>
            <p:nvPr/>
          </p:nvSpPr>
          <p:spPr>
            <a:xfrm>
              <a:off x="2595887"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78" name="tx478"/>
            <p:cNvSpPr/>
            <p:nvPr/>
          </p:nvSpPr>
          <p:spPr>
            <a:xfrm>
              <a:off x="3068262"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79" name="tx479"/>
            <p:cNvSpPr/>
            <p:nvPr/>
          </p:nvSpPr>
          <p:spPr>
            <a:xfrm>
              <a:off x="4013012"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80" name="tx480"/>
            <p:cNvSpPr/>
            <p:nvPr/>
          </p:nvSpPr>
          <p:spPr>
            <a:xfrm>
              <a:off x="3540637"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81" name="tx481"/>
            <p:cNvSpPr/>
            <p:nvPr/>
          </p:nvSpPr>
          <p:spPr>
            <a:xfrm>
              <a:off x="5430137"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82" name="tx482"/>
            <p:cNvSpPr/>
            <p:nvPr/>
          </p:nvSpPr>
          <p:spPr>
            <a:xfrm>
              <a:off x="5902512"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83" name="tx483"/>
            <p:cNvSpPr/>
            <p:nvPr/>
          </p:nvSpPr>
          <p:spPr>
            <a:xfrm>
              <a:off x="6374887"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84" name="tx484"/>
            <p:cNvSpPr/>
            <p:nvPr/>
          </p:nvSpPr>
          <p:spPr>
            <a:xfrm>
              <a:off x="7319637"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485" name="tx485"/>
            <p:cNvSpPr/>
            <p:nvPr/>
          </p:nvSpPr>
          <p:spPr>
            <a:xfrm>
              <a:off x="4485387"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86" name="tx486"/>
            <p:cNvSpPr/>
            <p:nvPr/>
          </p:nvSpPr>
          <p:spPr>
            <a:xfrm>
              <a:off x="6847262"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87" name="tx487"/>
            <p:cNvSpPr/>
            <p:nvPr/>
          </p:nvSpPr>
          <p:spPr>
            <a:xfrm>
              <a:off x="4957762"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88" name="tx488"/>
            <p:cNvSpPr/>
            <p:nvPr/>
          </p:nvSpPr>
          <p:spPr>
            <a:xfrm>
              <a:off x="8736762" y="4382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89" name="tx489"/>
            <p:cNvSpPr/>
            <p:nvPr/>
          </p:nvSpPr>
          <p:spPr>
            <a:xfrm>
              <a:off x="8736762"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490" name="tx490"/>
            <p:cNvSpPr/>
            <p:nvPr/>
          </p:nvSpPr>
          <p:spPr>
            <a:xfrm>
              <a:off x="8736762" y="22701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91" name="tx491"/>
            <p:cNvSpPr/>
            <p:nvPr/>
          </p:nvSpPr>
          <p:spPr>
            <a:xfrm>
              <a:off x="8736762" y="13312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92" name="tx492"/>
            <p:cNvSpPr/>
            <p:nvPr/>
          </p:nvSpPr>
          <p:spPr>
            <a:xfrm>
              <a:off x="8736762"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93" name="tx493"/>
            <p:cNvSpPr/>
            <p:nvPr/>
          </p:nvSpPr>
          <p:spPr>
            <a:xfrm>
              <a:off x="8736762" y="1565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94" name="tx494"/>
            <p:cNvSpPr/>
            <p:nvPr/>
          </p:nvSpPr>
          <p:spPr>
            <a:xfrm>
              <a:off x="8736762" y="10964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495" name="tx495"/>
            <p:cNvSpPr/>
            <p:nvPr/>
          </p:nvSpPr>
          <p:spPr>
            <a:xfrm>
              <a:off x="8736762" y="50870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496" name="tx496"/>
            <p:cNvSpPr/>
            <p:nvPr/>
          </p:nvSpPr>
          <p:spPr>
            <a:xfrm>
              <a:off x="8736762" y="2035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497" name="tx497"/>
            <p:cNvSpPr/>
            <p:nvPr/>
          </p:nvSpPr>
          <p:spPr>
            <a:xfrm>
              <a:off x="8736762"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8" name="tx498"/>
            <p:cNvSpPr/>
            <p:nvPr/>
          </p:nvSpPr>
          <p:spPr>
            <a:xfrm>
              <a:off x="8736762" y="18007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99" name="tx499"/>
            <p:cNvSpPr/>
            <p:nvPr/>
          </p:nvSpPr>
          <p:spPr>
            <a:xfrm>
              <a:off x="2123512" y="2974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500" name="tx500"/>
            <p:cNvSpPr/>
            <p:nvPr/>
          </p:nvSpPr>
          <p:spPr>
            <a:xfrm>
              <a:off x="5902512"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501" name="tx501"/>
            <p:cNvSpPr/>
            <p:nvPr/>
          </p:nvSpPr>
          <p:spPr>
            <a:xfrm>
              <a:off x="2123512"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24</a:t>
              </a:r>
            </a:p>
          </p:txBody>
        </p:sp>
        <p:sp>
          <p:nvSpPr>
            <p:cNvPr id="502" name="tx502"/>
            <p:cNvSpPr/>
            <p:nvPr/>
          </p:nvSpPr>
          <p:spPr>
            <a:xfrm>
              <a:off x="5929624" y="43828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a:t>
              </a:r>
            </a:p>
          </p:txBody>
        </p:sp>
        <p:sp>
          <p:nvSpPr>
            <p:cNvPr id="503" name="tx503"/>
            <p:cNvSpPr/>
            <p:nvPr/>
          </p:nvSpPr>
          <p:spPr>
            <a:xfrm>
              <a:off x="7819124" y="43828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a:t>
              </a:r>
            </a:p>
          </p:txBody>
        </p:sp>
        <p:sp>
          <p:nvSpPr>
            <p:cNvPr id="504" name="tx504"/>
            <p:cNvSpPr/>
            <p:nvPr/>
          </p:nvSpPr>
          <p:spPr>
            <a:xfrm>
              <a:off x="5902512"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505" name="tx505"/>
            <p:cNvSpPr/>
            <p:nvPr/>
          </p:nvSpPr>
          <p:spPr>
            <a:xfrm>
              <a:off x="5902512"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506" name="tx506"/>
            <p:cNvSpPr/>
            <p:nvPr/>
          </p:nvSpPr>
          <p:spPr>
            <a:xfrm>
              <a:off x="6374887"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507" name="tx507"/>
            <p:cNvSpPr/>
            <p:nvPr/>
          </p:nvSpPr>
          <p:spPr>
            <a:xfrm>
              <a:off x="7319637"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508" name="tx508"/>
            <p:cNvSpPr/>
            <p:nvPr/>
          </p:nvSpPr>
          <p:spPr>
            <a:xfrm>
              <a:off x="4485387"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509" name="tx509"/>
            <p:cNvSpPr/>
            <p:nvPr/>
          </p:nvSpPr>
          <p:spPr>
            <a:xfrm>
              <a:off x="4957762" y="5321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57</a:t>
              </a:r>
            </a:p>
          </p:txBody>
        </p:sp>
        <p:sp>
          <p:nvSpPr>
            <p:cNvPr id="510" name="tx510"/>
            <p:cNvSpPr/>
            <p:nvPr/>
          </p:nvSpPr>
          <p:spPr>
            <a:xfrm>
              <a:off x="7319637" y="461757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511" name="tx511"/>
            <p:cNvSpPr/>
            <p:nvPr/>
          </p:nvSpPr>
          <p:spPr>
            <a:xfrm>
              <a:off x="5902512"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512" name="tx512"/>
            <p:cNvSpPr/>
            <p:nvPr/>
          </p:nvSpPr>
          <p:spPr>
            <a:xfrm>
              <a:off x="5902512"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513" name="tx513"/>
            <p:cNvSpPr/>
            <p:nvPr/>
          </p:nvSpPr>
          <p:spPr>
            <a:xfrm>
              <a:off x="7346749" y="555653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a:t>
              </a:r>
            </a:p>
          </p:txBody>
        </p:sp>
        <p:sp>
          <p:nvSpPr>
            <p:cNvPr id="514" name="tx514"/>
            <p:cNvSpPr/>
            <p:nvPr/>
          </p:nvSpPr>
          <p:spPr>
            <a:xfrm>
              <a:off x="4485387"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27</a:t>
              </a:r>
            </a:p>
          </p:txBody>
        </p:sp>
        <p:sp>
          <p:nvSpPr>
            <p:cNvPr id="515" name="tx515"/>
            <p:cNvSpPr/>
            <p:nvPr/>
          </p:nvSpPr>
          <p:spPr>
            <a:xfrm>
              <a:off x="4957762" y="55565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22</a:t>
              </a:r>
            </a:p>
          </p:txBody>
        </p:sp>
        <p:sp>
          <p:nvSpPr>
            <p:cNvPr id="516" name="tx516"/>
            <p:cNvSpPr/>
            <p:nvPr/>
          </p:nvSpPr>
          <p:spPr>
            <a:xfrm>
              <a:off x="5902512" y="32091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517" name="tx517"/>
            <p:cNvSpPr/>
            <p:nvPr/>
          </p:nvSpPr>
          <p:spPr>
            <a:xfrm>
              <a:off x="8736762" y="485231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26</a:t>
              </a:r>
            </a:p>
          </p:txBody>
        </p:sp>
        <p:sp>
          <p:nvSpPr>
            <p:cNvPr id="518" name="tx518"/>
            <p:cNvSpPr/>
            <p:nvPr/>
          </p:nvSpPr>
          <p:spPr>
            <a:xfrm>
              <a:off x="8736762" y="25049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519" name="tx519"/>
            <p:cNvSpPr/>
            <p:nvPr/>
          </p:nvSpPr>
          <p:spPr>
            <a:xfrm>
              <a:off x="8736762" y="34438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13</a:t>
              </a:r>
            </a:p>
          </p:txBody>
        </p:sp>
        <p:sp>
          <p:nvSpPr>
            <p:cNvPr id="520" name="tx520"/>
            <p:cNvSpPr/>
            <p:nvPr/>
          </p:nvSpPr>
          <p:spPr>
            <a:xfrm>
              <a:off x="8736762" y="39133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521" name="tx521"/>
            <p:cNvSpPr/>
            <p:nvPr/>
          </p:nvSpPr>
          <p:spPr>
            <a:xfrm>
              <a:off x="8736762" y="3678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522" name="tx522"/>
            <p:cNvSpPr/>
            <p:nvPr/>
          </p:nvSpPr>
          <p:spPr>
            <a:xfrm>
              <a:off x="8736762" y="41480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34</a:t>
              </a:r>
            </a:p>
          </p:txBody>
        </p:sp>
        <p:sp>
          <p:nvSpPr>
            <p:cNvPr id="523" name="tx523"/>
            <p:cNvSpPr/>
            <p:nvPr/>
          </p:nvSpPr>
          <p:spPr>
            <a:xfrm>
              <a:off x="8736762" y="27396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524" name="tx524"/>
            <p:cNvSpPr/>
            <p:nvPr/>
          </p:nvSpPr>
          <p:spPr>
            <a:xfrm>
              <a:off x="1584294"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525" name="tx525"/>
            <p:cNvSpPr/>
            <p:nvPr/>
          </p:nvSpPr>
          <p:spPr>
            <a:xfrm>
              <a:off x="2000708"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526" name="tx526"/>
            <p:cNvSpPr/>
            <p:nvPr/>
          </p:nvSpPr>
          <p:spPr>
            <a:xfrm>
              <a:off x="2507327"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527" name="tx527"/>
            <p:cNvSpPr/>
            <p:nvPr/>
          </p:nvSpPr>
          <p:spPr>
            <a:xfrm>
              <a:off x="2979702"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528" name="tx528"/>
            <p:cNvSpPr/>
            <p:nvPr/>
          </p:nvSpPr>
          <p:spPr>
            <a:xfrm>
              <a:off x="3479966"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529" name="tx529"/>
            <p:cNvSpPr/>
            <p:nvPr/>
          </p:nvSpPr>
          <p:spPr>
            <a:xfrm>
              <a:off x="3896380"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530" name="tx530"/>
            <p:cNvSpPr/>
            <p:nvPr/>
          </p:nvSpPr>
          <p:spPr>
            <a:xfrm>
              <a:off x="4384437"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531" name="tx531"/>
            <p:cNvSpPr/>
            <p:nvPr/>
          </p:nvSpPr>
          <p:spPr>
            <a:xfrm>
              <a:off x="4853612"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532" name="tx532"/>
            <p:cNvSpPr/>
            <p:nvPr/>
          </p:nvSpPr>
          <p:spPr>
            <a:xfrm>
              <a:off x="5363203"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533" name="tx533"/>
            <p:cNvSpPr/>
            <p:nvPr/>
          </p:nvSpPr>
          <p:spPr>
            <a:xfrm>
              <a:off x="5826342"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534" name="tx534"/>
            <p:cNvSpPr/>
            <p:nvPr/>
          </p:nvSpPr>
          <p:spPr>
            <a:xfrm>
              <a:off x="6273891"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535" name="tx535"/>
            <p:cNvSpPr/>
            <p:nvPr/>
          </p:nvSpPr>
          <p:spPr>
            <a:xfrm>
              <a:off x="6752484"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536" name="tx536"/>
            <p:cNvSpPr/>
            <p:nvPr/>
          </p:nvSpPr>
          <p:spPr>
            <a:xfrm>
              <a:off x="7218641"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537" name="tx537"/>
            <p:cNvSpPr/>
            <p:nvPr/>
          </p:nvSpPr>
          <p:spPr>
            <a:xfrm>
              <a:off x="7737605"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538" name="tx538"/>
            <p:cNvSpPr/>
            <p:nvPr/>
          </p:nvSpPr>
          <p:spPr>
            <a:xfrm>
              <a:off x="8141537"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539" name="tx539"/>
            <p:cNvSpPr/>
            <p:nvPr/>
          </p:nvSpPr>
          <p:spPr>
            <a:xfrm>
              <a:off x="8648202"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540" name="tx540"/>
            <p:cNvSpPr/>
            <p:nvPr/>
          </p:nvSpPr>
          <p:spPr>
            <a:xfrm>
              <a:off x="527202" y="5538518"/>
              <a:ext cx="40014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SOUTH</a:t>
              </a:r>
            </a:p>
          </p:txBody>
        </p:sp>
        <p:sp>
          <p:nvSpPr>
            <p:cNvPr id="541" name="tx541"/>
            <p:cNvSpPr/>
            <p:nvPr/>
          </p:nvSpPr>
          <p:spPr>
            <a:xfrm>
              <a:off x="959073" y="5538518"/>
              <a:ext cx="40023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SUDAN</a:t>
              </a:r>
            </a:p>
          </p:txBody>
        </p:sp>
        <p:sp>
          <p:nvSpPr>
            <p:cNvPr id="542" name="tx542"/>
            <p:cNvSpPr/>
            <p:nvPr/>
          </p:nvSpPr>
          <p:spPr>
            <a:xfrm>
              <a:off x="546221" y="5303778"/>
              <a:ext cx="81308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MADAGASCAR</a:t>
              </a:r>
            </a:p>
          </p:txBody>
        </p:sp>
        <p:sp>
          <p:nvSpPr>
            <p:cNvPr id="543" name="tx543"/>
            <p:cNvSpPr/>
            <p:nvPr/>
          </p:nvSpPr>
          <p:spPr>
            <a:xfrm>
              <a:off x="508182" y="5069039"/>
              <a:ext cx="40014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SOUTH</a:t>
              </a:r>
            </a:p>
          </p:txBody>
        </p:sp>
        <p:sp>
          <p:nvSpPr>
            <p:cNvPr id="544" name="tx544"/>
            <p:cNvSpPr/>
            <p:nvPr/>
          </p:nvSpPr>
          <p:spPr>
            <a:xfrm>
              <a:off x="940053" y="5069039"/>
              <a:ext cx="4192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AFRICA</a:t>
              </a:r>
            </a:p>
          </p:txBody>
        </p:sp>
        <p:sp>
          <p:nvSpPr>
            <p:cNvPr id="545" name="tx545"/>
            <p:cNvSpPr/>
            <p:nvPr/>
          </p:nvSpPr>
          <p:spPr>
            <a:xfrm>
              <a:off x="756076" y="4834300"/>
              <a:ext cx="60322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COMOROS</a:t>
              </a:r>
            </a:p>
          </p:txBody>
        </p:sp>
        <p:sp>
          <p:nvSpPr>
            <p:cNvPr id="546" name="tx546"/>
            <p:cNvSpPr/>
            <p:nvPr/>
          </p:nvSpPr>
          <p:spPr>
            <a:xfrm>
              <a:off x="578225" y="4599560"/>
              <a:ext cx="78108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MOZAMBIQUE</a:t>
              </a:r>
            </a:p>
          </p:txBody>
        </p:sp>
        <p:sp>
          <p:nvSpPr>
            <p:cNvPr id="547" name="tx547"/>
            <p:cNvSpPr/>
            <p:nvPr/>
          </p:nvSpPr>
          <p:spPr>
            <a:xfrm>
              <a:off x="980195" y="4364821"/>
              <a:ext cx="37911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KENYA</a:t>
              </a:r>
            </a:p>
          </p:txBody>
        </p:sp>
        <p:sp>
          <p:nvSpPr>
            <p:cNvPr id="548" name="tx548"/>
            <p:cNvSpPr/>
            <p:nvPr/>
          </p:nvSpPr>
          <p:spPr>
            <a:xfrm>
              <a:off x="889304" y="4130082"/>
              <a:ext cx="4700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NAMIBIA</a:t>
              </a:r>
            </a:p>
          </p:txBody>
        </p:sp>
        <p:sp>
          <p:nvSpPr>
            <p:cNvPr id="549" name="tx549"/>
            <p:cNvSpPr/>
            <p:nvPr/>
          </p:nvSpPr>
          <p:spPr>
            <a:xfrm>
              <a:off x="825753" y="3895342"/>
              <a:ext cx="5335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ETHIOPIA</a:t>
              </a:r>
            </a:p>
          </p:txBody>
        </p:sp>
        <p:sp>
          <p:nvSpPr>
            <p:cNvPr id="550" name="tx550"/>
            <p:cNvSpPr/>
            <p:nvPr/>
          </p:nvSpPr>
          <p:spPr>
            <a:xfrm>
              <a:off x="813043" y="3660603"/>
              <a:ext cx="54626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LESOTHO</a:t>
              </a:r>
            </a:p>
          </p:txBody>
        </p:sp>
        <p:sp>
          <p:nvSpPr>
            <p:cNvPr id="551" name="tx551"/>
            <p:cNvSpPr/>
            <p:nvPr/>
          </p:nvSpPr>
          <p:spPr>
            <a:xfrm>
              <a:off x="819444" y="3425864"/>
              <a:ext cx="53986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ESWATINI</a:t>
              </a:r>
            </a:p>
          </p:txBody>
        </p:sp>
        <p:sp>
          <p:nvSpPr>
            <p:cNvPr id="552" name="tx552"/>
            <p:cNvSpPr/>
            <p:nvPr/>
          </p:nvSpPr>
          <p:spPr>
            <a:xfrm>
              <a:off x="802436" y="3191124"/>
              <a:ext cx="55686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TANZANIA</a:t>
              </a:r>
            </a:p>
          </p:txBody>
        </p:sp>
        <p:sp>
          <p:nvSpPr>
            <p:cNvPr id="553" name="tx553"/>
            <p:cNvSpPr/>
            <p:nvPr/>
          </p:nvSpPr>
          <p:spPr>
            <a:xfrm>
              <a:off x="709259" y="2956385"/>
              <a:ext cx="65004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BOTSWANA</a:t>
              </a:r>
            </a:p>
          </p:txBody>
        </p:sp>
        <p:sp>
          <p:nvSpPr>
            <p:cNvPr id="554" name="tx554"/>
            <p:cNvSpPr/>
            <p:nvPr/>
          </p:nvSpPr>
          <p:spPr>
            <a:xfrm>
              <a:off x="933744" y="2721646"/>
              <a:ext cx="42556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ZAMBIA</a:t>
              </a:r>
            </a:p>
          </p:txBody>
        </p:sp>
        <p:sp>
          <p:nvSpPr>
            <p:cNvPr id="555" name="tx555"/>
            <p:cNvSpPr/>
            <p:nvPr/>
          </p:nvSpPr>
          <p:spPr>
            <a:xfrm>
              <a:off x="863792" y="2486906"/>
              <a:ext cx="49551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ERITREA</a:t>
              </a:r>
            </a:p>
          </p:txBody>
        </p:sp>
        <p:sp>
          <p:nvSpPr>
            <p:cNvPr id="556" name="tx556"/>
            <p:cNvSpPr/>
            <p:nvPr/>
          </p:nvSpPr>
          <p:spPr>
            <a:xfrm>
              <a:off x="912621" y="2252167"/>
              <a:ext cx="44668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MALAWI</a:t>
              </a:r>
            </a:p>
          </p:txBody>
        </p:sp>
        <p:sp>
          <p:nvSpPr>
            <p:cNvPr id="557" name="tx557"/>
            <p:cNvSpPr/>
            <p:nvPr/>
          </p:nvSpPr>
          <p:spPr>
            <a:xfrm>
              <a:off x="870193" y="2017428"/>
              <a:ext cx="48911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UGANDA</a:t>
              </a:r>
            </a:p>
          </p:txBody>
        </p:sp>
        <p:sp>
          <p:nvSpPr>
            <p:cNvPr id="558" name="tx558"/>
            <p:cNvSpPr/>
            <p:nvPr/>
          </p:nvSpPr>
          <p:spPr>
            <a:xfrm>
              <a:off x="749584" y="1782689"/>
              <a:ext cx="6097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ZIMBABWE</a:t>
              </a:r>
            </a:p>
          </p:txBody>
        </p:sp>
        <p:sp>
          <p:nvSpPr>
            <p:cNvPr id="559" name="tx559"/>
            <p:cNvSpPr/>
            <p:nvPr/>
          </p:nvSpPr>
          <p:spPr>
            <a:xfrm>
              <a:off x="857483" y="1547949"/>
              <a:ext cx="50182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RWANDA</a:t>
              </a:r>
            </a:p>
          </p:txBody>
        </p:sp>
        <p:sp>
          <p:nvSpPr>
            <p:cNvPr id="560" name="tx560"/>
            <p:cNvSpPr/>
            <p:nvPr/>
          </p:nvSpPr>
          <p:spPr>
            <a:xfrm>
              <a:off x="730564" y="1313210"/>
              <a:ext cx="62874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MAURITIUS</a:t>
              </a:r>
            </a:p>
          </p:txBody>
        </p:sp>
        <p:sp>
          <p:nvSpPr>
            <p:cNvPr id="561" name="tx561"/>
            <p:cNvSpPr/>
            <p:nvPr/>
          </p:nvSpPr>
          <p:spPr>
            <a:xfrm>
              <a:off x="609498" y="1078471"/>
              <a:ext cx="749808"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SEYCHELLES</a:t>
              </a:r>
            </a:p>
          </p:txBody>
        </p:sp>
        <p:sp>
          <p:nvSpPr>
            <p:cNvPr id="562" name="tx562"/>
            <p:cNvSpPr/>
            <p:nvPr/>
          </p:nvSpPr>
          <p:spPr>
            <a:xfrm>
              <a:off x="334237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563" name="pic563"/>
            <p:cNvPicPr/>
            <p:nvPr/>
          </p:nvPicPr>
          <p:blipFill>
            <a:blip r:embed="rId2" cstate="print"/>
            <a:stretch>
              <a:fillRect/>
            </a:stretch>
          </p:blipFill>
          <p:spPr>
            <a:xfrm>
              <a:off x="4993969" y="5941026"/>
              <a:ext cx="2160000" cy="219455"/>
            </a:xfrm>
            <a:prstGeom prst="rect">
              <a:avLst/>
            </a:prstGeom>
          </p:spPr>
        </p:pic>
        <p:sp>
          <p:nvSpPr>
            <p:cNvPr id="564" name="pl564"/>
            <p:cNvSpPr/>
            <p:nvPr/>
          </p:nvSpPr>
          <p:spPr>
            <a:xfrm>
              <a:off x="499756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5" name="pl565"/>
            <p:cNvSpPr/>
            <p:nvPr/>
          </p:nvSpPr>
          <p:spPr>
            <a:xfrm>
              <a:off x="628924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6" name="pl566"/>
            <p:cNvSpPr/>
            <p:nvPr/>
          </p:nvSpPr>
          <p:spPr>
            <a:xfrm>
              <a:off x="65045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7" name="pl567"/>
            <p:cNvSpPr/>
            <p:nvPr/>
          </p:nvSpPr>
          <p:spPr>
            <a:xfrm>
              <a:off x="671980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8" name="pl568"/>
            <p:cNvSpPr/>
            <p:nvPr/>
          </p:nvSpPr>
          <p:spPr>
            <a:xfrm>
              <a:off x="693508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9" name="pl569"/>
            <p:cNvSpPr/>
            <p:nvPr/>
          </p:nvSpPr>
          <p:spPr>
            <a:xfrm>
              <a:off x="715036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0" name="pl570"/>
            <p:cNvSpPr/>
            <p:nvPr/>
          </p:nvSpPr>
          <p:spPr>
            <a:xfrm>
              <a:off x="499756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1" name="pl571"/>
            <p:cNvSpPr/>
            <p:nvPr/>
          </p:nvSpPr>
          <p:spPr>
            <a:xfrm>
              <a:off x="628924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2" name="pl572"/>
            <p:cNvSpPr/>
            <p:nvPr/>
          </p:nvSpPr>
          <p:spPr>
            <a:xfrm>
              <a:off x="65045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3" name="pl573"/>
            <p:cNvSpPr/>
            <p:nvPr/>
          </p:nvSpPr>
          <p:spPr>
            <a:xfrm>
              <a:off x="671980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4" name="pl574"/>
            <p:cNvSpPr/>
            <p:nvPr/>
          </p:nvSpPr>
          <p:spPr>
            <a:xfrm>
              <a:off x="693508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5" name="pl575"/>
            <p:cNvSpPr/>
            <p:nvPr/>
          </p:nvSpPr>
          <p:spPr>
            <a:xfrm>
              <a:off x="715036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6" name="tx576"/>
            <p:cNvSpPr/>
            <p:nvPr/>
          </p:nvSpPr>
          <p:spPr>
            <a:xfrm>
              <a:off x="496648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577" name="tx577"/>
            <p:cNvSpPr/>
            <p:nvPr/>
          </p:nvSpPr>
          <p:spPr>
            <a:xfrm>
              <a:off x="622707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578" name="tx578"/>
            <p:cNvSpPr/>
            <p:nvPr/>
          </p:nvSpPr>
          <p:spPr>
            <a:xfrm>
              <a:off x="644235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579" name="tx579"/>
            <p:cNvSpPr/>
            <p:nvPr/>
          </p:nvSpPr>
          <p:spPr>
            <a:xfrm>
              <a:off x="665763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580" name="tx580"/>
            <p:cNvSpPr/>
            <p:nvPr/>
          </p:nvSpPr>
          <p:spPr>
            <a:xfrm>
              <a:off x="687291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581" name="tx581"/>
            <p:cNvSpPr/>
            <p:nvPr/>
          </p:nvSpPr>
          <p:spPr>
            <a:xfrm>
              <a:off x="705710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582" name="tx582"/>
            <p:cNvSpPr/>
            <p:nvPr/>
          </p:nvSpPr>
          <p:spPr>
            <a:xfrm>
              <a:off x="1421936" y="435349"/>
              <a:ext cx="422141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AFRO-East &amp; South, 2025</a:t>
              </a:r>
            </a:p>
          </p:txBody>
        </p:sp>
        <p:sp>
          <p:nvSpPr>
            <p:cNvPr id="583" name="tx58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84" name="tx584"/>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5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14 out of 20 countries achieved coverage of 90% or higher in at least one vaccine.
RWANDA had the highest percentage of vaccines (100%) in the national immunization schedule with coverage of at least 90%, followed by MAURITIUS (92%).
6 countries had not achieved 90% coverage of any vaccine (COMOROS, ETHIOPIA, LESOTHO, MADAGASCAR, SOUTH AFRICA, and SOUTH SUDAN).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P7TF5XRZ5TZD-1674051314-8548</_dlc_DocId>
    <_dlc_DocIdUrl xmlns="5ce71423-0d49-4a04-8822-86064e799dcd">
      <Url>https://unicef.sharepoint.com/teams/DAPM-DataComm/_layouts/15/DocIdRedir.aspx?ID=P7TF5XRZ5TZD-1674051314-8548</Url>
      <Description>P7TF5XRZ5TZD-1674051314-8548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D94B112-1ACF-486D-A8D4-492AE680DF8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2026-07-20T15:40:37Z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48063fe5-63e4-46a8-ac9d-d77f37cc82d4</vt:lpwstr>
  </property>
</Properties>
</file>